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65" y="310515"/>
            <a:ext cx="9799955" cy="5293995"/>
          </a:xfrm>
        </p:spPr>
        <p:txBody>
          <a:bodyPr>
            <a:normAutofit/>
          </a:bodyPr>
          <a:p>
            <a:pPr algn="l">
              <a:lnSpc>
                <a:spcPct val="150000"/>
              </a:lnSpc>
            </a:pPr>
            <a:r>
              <a:rPr lang="en-US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CODE</a:t>
            </a:r>
            <a:br>
              <a:rPr lang="en-US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&gt;install.packages("RJSONIO)</a:t>
            </a:r>
            <a:br>
              <a:rPr lang="en-US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</a:br>
            <a:r>
              <a:rPr lang="en-US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&gt;</a:t>
            </a:r>
            <a:r>
              <a:rPr lang="zh-CN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library(</a:t>
            </a:r>
            <a:r>
              <a:rPr lang="en-US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rjson</a:t>
            </a:r>
            <a:r>
              <a:rPr lang="zh-CN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) 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</a:rPr>
            </a:br>
            <a:r>
              <a:rPr lang="zh-CN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&gt; </a:t>
            </a:r>
            <a:r>
              <a:rPr lang="en-US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bodylength</a:t>
            </a:r>
            <a:r>
              <a:rPr lang="zh-CN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&lt;</a:t>
            </a:r>
            <a:r>
              <a:rPr lang="en-US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-c(188,152,201,165)</a:t>
            </a:r>
            <a:b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</a:rPr>
            </a:br>
            <a:r>
              <a:rPr lang="en-US" altLang="zh-CN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&gt;bodyfeature&lt;-c("tall</a:t>
            </a:r>
            <a:r>
              <a:rPr lang="en-US" altLang="zh-CN" sz="2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","short","very tall","normal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" )</a:t>
            </a:r>
            <a:b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zh-CN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&gt; individualfeature&lt;-</a:t>
            </a:r>
            <a:r>
              <a:rPr lang="en-US" altLang="zh-CN" sz="2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data.frame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(</a:t>
            </a:r>
            <a:r>
              <a:rPr lang="en-US" altLang="zh-CN" sz="2400" dirty="0">
                <a:ln>
                  <a:noFill/>
                </a:ln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bodylength</a:t>
            </a:r>
            <a:r>
              <a:rPr lang="en-US" altLang="zh-CN" sz="2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,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bodyfeature)</a:t>
            </a:r>
            <a:b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zh-CN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&gt; data&lt;-</a:t>
            </a:r>
            <a:r>
              <a:rPr lang="en-US" altLang="zh-CN" sz="2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as.matrix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( individualfeature)</a:t>
            </a:r>
            <a:b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zh-CN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&gt;cat(</a:t>
            </a:r>
            <a:r>
              <a:rPr lang="en-US" altLang="zh-CN" sz="2400" dirty="0" err="1">
                <a:latin typeface="Calibri" panose="020F0502020204030204" charset="0"/>
                <a:cs typeface="Calibri" panose="020F0502020204030204" charset="0"/>
                <a:sym typeface="+mn-ea"/>
              </a:rPr>
              <a:t>toJSON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  <a:sym typeface="+mn-ea"/>
              </a:rPr>
              <a:t>(data))</a:t>
            </a:r>
            <a:b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</a:b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005" y="-19685"/>
            <a:ext cx="10515600" cy="1325563"/>
          </a:xfrm>
        </p:spPr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pic>
        <p:nvPicPr>
          <p:cNvPr id="4" name="内容占位符 3" descr="1508341268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3955" y="1306195"/>
            <a:ext cx="9380220" cy="4914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Code &gt;library(rjson)  &gt; bodylength&lt;-c(188,152,201,165) &gt;bodyfeature&lt;-c("tall","short","very tall","normal" ) &gt; individualfeature&lt;-data.frame(bodylength,bodyfeature) &gt; data&lt;-as.matrix( individualfeature) &gt;cat(toJSON(data))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2017-10-18T15:42:46Z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