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autoCompressPictures="0">
  <p:sldMasterIdLst>
    <p:sldMasterId id="2147483648" r:id="rId1"/>
  </p:sldMasterIdLst>
  <p:notesMasterIdLst>
    <p:notesMasterId r:id="rId5"/>
  </p:notesMasterIdLst>
  <p:handoutMasterIdLst>
    <p:handoutMasterId r:id="rId16"/>
  </p:handoutMasterIdLst>
  <p:sldIdLst>
    <p:sldId id="363" r:id="rId3"/>
    <p:sldId id="362" r:id="rId4"/>
    <p:sldId id="368" r:id="rId6"/>
    <p:sldId id="369" r:id="rId7"/>
    <p:sldId id="373" r:id="rId8"/>
    <p:sldId id="374" r:id="rId9"/>
    <p:sldId id="375" r:id="rId10"/>
    <p:sldId id="376" r:id="rId11"/>
    <p:sldId id="377" r:id="rId12"/>
    <p:sldId id="378" r:id="rId13"/>
    <p:sldId id="380" r:id="rId14"/>
    <p:sldId id="379" r:id="rId15"/>
  </p:sldIdLst>
  <p:sldSz cx="12192000" cy="6858000"/>
  <p:notesSz cx="6950075" cy="9236075"/>
  <p:custShowLst>
    <p:custShow name="Format Guide Workshop" id="0">
      <p:sldLst/>
    </p:custShow>
  </p:custShowLst>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429" autoAdjust="0"/>
    <p:restoredTop sz="96327" autoAdjust="0"/>
  </p:normalViewPr>
  <p:slideViewPr>
    <p:cSldViewPr snapToGrid="0">
      <p:cViewPr varScale="1">
        <p:scale>
          <a:sx n="123" d="100"/>
          <a:sy n="123" d="100"/>
        </p:scale>
        <p:origin x="576" y="192"/>
      </p:cViewPr>
      <p:guideLst>
        <p:guide orient="horz" pos="2176"/>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39601" cy="39601"/>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gs" Target="tags/tag83.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fld>
            <a:endParaRPr lang="en-US" sz="800"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fld>
            <a:endParaRPr lang="en-US"/>
          </a:p>
        </p:txBody>
      </p:sp>
    </p:spTree>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4.xml"/><Relationship Id="rId8" Type="http://schemas.openxmlformats.org/officeDocument/2006/relationships/image" Target="../media/image3.jpeg"/><Relationship Id="rId7" Type="http://schemas.openxmlformats.org/officeDocument/2006/relationships/tags" Target="../tags/tag3.xml"/><Relationship Id="rId6" Type="http://schemas.openxmlformats.org/officeDocument/2006/relationships/image" Target="../media/image2.png"/><Relationship Id="rId5" Type="http://schemas.openxmlformats.org/officeDocument/2006/relationships/tags" Target="../tags/tag2.xml"/><Relationship Id="rId4" Type="http://schemas.openxmlformats.org/officeDocument/2006/relationships/image" Target="../media/image1.emf"/><Relationship Id="rId3" Type="http://schemas.openxmlformats.org/officeDocument/2006/relationships/oleObject" Target="../embeddings/oleObject1.bin"/><Relationship Id="rId2" Type="http://schemas.openxmlformats.org/officeDocument/2006/relationships/tags" Target="../tags/tag1.xml"/><Relationship Id="rId10" Type="http://schemas.openxmlformats.org/officeDocument/2006/relationships/vmlDrawing" Target="../drawings/vmlDrawing1.v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ags" Target="../tags/tag13.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ags" Target="../tags/tag14.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7" Type="http://schemas.openxmlformats.org/officeDocument/2006/relationships/vmlDrawing" Target="../drawings/vmlDrawing2.vml"/><Relationship Id="rId6" Type="http://schemas.openxmlformats.org/officeDocument/2006/relationships/image" Target="../media/image7.png"/><Relationship Id="rId5" Type="http://schemas.openxmlformats.org/officeDocument/2006/relationships/tags" Target="../tags/tag16.xml"/><Relationship Id="rId4" Type="http://schemas.openxmlformats.org/officeDocument/2006/relationships/image" Target="../media/image6.emf"/><Relationship Id="rId3" Type="http://schemas.openxmlformats.org/officeDocument/2006/relationships/oleObject" Target="../embeddings/oleObject2.bin"/><Relationship Id="rId2" Type="http://schemas.openxmlformats.org/officeDocument/2006/relationships/tags" Target="../tags/tag15.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ags" Target="../tags/tag17.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ags" Target="../tags/tag18.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ags" Target="../tags/tag19.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ags" Target="../tags/tag20.xm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ags" Target="../tags/tag21.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tags" Target="../tags/tag5.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tags" Target="../tags/tag23.xml"/><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image" Target="../media/image8.png"/><Relationship Id="rId4" Type="http://schemas.openxmlformats.org/officeDocument/2006/relationships/image" Target="../media/image6.emf"/><Relationship Id="rId3" Type="http://schemas.openxmlformats.org/officeDocument/2006/relationships/oleObject" Target="../embeddings/oleObject3.bin"/><Relationship Id="rId2" Type="http://schemas.openxmlformats.org/officeDocument/2006/relationships/tags" Target="../tags/tag24.xml"/><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tags" Target="../tags/tag25.xml"/><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tags" Target="../tags/tag26.xml"/><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tags" Target="../tags/tag27.xm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tags" Target="../tags/tag28.xml"/><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8" Type="http://schemas.openxmlformats.org/officeDocument/2006/relationships/vmlDrawing" Target="../drawings/vmlDrawing4.vml"/><Relationship Id="rId7" Type="http://schemas.openxmlformats.org/officeDocument/2006/relationships/tags" Target="../tags/tag31.xml"/><Relationship Id="rId6" Type="http://schemas.openxmlformats.org/officeDocument/2006/relationships/image" Target="../media/image3.jpeg"/><Relationship Id="rId5" Type="http://schemas.openxmlformats.org/officeDocument/2006/relationships/tags" Target="../tags/tag30.xml"/><Relationship Id="rId4" Type="http://schemas.openxmlformats.org/officeDocument/2006/relationships/image" Target="../media/image1.emf"/><Relationship Id="rId3" Type="http://schemas.openxmlformats.org/officeDocument/2006/relationships/oleObject" Target="../embeddings/oleObject4.bin"/><Relationship Id="rId2" Type="http://schemas.openxmlformats.org/officeDocument/2006/relationships/tags" Target="../tags/tag29.xml"/><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tags" Target="../tags/tag32.xml"/><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36.xml"/><Relationship Id="rId8" Type="http://schemas.openxmlformats.org/officeDocument/2006/relationships/image" Target="../media/image3.jpeg"/><Relationship Id="rId7" Type="http://schemas.openxmlformats.org/officeDocument/2006/relationships/tags" Target="../tags/tag35.xml"/><Relationship Id="rId6" Type="http://schemas.openxmlformats.org/officeDocument/2006/relationships/image" Target="../media/image2.png"/><Relationship Id="rId5" Type="http://schemas.openxmlformats.org/officeDocument/2006/relationships/tags" Target="../tags/tag34.xml"/><Relationship Id="rId4" Type="http://schemas.openxmlformats.org/officeDocument/2006/relationships/image" Target="../media/image1.emf"/><Relationship Id="rId3" Type="http://schemas.openxmlformats.org/officeDocument/2006/relationships/oleObject" Target="../embeddings/oleObject5.bin"/><Relationship Id="rId2" Type="http://schemas.openxmlformats.org/officeDocument/2006/relationships/tags" Target="../tags/tag33.xml"/><Relationship Id="rId10" Type="http://schemas.openxmlformats.org/officeDocument/2006/relationships/vmlDrawing" Target="../drawings/vmlDrawing5.v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tags" Target="../tags/tag38.xml"/><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tags" Target="../tags/tag39.xml"/><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tags" Target="../tags/tag40.xm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tags" Target="../tags/tag41.xm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tags" Target="../tags/tag44.xm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7" Type="http://schemas.openxmlformats.org/officeDocument/2006/relationships/vmlDrawing" Target="../drawings/vmlDrawing6.vml"/><Relationship Id="rId6" Type="http://schemas.openxmlformats.org/officeDocument/2006/relationships/image" Target="../media/image4.png"/><Relationship Id="rId5" Type="http://schemas.openxmlformats.org/officeDocument/2006/relationships/tags" Target="../tags/tag47.xml"/><Relationship Id="rId4" Type="http://schemas.openxmlformats.org/officeDocument/2006/relationships/image" Target="../media/image6.emf"/><Relationship Id="rId3" Type="http://schemas.openxmlformats.org/officeDocument/2006/relationships/oleObject" Target="../embeddings/oleObject6.bin"/><Relationship Id="rId2" Type="http://schemas.openxmlformats.org/officeDocument/2006/relationships/tags" Target="../tags/tag46.xml"/><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ags" Target="../tags/tag49.xml"/><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ags" Target="../tags/tag50.xml"/><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ags" Target="../tags/tag51.xml"/><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ags" Target="../tags/tag53.xml"/><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ags" Target="../tags/tag54.xml"/><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tags" Target="../tags/tag55.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tags" Target="../tags/tag7.xml"/><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tags" Target="../tags/tag56.xml"/><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6" Type="http://schemas.openxmlformats.org/officeDocument/2006/relationships/vmlDrawing" Target="../drawings/vmlDrawing7.vml"/><Relationship Id="rId5" Type="http://schemas.openxmlformats.org/officeDocument/2006/relationships/image" Target="../media/image8.png"/><Relationship Id="rId4" Type="http://schemas.openxmlformats.org/officeDocument/2006/relationships/image" Target="../media/image1.emf"/><Relationship Id="rId3" Type="http://schemas.openxmlformats.org/officeDocument/2006/relationships/oleObject" Target="../embeddings/oleObject7.bin"/><Relationship Id="rId2" Type="http://schemas.openxmlformats.org/officeDocument/2006/relationships/tags" Target="../tags/tag57.xml"/><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tags" Target="../tags/tag58.xml"/><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ags" Target="../tags/tag59.xml"/><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tags" Target="../tags/tag60.xml"/><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tags" Target="../tags/tag61.xml"/><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tags" Target="../tags/tag62.xml"/><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8" Type="http://schemas.openxmlformats.org/officeDocument/2006/relationships/vmlDrawing" Target="../drawings/vmlDrawing8.vml"/><Relationship Id="rId7" Type="http://schemas.openxmlformats.org/officeDocument/2006/relationships/tags" Target="../tags/tag65.xml"/><Relationship Id="rId6" Type="http://schemas.openxmlformats.org/officeDocument/2006/relationships/image" Target="../media/image3.jpeg"/><Relationship Id="rId5" Type="http://schemas.openxmlformats.org/officeDocument/2006/relationships/tags" Target="../tags/tag64.xml"/><Relationship Id="rId4" Type="http://schemas.openxmlformats.org/officeDocument/2006/relationships/image" Target="../media/image1.emf"/><Relationship Id="rId3" Type="http://schemas.openxmlformats.org/officeDocument/2006/relationships/oleObject" Target="../embeddings/oleObject8.bin"/><Relationship Id="rId2" Type="http://schemas.openxmlformats.org/officeDocument/2006/relationships/tags" Target="../tags/tag63.xml"/><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tags" Target="../tags/tag66.xml"/><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6" Type="http://schemas.openxmlformats.org/officeDocument/2006/relationships/vmlDrawing" Target="../drawings/vmlDrawing9.vml"/><Relationship Id="rId5" Type="http://schemas.openxmlformats.org/officeDocument/2006/relationships/tags" Target="../tags/tag68.xml"/><Relationship Id="rId4" Type="http://schemas.openxmlformats.org/officeDocument/2006/relationships/image" Target="../media/image9.emf"/><Relationship Id="rId3" Type="http://schemas.openxmlformats.org/officeDocument/2006/relationships/oleObject" Target="../embeddings/oleObject9.bin"/><Relationship Id="rId2" Type="http://schemas.openxmlformats.org/officeDocument/2006/relationships/tags" Target="../tags/tag67.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5" Type="http://schemas.openxmlformats.org/officeDocument/2006/relationships/vmlDrawing" Target="../drawings/vmlDrawing10.vml"/><Relationship Id="rId4" Type="http://schemas.openxmlformats.org/officeDocument/2006/relationships/image" Target="../media/image9.emf"/><Relationship Id="rId3" Type="http://schemas.openxmlformats.org/officeDocument/2006/relationships/oleObject" Target="../embeddings/oleObject10.bin"/><Relationship Id="rId2" Type="http://schemas.openxmlformats.org/officeDocument/2006/relationships/tags" Target="../tags/tag69.xml"/><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5" Type="http://schemas.openxmlformats.org/officeDocument/2006/relationships/vmlDrawing" Target="../drawings/vmlDrawing11.vml"/><Relationship Id="rId4" Type="http://schemas.openxmlformats.org/officeDocument/2006/relationships/image" Target="../media/image9.emf"/><Relationship Id="rId3" Type="http://schemas.openxmlformats.org/officeDocument/2006/relationships/oleObject" Target="../embeddings/oleObject11.bin"/><Relationship Id="rId2" Type="http://schemas.openxmlformats.org/officeDocument/2006/relationships/tags" Target="../tags/tag70.xml"/><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7" Type="http://schemas.openxmlformats.org/officeDocument/2006/relationships/vmlDrawing" Target="../drawings/vmlDrawing12.vml"/><Relationship Id="rId6" Type="http://schemas.openxmlformats.org/officeDocument/2006/relationships/tags" Target="../tags/tag72.xml"/><Relationship Id="rId5" Type="http://schemas.openxmlformats.org/officeDocument/2006/relationships/image" Target="../media/image2.png"/><Relationship Id="rId4" Type="http://schemas.openxmlformats.org/officeDocument/2006/relationships/image" Target="../media/image9.emf"/><Relationship Id="rId3" Type="http://schemas.openxmlformats.org/officeDocument/2006/relationships/oleObject" Target="../embeddings/oleObject12.bin"/><Relationship Id="rId2" Type="http://schemas.openxmlformats.org/officeDocument/2006/relationships/tags" Target="../tags/tag71.xml"/><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6" Type="http://schemas.openxmlformats.org/officeDocument/2006/relationships/vmlDrawing" Target="../drawings/vmlDrawing13.vml"/><Relationship Id="rId5" Type="http://schemas.openxmlformats.org/officeDocument/2006/relationships/tags" Target="../tags/tag74.xml"/><Relationship Id="rId4" Type="http://schemas.openxmlformats.org/officeDocument/2006/relationships/image" Target="../media/image9.emf"/><Relationship Id="rId3" Type="http://schemas.openxmlformats.org/officeDocument/2006/relationships/oleObject" Target="../embeddings/oleObject13.bin"/><Relationship Id="rId2" Type="http://schemas.openxmlformats.org/officeDocument/2006/relationships/tags" Target="../tags/tag73.xml"/><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5" Type="http://schemas.openxmlformats.org/officeDocument/2006/relationships/vmlDrawing" Target="../drawings/vmlDrawing14.vml"/><Relationship Id="rId4" Type="http://schemas.openxmlformats.org/officeDocument/2006/relationships/image" Target="../media/image9.emf"/><Relationship Id="rId3" Type="http://schemas.openxmlformats.org/officeDocument/2006/relationships/oleObject" Target="../embeddings/oleObject14.bin"/><Relationship Id="rId2" Type="http://schemas.openxmlformats.org/officeDocument/2006/relationships/tags" Target="../tags/tag75.xml"/><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5" Type="http://schemas.openxmlformats.org/officeDocument/2006/relationships/vmlDrawing" Target="../drawings/vmlDrawing15.vml"/><Relationship Id="rId4" Type="http://schemas.openxmlformats.org/officeDocument/2006/relationships/image" Target="../media/image9.emf"/><Relationship Id="rId3" Type="http://schemas.openxmlformats.org/officeDocument/2006/relationships/oleObject" Target="../embeddings/oleObject15.bin"/><Relationship Id="rId2" Type="http://schemas.openxmlformats.org/officeDocument/2006/relationships/tags" Target="../tags/tag76.xml"/><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7" Type="http://schemas.openxmlformats.org/officeDocument/2006/relationships/vmlDrawing" Target="../drawings/vmlDrawing16.vml"/><Relationship Id="rId6" Type="http://schemas.openxmlformats.org/officeDocument/2006/relationships/tags" Target="../tags/tag78.xml"/><Relationship Id="rId5" Type="http://schemas.openxmlformats.org/officeDocument/2006/relationships/image" Target="../media/image2.png"/><Relationship Id="rId4" Type="http://schemas.openxmlformats.org/officeDocument/2006/relationships/image" Target="../media/image9.emf"/><Relationship Id="rId3" Type="http://schemas.openxmlformats.org/officeDocument/2006/relationships/oleObject" Target="../embeddings/oleObject16.bin"/><Relationship Id="rId2" Type="http://schemas.openxmlformats.org/officeDocument/2006/relationships/tags" Target="../tags/tag77.xml"/><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6" Type="http://schemas.openxmlformats.org/officeDocument/2006/relationships/vmlDrawing" Target="../drawings/vmlDrawing17.vml"/><Relationship Id="rId5" Type="http://schemas.openxmlformats.org/officeDocument/2006/relationships/image" Target="../media/image4.png"/><Relationship Id="rId4" Type="http://schemas.openxmlformats.org/officeDocument/2006/relationships/image" Target="../media/image9.emf"/><Relationship Id="rId3" Type="http://schemas.openxmlformats.org/officeDocument/2006/relationships/oleObject" Target="../embeddings/oleObject17.bin"/><Relationship Id="rId2" Type="http://schemas.openxmlformats.org/officeDocument/2006/relationships/tags" Target="../tags/tag79.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216" name="think-cell Slide" r:id="rId3" imgW="8890" imgH="8890" progId="TCLayout.ActiveDocument.1">
                  <p:embed/>
                </p:oleObj>
              </mc:Choice>
              <mc:Fallback>
                <p:oleObj name="think-cell Slide" r:id="rId3" imgW="8890" imgH="8890" progId="TCLayout.ActiveDocument.1">
                  <p:embed/>
                  <p:pic>
                    <p:nvPicPr>
                      <p:cNvPr id="0" name="图片 92215"/>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5"/>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6">
            <a:extLst>
              <a:ext uri="{28A0092B-C50C-407E-A947-70E740481C1C}">
                <a14:useLocalDpi xmlns:a14="http://schemas.microsoft.com/office/drawing/2010/main" val="0"/>
              </a:ext>
            </a:extLst>
          </a:blip>
          <a:srcRect l="1731" t="8741" r="102" b="27"/>
          <a:stretch>
            <a:fillRect/>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7"/>
            </p:custDataLst>
          </p:nvPr>
        </p:nvPicPr>
        <p:blipFill rotWithShape="1">
          <a:blip r:embed="rId8">
            <a:extLst>
              <a:ext uri="{28A0092B-C50C-407E-A947-70E740481C1C}">
                <a14:useLocalDpi xmlns:a14="http://schemas.microsoft.com/office/drawing/2010/main" val="0"/>
              </a:ext>
            </a:extLst>
          </a:blip>
          <a:srcRect b="23056"/>
          <a:stretch>
            <a:fillRect/>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endParaRPr lang="en-US" dirty="0"/>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endParaRPr lang="en-US" dirty="0"/>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endParaRPr lang="en-US" dirty="0"/>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endParaRPr lang="en-US" dirty="0"/>
          </a:p>
        </p:txBody>
      </p:sp>
      <p:sp>
        <p:nvSpPr>
          <p:cNvPr id="33" name="Freeform 32"/>
          <p:cNvSpPr>
            <a:spLocks noChangeAspect="1"/>
          </p:cNvSpPr>
          <p:nvPr userDrawn="1">
            <p:custDataLst>
              <p:tags r:id="rId9"/>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a:fillRect/>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endParaRPr lang="en-US" dirty="0"/>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a:fillRect/>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endParaRPr lang="en-US" dirty="0"/>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endParaRPr lang="en-US" dirty="0">
              <a:solidFill>
                <a:schemeClr val="tx2"/>
              </a:solidFill>
            </a:endParaRPr>
          </a:p>
        </p:txBody>
      </p:sp>
      <p:sp>
        <p:nvSpPr>
          <p:cNvPr id="10"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endParaRPr lang="en-US" dirty="0"/>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a:fillRect/>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6178" name="think-cell Slide" r:id="rId3" imgW="10795" imgH="10795" progId="TCLayout.ActiveDocument.1">
                  <p:embed/>
                </p:oleObj>
              </mc:Choice>
              <mc:Fallback>
                <p:oleObj name="think-cell Slide" r:id="rId3" imgW="10795" imgH="10795" progId="TCLayout.ActiveDocument.1">
                  <p:embed/>
                  <p:pic>
                    <p:nvPicPr>
                      <p:cNvPr id="0" name="图片 86177"/>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endParaRPr lang="en-US" dirty="0"/>
          </a:p>
        </p:txBody>
      </p:sp>
      <p:sp>
        <p:nvSpPr>
          <p:cNvPr id="10" name="FooterSimple" hidden="1"/>
          <p:cNvSpPr txBox="1"/>
          <p:nvPr userDrawn="1">
            <p:custDataLst>
              <p:tags r:id="rId5"/>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5" name="Picture 14"/>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showMasterSp="0"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endParaRPr lang="en-US" dirty="0"/>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a:fillRect/>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showMasterSp="0"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endParaRPr lang="en-US" dirty="0"/>
          </a:p>
        </p:txBody>
      </p:sp>
      <p:sp>
        <p:nvSpPr>
          <p:cNvPr id="10"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showMasterSp="0"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endParaRPr lang="en-US" dirty="0"/>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a:fillRect/>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showMasterSp="0"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endParaRPr lang="en-US" dirty="0"/>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6" name="Picture 1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showMasterSp="0"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endParaRPr lang="en-US" dirty="0"/>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a:fillRect/>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endParaRPr lang="en-US" dirty="0"/>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showMasterSp="0"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endParaRPr lang="en-US" dirty="0"/>
          </a:p>
        </p:txBody>
      </p:sp>
      <p:sp>
        <p:nvSpPr>
          <p:cNvPr id="10"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endParaRPr lang="en-US" dirty="0"/>
          </a:p>
        </p:txBody>
      </p:sp>
      <p:sp>
        <p:nvSpPr>
          <p:cNvPr id="10"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showMasterSp="0"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8225" name="think-cell Slide" r:id="rId3" imgW="10795" imgH="10795" progId="TCLayout.ActiveDocument.1">
                  <p:embed/>
                </p:oleObj>
              </mc:Choice>
              <mc:Fallback>
                <p:oleObj name="think-cell Slide" r:id="rId3" imgW="10795" imgH="10795" progId="TCLayout.ActiveDocument.1">
                  <p:embed/>
                  <p:pic>
                    <p:nvPicPr>
                      <p:cNvPr id="0" name="图片 88224"/>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a:fillRect/>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noAutofit/>
          </a:bodyPr>
          <a:lstStyle/>
          <a:p>
            <a:endParaRPr lang="en-US" dirty="0">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showMasterSp="0"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endParaRPr lang="en-US" dirty="0"/>
          </a:p>
        </p:txBody>
      </p:sp>
      <p:sp>
        <p:nvSpPr>
          <p:cNvPr id="8"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showMasterSp="0"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endParaRPr lang="en-US" sz="900" b="0" dirty="0">
              <a:latin typeface="+mn-lt"/>
              <a:sym typeface="Trebuchet MS" panose="020B0603020202020204" pitchFamily="34" charset="0"/>
            </a:endParaRPr>
          </a:p>
          <a:p>
            <a:pPr indent="0">
              <a:lnSpc>
                <a:spcPct val="100000"/>
              </a:lnSpc>
            </a:pPr>
            <a:r>
              <a:rPr lang="en-US" sz="900" b="0" dirty="0">
                <a:latin typeface="+mn-lt"/>
                <a:sym typeface="Trebuchet MS" panose="020B0603020202020204" pitchFamily="34" charset="0"/>
              </a:rPr>
              <a:t> </a:t>
            </a:r>
            <a:endParaRPr lang="en-US" sz="900" b="0" dirty="0">
              <a:latin typeface="+mn-lt"/>
              <a:sym typeface="Trebuchet MS" panose="020B0603020202020204" pitchFamily="34" charset="0"/>
            </a:endParaRP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endParaRPr lang="en-US" sz="900" b="0" dirty="0">
              <a:latin typeface="+mn-lt"/>
              <a:sym typeface="Trebuchet MS" panose="020B0603020202020204" pitchFamily="34" charset="0"/>
            </a:endParaRP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endParaRPr lang="en-US" sz="900" b="0" dirty="0">
              <a:latin typeface="+mn-lt"/>
              <a:sym typeface="Trebuchet MS" panose="020B0603020202020204" pitchFamily="34" charset="0"/>
            </a:endParaRPr>
          </a:p>
        </p:txBody>
      </p:sp>
      <p:sp>
        <p:nvSpPr>
          <p:cNvPr id="7" name="Title 6"/>
          <p:cNvSpPr txBox="1"/>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endParaRPr lang="en-US" sz="5100" dirty="0">
              <a:gradFill>
                <a:gsLst>
                  <a:gs pos="100000">
                    <a:schemeClr val="tx2"/>
                  </a:gs>
                  <a:gs pos="2000">
                    <a:schemeClr val="accent2"/>
                  </a:gs>
                </a:gsLst>
                <a:lin ang="2700000" scaled="0"/>
              </a:gradFill>
              <a:latin typeface="+mn-lt"/>
              <a:sym typeface="Trebuchet MS" panose="020B0603020202020204" pitchFamily="34" charset="0"/>
            </a:endParaRP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showMasterSp="0">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0198" name="think-cell Slide" r:id="rId3" imgW="8890" imgH="8890" progId="TCLayout.ActiveDocument.1">
                  <p:embed/>
                </p:oleObj>
              </mc:Choice>
              <mc:Fallback>
                <p:oleObj name="think-cell Slide" r:id="rId3" imgW="8890" imgH="8890" progId="TCLayout.ActiveDocument.1">
                  <p:embed/>
                  <p:pic>
                    <p:nvPicPr>
                      <p:cNvPr id="0" name="图片 90197"/>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5"/>
            </p:custDataLst>
          </p:nvPr>
        </p:nvPicPr>
        <p:blipFill>
          <a:blip r:embed="rId6">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endParaRPr lang="en-US" sz="1200" dirty="0">
              <a:solidFill>
                <a:schemeClr val="bg1"/>
              </a:solidFill>
              <a:latin typeface="+mn-lt"/>
              <a:sym typeface="Trebuchet MS" panose="020B0603020202020204" pitchFamily="34" charset="0"/>
            </a:endParaRPr>
          </a:p>
        </p:txBody>
      </p:sp>
      <p:sp>
        <p:nvSpPr>
          <p:cNvPr id="7" name="Freeform 6"/>
          <p:cNvSpPr>
            <a:spLocks noChangeAspect="1"/>
          </p:cNvSpPr>
          <p:nvPr userDrawn="1">
            <p:custDataLst>
              <p:tags r:id="rId7"/>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grpSp>
        <p:sp>
          <p:nvSpPr>
            <p:cNvPr id="53" name="Slide edge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endPar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endParaRPr>
            </a:p>
            <a:p>
              <a:pPr marL="0" marR="0" lvl="0" indent="0" algn="l" defTabSz="914400" rtl="0" eaLnBrk="1" fontAlgn="auto" latinLnBrk="0" hangingPunct="1">
                <a:lnSpc>
                  <a:spcPct val="90000"/>
                </a:lnSpc>
                <a:spcBef>
                  <a:spcPts val="0"/>
                </a:spcBef>
                <a:spcAft>
                  <a:spcPts val="0"/>
                </a:spcAft>
                <a:buClrTx/>
                <a:buSzTx/>
                <a:buFontTx/>
                <a:buNone/>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endPar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endParaRPr>
            </a:p>
            <a:p>
              <a:pPr marL="0" marR="0" lvl="0" indent="0" algn="l" defTabSz="914400" rtl="0" eaLnBrk="1" fontAlgn="auto" latinLnBrk="0" hangingPunct="1">
                <a:lnSpc>
                  <a:spcPct val="90000"/>
                </a:lnSpc>
                <a:spcBef>
                  <a:spcPts val="0"/>
                </a:spcBef>
                <a:spcAft>
                  <a:spcPts val="0"/>
                </a:spcAft>
                <a:buClrTx/>
                <a:buSzTx/>
                <a:buFontTx/>
                <a:buNone/>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endPar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endParaRP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showMasterSp="0"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3240" name="think-cell Slide" r:id="rId3" imgW="8890" imgH="8890" progId="TCLayout.ActiveDocument.1">
                  <p:embed/>
                </p:oleObj>
              </mc:Choice>
              <mc:Fallback>
                <p:oleObj name="think-cell Slide" r:id="rId3" imgW="8890" imgH="8890" progId="TCLayout.ActiveDocument.1">
                  <p:embed/>
                  <p:pic>
                    <p:nvPicPr>
                      <p:cNvPr id="0" name="图片 93239"/>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5"/>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6">
            <a:extLst>
              <a:ext uri="{28A0092B-C50C-407E-A947-70E740481C1C}">
                <a14:useLocalDpi xmlns:a14="http://schemas.microsoft.com/office/drawing/2010/main" val="0"/>
              </a:ext>
            </a:extLst>
          </a:blip>
          <a:srcRect l="1731" t="8741" r="102" b="27"/>
          <a:stretch>
            <a:fillRect/>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7"/>
            </p:custDataLst>
          </p:nvPr>
        </p:nvPicPr>
        <p:blipFill rotWithShape="1">
          <a:blip r:embed="rId8">
            <a:extLst>
              <a:ext uri="{28A0092B-C50C-407E-A947-70E740481C1C}">
                <a14:useLocalDpi xmlns:a14="http://schemas.microsoft.com/office/drawing/2010/main" val="0"/>
              </a:ext>
            </a:extLst>
          </a:blip>
          <a:srcRect b="23056"/>
          <a:stretch>
            <a:fillRect/>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endParaRPr lang="en-US" dirty="0"/>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endParaRPr lang="en-US" dirty="0"/>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endParaRPr lang="en-US" dirty="0"/>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endParaRPr lang="en-US" dirty="0"/>
          </a:p>
        </p:txBody>
      </p:sp>
      <p:sp>
        <p:nvSpPr>
          <p:cNvPr id="13" name="Freeform 12"/>
          <p:cNvSpPr>
            <a:spLocks noChangeAspect="1"/>
          </p:cNvSpPr>
          <p:nvPr userDrawn="1">
            <p:custDataLst>
              <p:tags r:id="rId9"/>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30000" y="622800"/>
            <a:ext cx="10933350" cy="470898"/>
          </a:xfrm>
        </p:spPr>
        <p:txBody>
          <a:bodyPr/>
          <a:lstStyle>
            <a:lvl1pPr>
              <a:defRPr sz="3400"/>
            </a:lvl1pPr>
          </a:lstStyle>
          <a:p>
            <a:r>
              <a:rPr lang="en-US" dirty="0"/>
              <a:t>Click to add title</a:t>
            </a:r>
            <a:endParaRPr lang="en-US" dirty="0"/>
          </a:p>
        </p:txBody>
      </p:sp>
      <p:sp>
        <p:nvSpPr>
          <p:cNvPr id="8" name="Text Placeholder 7"/>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endParaRPr lang="en-US" dirty="0"/>
          </a:p>
        </p:txBody>
      </p:sp>
      <p:sp>
        <p:nvSpPr>
          <p:cNvPr id="10"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title</a:t>
            </a:r>
            <a:endParaRPr lang="en-US" dirty="0"/>
          </a:p>
        </p:txBody>
      </p:sp>
      <p:sp>
        <p:nvSpPr>
          <p:cNvPr id="6" name="Text Placeholder 5"/>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endParaRPr lang="en-US" dirty="0"/>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endParaRPr lang="en-US" dirty="0"/>
          </a:p>
        </p:txBody>
      </p:sp>
      <p:sp>
        <p:nvSpPr>
          <p:cNvPr id="10"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endParaRPr lang="en-US" dirty="0"/>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10"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endParaRPr lang="en-US" dirty="0"/>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showMasterSp="0"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a:fillRect/>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endParaRPr lang="en-US" dirty="0"/>
          </a:p>
        </p:txBody>
      </p:sp>
      <p:sp>
        <p:nvSpPr>
          <p:cNvPr id="12"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showMasterSp="0"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a:fillRect/>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endParaRPr lang="en-US" dirty="0"/>
          </a:p>
        </p:txBody>
      </p:sp>
      <p:sp>
        <p:nvSpPr>
          <p:cNvPr id="12"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showMasterSp="0"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a:fillRect/>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endParaRPr lang="en-US" dirty="0"/>
          </a:p>
        </p:txBody>
      </p:sp>
      <p:sp>
        <p:nvSpPr>
          <p:cNvPr id="12"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showMasterSp="0"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a:fillRect/>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endParaRPr lang="en-US" dirty="0"/>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showMasterSp="0"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a:fillRect/>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endParaRPr lang="en-US" dirty="0"/>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endParaRPr lang="en-US" dirty="0"/>
          </a:p>
        </p:txBody>
      </p:sp>
      <p:sp>
        <p:nvSpPr>
          <p:cNvPr id="10"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showMasterSp="0"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a:fillRect/>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endParaRPr lang="en-US" dirty="0"/>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showMasterSp="0"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7202" name="think-cell Slide" r:id="rId3" imgW="10795" imgH="10795" progId="TCLayout.ActiveDocument.1">
                  <p:embed/>
                </p:oleObj>
              </mc:Choice>
              <mc:Fallback>
                <p:oleObj name="think-cell Slide" r:id="rId3" imgW="10795" imgH="10795" progId="TCLayout.ActiveDocument.1">
                  <p:embed/>
                  <p:pic>
                    <p:nvPicPr>
                      <p:cNvPr id="0" name="图片 8720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endParaRPr lang="en-US" dirty="0">
              <a:solidFill>
                <a:schemeClr val="tx2"/>
              </a:solidFill>
            </a:endParaRPr>
          </a:p>
        </p:txBody>
      </p:sp>
      <p:sp>
        <p:nvSpPr>
          <p:cNvPr id="14" name="FooterSimple" hidden="1"/>
          <p:cNvSpPr txBox="1"/>
          <p:nvPr userDrawn="1">
            <p:custDataLst>
              <p:tags r:id="rId5"/>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showMasterSp="0"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endParaRPr lang="en-US" dirty="0"/>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9"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a:fillRect/>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showMasterSp="0"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endParaRPr lang="en-US" dirty="0"/>
          </a:p>
        </p:txBody>
      </p:sp>
      <p:sp>
        <p:nvSpPr>
          <p:cNvPr id="12"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showMasterSp="0"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endParaRPr lang="en-US" dirty="0"/>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6"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a:fillRect/>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showMasterSp="0"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endParaRPr lang="en-US" dirty="0"/>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fld>
            <a:endParaRPr lang="en-US" sz="1000" kern="1200" dirty="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showMasterSp="0"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endParaRPr lang="en-US" dirty="0"/>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a:fillRect/>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showMasterSp="0"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endParaRPr lang="en-US" dirty="0"/>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showMasterSp="0"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endParaRPr lang="en-US" dirty="0"/>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a:fillRect/>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showMasterSp="0"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endParaRPr lang="en-US" dirty="0"/>
          </a:p>
        </p:txBody>
      </p:sp>
      <p:sp>
        <p:nvSpPr>
          <p:cNvPr id="8"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endParaRPr lang="en-US" dirty="0"/>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endParaRPr lang="en-US" dirty="0"/>
          </a:p>
        </p:txBody>
      </p:sp>
      <p:sp>
        <p:nvSpPr>
          <p:cNvPr id="9"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showMasterSp="0"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9247" name="think-cell Slide" r:id="rId3" imgW="8890" imgH="8890" progId="TCLayout.ActiveDocument.1">
                  <p:embed/>
                </p:oleObj>
              </mc:Choice>
              <mc:Fallback>
                <p:oleObj name="think-cell Slide" r:id="rId3" imgW="8890" imgH="8890" progId="TCLayout.ActiveDocument.1">
                  <p:embed/>
                  <p:pic>
                    <p:nvPicPr>
                      <p:cNvPr id="0" name="图片 89246"/>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a:fillRect/>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noAutofit/>
          </a:bodyPr>
          <a:lstStyle/>
          <a:p>
            <a:endParaRPr lang="en-US" dirty="0">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showMasterSp="0"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endParaRPr lang="en-US" dirty="0"/>
          </a:p>
        </p:txBody>
      </p:sp>
      <p:sp>
        <p:nvSpPr>
          <p:cNvPr id="8"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showMasterSp="0"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endParaRPr lang="en-US" sz="5400" dirty="0">
              <a:solidFill>
                <a:schemeClr val="tx2"/>
              </a:solidFill>
              <a:latin typeface="+mn-lt"/>
              <a:sym typeface="Trebuchet MS" panose="020B0603020202020204" pitchFamily="34" charset="0"/>
            </a:endParaRP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showMasterSp="0">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fld>
            <a:endParaRPr lang="en-US" sz="1000" kern="1200" dirty="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endParaRPr lang="en-US" sz="900" b="0" dirty="0">
              <a:latin typeface="+mn-lt"/>
              <a:sym typeface="Trebuchet MS" panose="020B0603020202020204" pitchFamily="34" charset="0"/>
            </a:endParaRPr>
          </a:p>
          <a:p>
            <a:pPr indent="0">
              <a:lnSpc>
                <a:spcPct val="100000"/>
              </a:lnSpc>
            </a:pPr>
            <a:r>
              <a:rPr lang="en-US" sz="900" b="0" dirty="0">
                <a:latin typeface="+mn-lt"/>
                <a:sym typeface="Trebuchet MS" panose="020B0603020202020204" pitchFamily="34" charset="0"/>
              </a:rPr>
              <a:t> </a:t>
            </a:r>
            <a:endParaRPr lang="en-US" sz="900" b="0" dirty="0">
              <a:latin typeface="+mn-lt"/>
              <a:sym typeface="Trebuchet MS" panose="020B0603020202020204" pitchFamily="34" charset="0"/>
            </a:endParaRP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endParaRPr lang="en-US" sz="900" b="0" dirty="0">
              <a:latin typeface="+mn-lt"/>
              <a:sym typeface="Trebuchet MS" panose="020B0603020202020204" pitchFamily="34" charset="0"/>
            </a:endParaRP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endParaRPr lang="en-US" sz="900" b="0" dirty="0">
              <a:latin typeface="+mn-lt"/>
              <a:sym typeface="Trebuchet MS" panose="020B0603020202020204" pitchFamily="34" charset="0"/>
            </a:endParaRPr>
          </a:p>
        </p:txBody>
      </p:sp>
      <p:sp>
        <p:nvSpPr>
          <p:cNvPr id="7" name="Title 6"/>
          <p:cNvSpPr txBox="1"/>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endParaRPr lang="en-US" sz="5100" dirty="0">
              <a:gradFill>
                <a:gsLst>
                  <a:gs pos="100000">
                    <a:schemeClr val="tx2"/>
                  </a:gs>
                  <a:gs pos="2000">
                    <a:schemeClr val="accent2"/>
                  </a:gs>
                </a:gsLst>
                <a:lin ang="2700000" scaled="0"/>
              </a:gradFill>
              <a:latin typeface="+mn-lt"/>
              <a:sym typeface="Trebuchet MS" panose="020B0603020202020204" pitchFamily="34" charset="0"/>
            </a:endParaRP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showMasterSp="0">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1220" name="think-cell Slide" r:id="rId3" imgW="8890" imgH="8890" progId="TCLayout.ActiveDocument.1">
                  <p:embed/>
                </p:oleObj>
              </mc:Choice>
              <mc:Fallback>
                <p:oleObj name="think-cell Slide" r:id="rId3" imgW="8890" imgH="8890" progId="TCLayout.ActiveDocument.1">
                  <p:embed/>
                  <p:pic>
                    <p:nvPicPr>
                      <p:cNvPr id="0" name="图片 91219"/>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5"/>
            </p:custDataLst>
          </p:nvPr>
        </p:nvPicPr>
        <p:blipFill>
          <a:blip r:embed="rId6">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endParaRPr lang="en-US" sz="1200" dirty="0">
              <a:solidFill>
                <a:schemeClr val="bg1"/>
              </a:solidFill>
              <a:latin typeface="+mn-lt"/>
              <a:sym typeface="Trebuchet MS" panose="020B0603020202020204" pitchFamily="34" charset="0"/>
            </a:endParaRPr>
          </a:p>
        </p:txBody>
      </p:sp>
      <p:sp>
        <p:nvSpPr>
          <p:cNvPr id="10" name="Freeform 9"/>
          <p:cNvSpPr>
            <a:spLocks noChangeAspect="1"/>
          </p:cNvSpPr>
          <p:nvPr userDrawn="1">
            <p:custDataLst>
              <p:tags r:id="rId7"/>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grpSp>
        <p:sp>
          <p:nvSpPr>
            <p:cNvPr id="148" name="Slide edge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endPar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endParaRPr>
            </a:p>
            <a:p>
              <a:pPr marL="0" marR="0" lvl="0" indent="0" algn="l" defTabSz="914400" rtl="0" eaLnBrk="1" fontAlgn="auto" latinLnBrk="0" hangingPunct="1">
                <a:lnSpc>
                  <a:spcPct val="90000"/>
                </a:lnSpc>
                <a:spcBef>
                  <a:spcPts val="0"/>
                </a:spcBef>
                <a:spcAft>
                  <a:spcPts val="0"/>
                </a:spcAft>
                <a:buClrTx/>
                <a:buSzTx/>
                <a:buFontTx/>
                <a:buNone/>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endPar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endParaRPr>
            </a:p>
            <a:p>
              <a:pPr marL="0" marR="0" lvl="0" indent="0" algn="l" defTabSz="914400" rtl="0" eaLnBrk="1" fontAlgn="auto" latinLnBrk="0" hangingPunct="1">
                <a:lnSpc>
                  <a:spcPct val="90000"/>
                </a:lnSpc>
                <a:spcBef>
                  <a:spcPts val="0"/>
                </a:spcBef>
                <a:spcAft>
                  <a:spcPts val="0"/>
                </a:spcAft>
                <a:buClrTx/>
                <a:buSzTx/>
                <a:buFontTx/>
                <a:buNone/>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endPar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endParaRP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showMasterSp="0"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5957" name="think-cell Slide" r:id="rId3" imgW="12700" imgH="12700" progId="TCLayout.ActiveDocument.1">
                  <p:embed/>
                </p:oleObj>
              </mc:Choice>
              <mc:Fallback>
                <p:oleObj name="think-cell Slide" r:id="rId3" imgW="12700" imgH="12700" progId="TCLayout.ActiveDocument.1">
                  <p:embed/>
                  <p:pic>
                    <p:nvPicPr>
                      <p:cNvPr id="0"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5"/>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endParaRPr lang="en-US" sz="5400" dirty="0">
              <a:solidFill>
                <a:schemeClr val="bg1"/>
              </a:solidFill>
              <a:latin typeface="+mj-lt"/>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endParaRPr lang="en-US" dirty="0"/>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showMasterSp="0"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6981" name="think-cell Slide" r:id="rId3" imgW="12700" imgH="12700" progId="TCLayout.ActiveDocument.1">
                  <p:embed/>
                </p:oleObj>
              </mc:Choice>
              <mc:Fallback>
                <p:oleObj name="think-cell Slide" r:id="rId3" imgW="12700" imgH="12700" progId="TCLayout.ActiveDocument.1">
                  <p:embed/>
                  <p:pic>
                    <p:nvPicPr>
                      <p:cNvPr id="0"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showMasterSp="0"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8005" name="think-cell Slide" r:id="rId3" imgW="12700" imgH="12700" progId="TCLayout.ActiveDocument.1">
                  <p:embed/>
                </p:oleObj>
              </mc:Choice>
              <mc:Fallback>
                <p:oleObj name="think-cell Slide" r:id="rId3" imgW="12700" imgH="12700" progId="TCLayout.ActiveDocument.1">
                  <p:embed/>
                  <p:pic>
                    <p:nvPicPr>
                      <p:cNvPr id="0"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endParaRPr lang="en-US" dirty="0">
              <a:solidFill>
                <a:schemeClr val="bg1"/>
              </a:solidFill>
            </a:endParaRP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showMasterSp="0"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9029" name="think-cell Slide" r:id="rId3" imgW="12700" imgH="12700" progId="TCLayout.ActiveDocument.1">
                  <p:embed/>
                </p:oleObj>
              </mc:Choice>
              <mc:Fallback>
                <p:oleObj name="think-cell Slide" r:id="rId3" imgW="12700" imgH="12700" progId="TCLayout.ActiveDocument.1">
                  <p:embed/>
                  <p:pic>
                    <p:nvPicPr>
                      <p:cNvPr id="0"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a:fillRect/>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6"/>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endParaRPr lang="en-US" sz="3200"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0053" name="think-cell Slide" r:id="rId3" imgW="12700" imgH="12700" progId="TCLayout.ActiveDocument.1">
                  <p:embed/>
                </p:oleObj>
              </mc:Choice>
              <mc:Fallback>
                <p:oleObj name="think-cell Slide" r:id="rId3" imgW="12700" imgH="12700" progId="TCLayout.ActiveDocument.1">
                  <p:embed/>
                  <p:pic>
                    <p:nvPicPr>
                      <p:cNvPr id="0"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5"/>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endParaRPr lang="en-US" dirty="0"/>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1077" name="think-cell Slide" r:id="rId3" imgW="12700" imgH="12700" progId="TCLayout.ActiveDocument.1">
                  <p:embed/>
                </p:oleObj>
              </mc:Choice>
              <mc:Fallback>
                <p:oleObj name="think-cell Slide" r:id="rId3" imgW="12700" imgH="12700" progId="TCLayout.ActiveDocument.1">
                  <p:embed/>
                  <p:pic>
                    <p:nvPicPr>
                      <p:cNvPr id="0"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2101" name="think-cell Slide" r:id="rId3" imgW="12700" imgH="12700" progId="TCLayout.ActiveDocument.1">
                  <p:embed/>
                </p:oleObj>
              </mc:Choice>
              <mc:Fallback>
                <p:oleObj name="think-cell Slide" r:id="rId3" imgW="12700" imgH="12700" progId="TCLayout.ActiveDocument.1">
                  <p:embed/>
                  <p:pic>
                    <p:nvPicPr>
                      <p:cNvPr id="0"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endParaRPr lang="en-US" dirty="0">
              <a:solidFill>
                <a:schemeClr val="accent4"/>
              </a:solidFill>
            </a:endParaRP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showMasterSp="0"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3125" name="think-cell Slide" r:id="rId3" imgW="12700" imgH="12700" progId="TCLayout.ActiveDocument.1">
                  <p:embed/>
                </p:oleObj>
              </mc:Choice>
              <mc:Fallback>
                <p:oleObj name="think-cell Slide" r:id="rId3" imgW="12700" imgH="12700" progId="TCLayout.ActiveDocument.1">
                  <p:embed/>
                  <p:pic>
                    <p:nvPicPr>
                      <p:cNvPr id="0"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a:fillRect/>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6"/>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endParaRPr lang="en-US" sz="2400"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showMasterSp="0"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4149" name="think-cell Slide" r:id="rId3" imgW="12700" imgH="12700" progId="TCLayout.ActiveDocument.1">
                  <p:embed/>
                </p:oleObj>
              </mc:Choice>
              <mc:Fallback>
                <p:oleObj name="think-cell Slide" r:id="rId3" imgW="12700" imgH="12700" progId="TCLayout.ActiveDocument.1">
                  <p:embed/>
                  <p:pic>
                    <p:nvPicPr>
                      <p:cNvPr id="0"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endParaRPr lang="en-US" sz="5400" dirty="0">
              <a:solidFill>
                <a:schemeClr val="tx2"/>
              </a:solidFill>
              <a:latin typeface="Trebuchet MS" panose="020B0603020202020204" pitchFamily="34" charset="0"/>
              <a:sym typeface="Trebuchet MS" panose="020B0603020202020204" pitchFamily="34" charset="0"/>
            </a:endParaRP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a:fillRect/>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endParaRPr lang="en-US" dirty="0"/>
          </a:p>
        </p:txBody>
      </p:sp>
      <p:sp>
        <p:nvSpPr>
          <p:cNvPr id="11"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a:fillRect/>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endParaRPr lang="en-US" dirty="0"/>
          </a:p>
        </p:txBody>
      </p:sp>
      <p:sp>
        <p:nvSpPr>
          <p:cNvPr id="11"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a:fillRect/>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endParaRPr lang="en-US" dirty="0"/>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2" Type="http://schemas.openxmlformats.org/officeDocument/2006/relationships/theme" Target="../theme/theme1.xml"/><Relationship Id="rId71" Type="http://schemas.openxmlformats.org/officeDocument/2006/relationships/vmlDrawing" Target="../drawings/vmlDrawing18.vml"/><Relationship Id="rId70" Type="http://schemas.openxmlformats.org/officeDocument/2006/relationships/image" Target="../media/image9.emf"/><Relationship Id="rId7" Type="http://schemas.openxmlformats.org/officeDocument/2006/relationships/slideLayout" Target="../slideLayouts/slideLayout7.xml"/><Relationship Id="rId69" Type="http://schemas.openxmlformats.org/officeDocument/2006/relationships/oleObject" Target="../embeddings/oleObject18.bin"/><Relationship Id="rId68" Type="http://schemas.openxmlformats.org/officeDocument/2006/relationships/tags" Target="../tags/tag80.xml"/><Relationship Id="rId67" Type="http://schemas.openxmlformats.org/officeDocument/2006/relationships/slideLayout" Target="../slideLayouts/slideLayout67.xml"/><Relationship Id="rId66" Type="http://schemas.openxmlformats.org/officeDocument/2006/relationships/slideLayout" Target="../slideLayouts/slideLayout66.xml"/><Relationship Id="rId65" Type="http://schemas.openxmlformats.org/officeDocument/2006/relationships/slideLayout" Target="../slideLayouts/slideLayout65.xml"/><Relationship Id="rId64" Type="http://schemas.openxmlformats.org/officeDocument/2006/relationships/slideLayout" Target="../slideLayouts/slideLayout64.xml"/><Relationship Id="rId63" Type="http://schemas.openxmlformats.org/officeDocument/2006/relationships/slideLayout" Target="../slideLayouts/slideLayout63.xml"/><Relationship Id="rId62" Type="http://schemas.openxmlformats.org/officeDocument/2006/relationships/slideLayout" Target="../slideLayouts/slideLayout62.xml"/><Relationship Id="rId61" Type="http://schemas.openxmlformats.org/officeDocument/2006/relationships/slideLayout" Target="../slideLayouts/slideLayout61.xml"/><Relationship Id="rId60" Type="http://schemas.openxmlformats.org/officeDocument/2006/relationships/slideLayout" Target="../slideLayouts/slideLayout60.xml"/><Relationship Id="rId6" Type="http://schemas.openxmlformats.org/officeDocument/2006/relationships/slideLayout" Target="../slideLayouts/slideLayout6.xml"/><Relationship Id="rId59" Type="http://schemas.openxmlformats.org/officeDocument/2006/relationships/slideLayout" Target="../slideLayouts/slideLayout59.xml"/><Relationship Id="rId58" Type="http://schemas.openxmlformats.org/officeDocument/2006/relationships/slideLayout" Target="../slideLayouts/slideLayout58.xml"/><Relationship Id="rId57" Type="http://schemas.openxmlformats.org/officeDocument/2006/relationships/slideLayout" Target="../slideLayouts/slideLayout57.xml"/><Relationship Id="rId56" Type="http://schemas.openxmlformats.org/officeDocument/2006/relationships/slideLayout" Target="../slideLayouts/slideLayout56.xml"/><Relationship Id="rId55" Type="http://schemas.openxmlformats.org/officeDocument/2006/relationships/slideLayout" Target="../slideLayouts/slideLayout55.xml"/><Relationship Id="rId54" Type="http://schemas.openxmlformats.org/officeDocument/2006/relationships/slideLayout" Target="../slideLayouts/slideLayout54.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 Type="http://schemas.openxmlformats.org/officeDocument/2006/relationships/slideLayout" Target="../slideLayouts/slideLayout5.xml"/><Relationship Id="rId49" Type="http://schemas.openxmlformats.org/officeDocument/2006/relationships/slideLayout" Target="../slideLayouts/slideLayout4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68"/>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600" name="think-cell Slide" r:id="rId69" imgW="12700" imgH="12700" progId="TCLayout.ActiveDocument.1">
                  <p:embed/>
                </p:oleObj>
              </mc:Choice>
              <mc:Fallback>
                <p:oleObj name="think-cell Slide" r:id="rId69" imgW="12700" imgH="12700" progId="TCLayout.ActiveDocument.1">
                  <p:embed/>
                  <p:pic>
                    <p:nvPicPr>
                      <p:cNvPr id="0" name="图片 2599"/>
                      <p:cNvPicPr/>
                      <p:nvPr/>
                    </p:nvPicPr>
                    <p:blipFill>
                      <a:blip r:embed="rId70"/>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endParaRPr lang="en-US" dirty="0"/>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a:p>
            <a:pPr lvl="5"/>
            <a:r>
              <a:rPr lang="en-US" dirty="0"/>
              <a:t>Level six</a:t>
            </a:r>
            <a:endParaRPr lang="en-US" dirty="0"/>
          </a:p>
          <a:p>
            <a:pPr lvl="6"/>
            <a:r>
              <a:rPr lang="en-US" dirty="0"/>
              <a:t>Level seven</a:t>
            </a:r>
            <a:endParaRPr lang="en-US" dirty="0"/>
          </a:p>
          <a:p>
            <a:pPr lvl="7"/>
            <a:r>
              <a:rPr lang="en-US" dirty="0"/>
              <a:t>Level eight</a:t>
            </a:r>
            <a:endParaRPr lang="en-US" dirty="0"/>
          </a:p>
          <a:p>
            <a:pPr lvl="8"/>
            <a:r>
              <a:rPr lang="en-US" dirty="0"/>
              <a:t>Level nine</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Lst>
  <mc:AlternateContent xmlns:mc="http://schemas.openxmlformats.org/markup-compatibility/2006">
    <mc:Choice xmlns:p14="http://schemas.microsoft.com/office/powerpoint/2010/main" Requires="p14">
      <p:transition p14:dur="250">
        <p:fade/>
      </p:transition>
    </mc:Choice>
    <mc:Fallback>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80" indent="-17272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175" indent="-165735"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vmlDrawing" Target="../drawings/vmlDrawing19.vml"/><Relationship Id="rId4" Type="http://schemas.openxmlformats.org/officeDocument/2006/relationships/slideLayout" Target="../slideLayouts/slideLayout13.xml"/><Relationship Id="rId3" Type="http://schemas.openxmlformats.org/officeDocument/2006/relationships/image" Target="../media/image10.emf"/><Relationship Id="rId2" Type="http://schemas.openxmlformats.org/officeDocument/2006/relationships/oleObject" Target="../embeddings/oleObject19.bin"/><Relationship Id="rId1" Type="http://schemas.openxmlformats.org/officeDocument/2006/relationships/tags" Target="../tags/tag8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11.png"/><Relationship Id="rId1" Type="http://schemas.openxmlformats.org/officeDocument/2006/relationships/tags" Target="../tags/tag8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图片占位符 1"/>
          <p:cNvSpPr>
            <a:spLocks noGrp="1"/>
          </p:cNvSpPr>
          <p:nvPr>
            <p:ph type="pic" sz="quarter" idx="13"/>
          </p:nvPr>
        </p:nvSpPr>
        <p:spPr/>
      </p:sp>
      <p:sp>
        <p:nvSpPr>
          <p:cNvPr id="3" name="文本占位符 2"/>
          <p:cNvSpPr>
            <a:spLocks noGrp="1"/>
          </p:cNvSpPr>
          <p:nvPr>
            <p:ph type="body" sz="quarter" idx="12"/>
          </p:nvPr>
        </p:nvSpPr>
        <p:spPr/>
        <p:txBody>
          <a:bodyPr/>
          <a:p>
            <a:endParaRPr lang="en-CA" altLang="zh-CN">
              <a:sym typeface="+mn-ea"/>
            </a:endParaRPr>
          </a:p>
          <a:p>
            <a:r>
              <a:rPr lang="en-CA" altLang="zh-CN">
                <a:sym typeface="+mn-ea"/>
              </a:rPr>
              <a:t>By Lu Yonghao, 2022, feb, 20</a:t>
            </a:r>
            <a:endParaRPr lang="en-CA" altLang="zh-CN"/>
          </a:p>
          <a:p>
            <a:endParaRPr lang="en-CA" altLang="zh-CN"/>
          </a:p>
        </p:txBody>
      </p:sp>
      <p:sp>
        <p:nvSpPr>
          <p:cNvPr id="4" name="副标题 3"/>
          <p:cNvSpPr>
            <a:spLocks noGrp="1"/>
          </p:cNvSpPr>
          <p:nvPr>
            <p:ph type="subTitle" idx="1"/>
          </p:nvPr>
        </p:nvSpPr>
        <p:spPr/>
        <p:txBody>
          <a:bodyPr/>
          <a:p>
            <a:r>
              <a:rPr lang="en-CA" altLang="zh-CN"/>
              <a:t>A peek of the key factor to your business success</a:t>
            </a:r>
            <a:endParaRPr lang="en-CA" altLang="zh-CN"/>
          </a:p>
        </p:txBody>
      </p:sp>
      <p:sp>
        <p:nvSpPr>
          <p:cNvPr id="5" name="标题 4"/>
          <p:cNvSpPr>
            <a:spLocks noGrp="1"/>
          </p:cNvSpPr>
          <p:nvPr>
            <p:ph type="ctrTitle"/>
          </p:nvPr>
        </p:nvSpPr>
        <p:spPr/>
        <p:txBody>
          <a:bodyPr/>
          <a:p>
            <a:r>
              <a:rPr lang="en-CA" altLang="en-US"/>
              <a:t>Data Exploratory Findings</a:t>
            </a:r>
            <a:endParaRPr lang="en-CA"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085850" y="4149725"/>
            <a:ext cx="6006465" cy="2496185"/>
          </a:xfrm>
          <a:prstGeom prst="rect">
            <a:avLst/>
          </a:prstGeom>
          <a:no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vertOverflow="overflow" horzOverflow="overflow" vert="horz" wrap="none" lIns="91440" tIns="45720" rIns="91440" bIns="45720" numCol="1" spcCol="0" rtlCol="0" fromWordArt="0" anchor="ctr" anchorCtr="0" forceAA="0" compatLnSpc="1">
            <a:noAutofit/>
          </a:bodyPr>
          <a:p>
            <a:pPr algn="l"/>
            <a:r>
              <a:rPr lang="en-CA" altLang="zh-CN" sz="7200" dirty="0" err="1" smtClean="0">
                <a:solidFill>
                  <a:schemeClr val="bg1"/>
                </a:solidFill>
              </a:rPr>
              <a:t>Summary</a:t>
            </a:r>
            <a:endParaRPr lang="en-CA" altLang="zh-CN" sz="7200" dirty="0" err="1" smtClean="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图片占位符 1"/>
          <p:cNvSpPr>
            <a:spLocks noGrp="1"/>
          </p:cNvSpPr>
          <p:nvPr>
            <p:ph type="pic" sz="quarter" idx="13"/>
          </p:nvPr>
        </p:nvSpPr>
        <p:spPr/>
      </p:sp>
      <p:sp>
        <p:nvSpPr>
          <p:cNvPr id="3" name="文本占位符 2"/>
          <p:cNvSpPr>
            <a:spLocks noGrp="1"/>
          </p:cNvSpPr>
          <p:nvPr>
            <p:ph type="body" sz="quarter" idx="12"/>
          </p:nvPr>
        </p:nvSpPr>
        <p:spPr/>
        <p:txBody>
          <a:bodyPr/>
          <a:p>
            <a:r>
              <a:rPr lang="en-CA" altLang="zh-CN"/>
              <a:t>By Lu Yonghao, 2022, feb, 20</a:t>
            </a:r>
            <a:endParaRPr lang="en-CA" altLang="zh-CN"/>
          </a:p>
        </p:txBody>
      </p:sp>
      <p:sp>
        <p:nvSpPr>
          <p:cNvPr id="5" name="标题 4"/>
          <p:cNvSpPr>
            <a:spLocks noGrp="1"/>
          </p:cNvSpPr>
          <p:nvPr>
            <p:ph type="ctrTitle"/>
          </p:nvPr>
        </p:nvSpPr>
        <p:spPr>
          <a:xfrm>
            <a:off x="1117415" y="2432977"/>
            <a:ext cx="6868800" cy="3138423"/>
          </a:xfrm>
        </p:spPr>
        <p:txBody>
          <a:bodyPr/>
          <a:p>
            <a:r>
              <a:rPr lang="en-CA" altLang="zh-CN"/>
              <a:t>Thank you</a:t>
            </a:r>
            <a:endParaRPr lang="en-CA" altLang="zh-CN"/>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spid="_x0000_s129026" name="think-cell Slide" r:id="rId2" imgW="7772400" imgH="10058400" progId="TCLayout.ActiveDocument.1">
                  <p:embed/>
                </p:oleObj>
              </mc:Choice>
              <mc:Fallback>
                <p:oleObj name="think-cell Slide" r:id="rId2" imgW="7772400" imgH="10058400" progId="TCLayout.ActiveDocument.1">
                  <p:embed/>
                  <p:pic>
                    <p:nvPicPr>
                      <p:cNvPr id="0" name="图片 129025"/>
                      <p:cNvPicPr/>
                      <p:nvPr/>
                    </p:nvPicPr>
                    <p:blipFill>
                      <a:blip r:embed="rId3"/>
                      <a:stretch>
                        <a:fillRect/>
                      </a:stretch>
                    </p:blipFill>
                    <p:spPr>
                      <a:xfrm>
                        <a:off x="1588" y="1588"/>
                        <a:ext cx="1227" cy="1588"/>
                      </a:xfrm>
                      <a:prstGeom prst="rect">
                        <a:avLst/>
                      </a:prstGeom>
                    </p:spPr>
                  </p:pic>
                </p:oleObj>
              </mc:Fallback>
            </mc:AlternateContent>
          </a:graphicData>
        </a:graphic>
      </p:graphicFrame>
      <p:sp>
        <p:nvSpPr>
          <p:cNvPr id="3" name="Title 2"/>
          <p:cNvSpPr>
            <a:spLocks noGrp="1"/>
          </p:cNvSpPr>
          <p:nvPr>
            <p:ph type="title"/>
          </p:nvPr>
        </p:nvSpPr>
        <p:spPr>
          <a:xfrm>
            <a:off x="212090" y="2258060"/>
            <a:ext cx="4079875" cy="2341245"/>
          </a:xfrm>
        </p:spPr>
        <p:txBody>
          <a:bodyPr vert="horz"/>
          <a:lstStyle/>
          <a:p>
            <a:r>
              <a:rPr lang="en-CA" altLang="en-US" sz="4800" dirty="0">
                <a:solidFill>
                  <a:srgbClr val="D4DF33"/>
                </a:solidFill>
              </a:rPr>
              <a:t>Topics Today</a:t>
            </a:r>
            <a:endParaRPr lang="en-CA" altLang="en-US" sz="4800" dirty="0">
              <a:solidFill>
                <a:srgbClr val="D4DF33"/>
              </a:solidFill>
            </a:endParaRPr>
          </a:p>
        </p:txBody>
      </p:sp>
      <p:sp>
        <p:nvSpPr>
          <p:cNvPr id="4" name="Text Placeholder 3"/>
          <p:cNvSpPr txBox="1"/>
          <p:nvPr/>
        </p:nvSpPr>
        <p:spPr>
          <a:xfrm>
            <a:off x="4987290" y="489585"/>
            <a:ext cx="6352540" cy="5879465"/>
          </a:xfrm>
          <a:prstGeom prst="rect">
            <a:avLst/>
          </a:prstGeom>
        </p:spPr>
        <p:txBody>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80" indent="-17272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175" indent="-165735"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marL="107950" lvl="1" indent="0">
              <a:buClr>
                <a:schemeClr val="tx2">
                  <a:lumMod val="100000"/>
                </a:schemeClr>
              </a:buClr>
              <a:buSzPct val="100000"/>
              <a:buFont typeface="Arial" panose="020B0604020202020204" pitchFamily="34" charset="0"/>
              <a:buNone/>
            </a:pPr>
            <a:r>
              <a:rPr lang="en-CA" altLang="en-US" sz="4000" dirty="0">
                <a:solidFill>
                  <a:schemeClr val="tx1">
                    <a:lumMod val="100000"/>
                  </a:schemeClr>
                </a:solidFill>
                <a:latin typeface="Trebuchet MS" panose="020B0603020202020204" pitchFamily="34" charset="0"/>
              </a:rPr>
              <a:t>Data findings</a:t>
            </a:r>
            <a:endParaRPr lang="en-CA" altLang="en-US" sz="4000" dirty="0">
              <a:solidFill>
                <a:schemeClr val="tx1">
                  <a:lumMod val="100000"/>
                </a:schemeClr>
              </a:solidFill>
              <a:latin typeface="Trebuchet MS" panose="020B0603020202020204" pitchFamily="34" charset="0"/>
            </a:endParaRPr>
          </a:p>
          <a:p>
            <a:pPr marL="107950" lvl="1" indent="0">
              <a:buClr>
                <a:schemeClr val="tx2">
                  <a:lumMod val="100000"/>
                </a:schemeClr>
              </a:buClr>
              <a:buSzPct val="100000"/>
              <a:buFont typeface="Arial" panose="020B0604020202020204" pitchFamily="34" charset="0"/>
              <a:buNone/>
            </a:pPr>
            <a:r>
              <a:rPr lang="en-CA" altLang="en-US" sz="4000" dirty="0">
                <a:solidFill>
                  <a:schemeClr val="tx1">
                    <a:lumMod val="100000"/>
                  </a:schemeClr>
                </a:solidFill>
                <a:latin typeface="Trebuchet MS" panose="020B0603020202020204" pitchFamily="34" charset="0"/>
              </a:rPr>
              <a:t>	&amp;</a:t>
            </a:r>
            <a:endParaRPr lang="en-CA" altLang="en-US" sz="4000" dirty="0">
              <a:solidFill>
                <a:schemeClr val="tx1">
                  <a:lumMod val="100000"/>
                </a:schemeClr>
              </a:solidFill>
              <a:latin typeface="Trebuchet MS" panose="020B0603020202020204" pitchFamily="34" charset="0"/>
            </a:endParaRPr>
          </a:p>
          <a:p>
            <a:pPr marL="107950" lvl="1" indent="0">
              <a:buClr>
                <a:schemeClr val="tx2">
                  <a:lumMod val="100000"/>
                </a:schemeClr>
              </a:buClr>
              <a:buSzPct val="100000"/>
              <a:buFont typeface="Arial" panose="020B0604020202020204" pitchFamily="34" charset="0"/>
              <a:buNone/>
            </a:pPr>
            <a:r>
              <a:rPr lang="en-CA" altLang="en-US" sz="4000" dirty="0">
                <a:solidFill>
                  <a:schemeClr val="tx1">
                    <a:lumMod val="100000"/>
                  </a:schemeClr>
                </a:solidFill>
                <a:latin typeface="Trebuchet MS" panose="020B0603020202020204" pitchFamily="34" charset="0"/>
              </a:rPr>
              <a:t>Things we could done</a:t>
            </a:r>
            <a:endParaRPr lang="en-CA" altLang="en-US" sz="4000" dirty="0">
              <a:solidFill>
                <a:schemeClr val="tx1">
                  <a:lumMod val="100000"/>
                </a:schemeClr>
              </a:solidFill>
              <a:latin typeface="Trebuchet MS" panose="020B0603020202020204" pitchFamily="34" charset="0"/>
            </a:endParaRPr>
          </a:p>
          <a:p>
            <a:pPr marL="107950" lvl="1" indent="0">
              <a:buClr>
                <a:schemeClr val="tx2">
                  <a:lumMod val="100000"/>
                </a:schemeClr>
              </a:buClr>
              <a:buSzPct val="100000"/>
              <a:buFont typeface="Arial" panose="020B0604020202020204" pitchFamily="34" charset="0"/>
              <a:buNone/>
            </a:pPr>
            <a:endParaRPr lang="en-CA" altLang="en-US" sz="4000" dirty="0">
              <a:solidFill>
                <a:schemeClr val="tx1">
                  <a:lumMod val="100000"/>
                </a:schemeClr>
              </a:solidFill>
              <a:latin typeface="Trebuchet MS" panose="020B0603020202020204" pitchFamily="34" charset="0"/>
            </a:endParaRPr>
          </a:p>
          <a:p>
            <a:pPr marL="107950" lvl="1" indent="0">
              <a:buClr>
                <a:schemeClr val="tx2">
                  <a:lumMod val="100000"/>
                </a:schemeClr>
              </a:buClr>
              <a:buSzPct val="100000"/>
              <a:buFont typeface="Arial" panose="020B0604020202020204" pitchFamily="34" charset="0"/>
              <a:buNone/>
            </a:pPr>
            <a:endParaRPr lang="en-CA" altLang="en-US" sz="4000" dirty="0">
              <a:solidFill>
                <a:schemeClr val="tx1">
                  <a:lumMod val="100000"/>
                </a:schemeClr>
              </a:solidFill>
              <a:latin typeface="Trebuchet MS" panose="020B0603020202020204" pitchFamily="34" charset="0"/>
            </a:endParaRPr>
          </a:p>
          <a:p>
            <a:pPr marL="107950" lvl="1" indent="0">
              <a:buClr>
                <a:schemeClr val="tx2">
                  <a:lumMod val="100000"/>
                </a:schemeClr>
              </a:buClr>
              <a:buSzPct val="100000"/>
              <a:buFont typeface="Arial" panose="020B0604020202020204" pitchFamily="34" charset="0"/>
              <a:buNone/>
            </a:pPr>
            <a:r>
              <a:rPr lang="en-CA" altLang="en-US" sz="4000" dirty="0">
                <a:solidFill>
                  <a:schemeClr val="tx1">
                    <a:lumMod val="100000"/>
                  </a:schemeClr>
                </a:solidFill>
                <a:latin typeface="Trebuchet MS" panose="020B0603020202020204" pitchFamily="34" charset="0"/>
              </a:rPr>
              <a:t>Is money a factor?</a:t>
            </a:r>
            <a:endParaRPr lang="en-CA" altLang="en-US" sz="4000" dirty="0">
              <a:solidFill>
                <a:schemeClr val="tx1">
                  <a:lumMod val="100000"/>
                </a:schemeClr>
              </a:solidFill>
              <a:latin typeface="Trebuchet MS" panose="020B0603020202020204" pitchFamily="34" charset="0"/>
            </a:endParaRPr>
          </a:p>
          <a:p>
            <a:pPr marL="107950" lvl="1" indent="0">
              <a:buClr>
                <a:schemeClr val="tx2">
                  <a:lumMod val="100000"/>
                </a:schemeClr>
              </a:buClr>
              <a:buSzPct val="100000"/>
              <a:buFont typeface="Arial" panose="020B0604020202020204" pitchFamily="34" charset="0"/>
              <a:buNone/>
            </a:pPr>
            <a:endParaRPr lang="en-CA" altLang="en-US" sz="4000" dirty="0">
              <a:solidFill>
                <a:schemeClr val="tx1">
                  <a:lumMod val="100000"/>
                </a:schemeClr>
              </a:solidFill>
              <a:latin typeface="Trebuchet MS" panose="020B0603020202020204" pitchFamily="34" charset="0"/>
            </a:endParaRPr>
          </a:p>
          <a:p>
            <a:pPr marL="107950" lvl="1" indent="0">
              <a:buClr>
                <a:schemeClr val="tx2">
                  <a:lumMod val="100000"/>
                </a:schemeClr>
              </a:buClr>
              <a:buSzPct val="100000"/>
              <a:buFont typeface="Arial" panose="020B0604020202020204" pitchFamily="34" charset="0"/>
              <a:buNone/>
            </a:pPr>
            <a:endParaRPr lang="en-CA" altLang="en-US" sz="4000" dirty="0">
              <a:solidFill>
                <a:schemeClr val="tx1">
                  <a:lumMod val="100000"/>
                </a:schemeClr>
              </a:solidFill>
              <a:latin typeface="Trebuchet MS" panose="020B0603020202020204" pitchFamily="34" charset="0"/>
            </a:endParaRPr>
          </a:p>
          <a:p>
            <a:pPr marL="107950" lvl="1" indent="0">
              <a:buClr>
                <a:schemeClr val="tx2">
                  <a:lumMod val="100000"/>
                </a:schemeClr>
              </a:buClr>
              <a:buSzPct val="100000"/>
              <a:buFont typeface="Arial" panose="020B0604020202020204" pitchFamily="34" charset="0"/>
              <a:buNone/>
            </a:pPr>
            <a:r>
              <a:rPr lang="en-CA" altLang="en-US" sz="4000" dirty="0">
                <a:solidFill>
                  <a:schemeClr val="tx1">
                    <a:lumMod val="100000"/>
                  </a:schemeClr>
                </a:solidFill>
                <a:latin typeface="Trebuchet MS" panose="020B0603020202020204" pitchFamily="34" charset="0"/>
              </a:rPr>
              <a:t>Futher possibilities</a:t>
            </a:r>
            <a:endParaRPr lang="en-US" sz="4000" dirty="0">
              <a:solidFill>
                <a:schemeClr val="tx1">
                  <a:lumMod val="100000"/>
                </a:schemeClr>
              </a:solidFill>
              <a:latin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30000" y="622800"/>
            <a:ext cx="6256800" cy="470535"/>
          </a:xfrm>
        </p:spPr>
        <p:txBody>
          <a:bodyPr wrap="square"/>
          <a:p>
            <a:r>
              <a:rPr lang="en-CA" altLang="zh-CN"/>
              <a:t>Data findings</a:t>
            </a:r>
            <a:endParaRPr lang="en-CA" altLang="zh-CN"/>
          </a:p>
        </p:txBody>
      </p:sp>
      <p:pic>
        <p:nvPicPr>
          <p:cNvPr id="3" name="图片 2"/>
          <p:cNvPicPr>
            <a:picLocks noChangeAspect="1"/>
          </p:cNvPicPr>
          <p:nvPr>
            <p:custDataLst>
              <p:tags r:id="rId1"/>
            </p:custDataLst>
          </p:nvPr>
        </p:nvPicPr>
        <p:blipFill>
          <a:blip r:embed="rId2"/>
          <a:stretch>
            <a:fillRect/>
          </a:stretch>
        </p:blipFill>
        <p:spPr>
          <a:xfrm>
            <a:off x="6745605" y="1341120"/>
            <a:ext cx="4718685" cy="4175760"/>
          </a:xfrm>
          <a:prstGeom prst="rect">
            <a:avLst/>
          </a:prstGeom>
        </p:spPr>
      </p:pic>
      <p:sp>
        <p:nvSpPr>
          <p:cNvPr id="4" name="文本框 3"/>
          <p:cNvSpPr txBox="1"/>
          <p:nvPr/>
        </p:nvSpPr>
        <p:spPr>
          <a:xfrm>
            <a:off x="142240" y="1341120"/>
            <a:ext cx="7649210" cy="4305300"/>
          </a:xfrm>
          <a:prstGeom prst="rect">
            <a:avLst/>
          </a:prstGeom>
          <a:no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vertOverflow="overflow" horzOverflow="overflow" vert="horz" wrap="none" lIns="91440" tIns="45720" rIns="91440" bIns="45720" numCol="1" spcCol="0" rtlCol="0" fromWordArt="0" anchor="ctr" anchorCtr="0" forceAA="0" compatLnSpc="1">
            <a:noAutofit/>
          </a:bodyPr>
          <a:p>
            <a:pPr algn="l"/>
            <a:r>
              <a:rPr lang="en-CA" altLang="zh-CN" sz="2000" dirty="0" err="1" smtClean="0">
                <a:solidFill>
                  <a:srgbClr val="575757"/>
                </a:solidFill>
              </a:rPr>
              <a:t>*How many customer have churned?</a:t>
            </a:r>
            <a:endParaRPr lang="en-CA" altLang="zh-CN" sz="2000" dirty="0" err="1" smtClean="0">
              <a:solidFill>
                <a:srgbClr val="575757"/>
              </a:solidFill>
            </a:endParaRPr>
          </a:p>
          <a:p>
            <a:pPr algn="l"/>
            <a:endParaRPr lang="en-CA" altLang="zh-CN" sz="2000" dirty="0" err="1" smtClean="0">
              <a:solidFill>
                <a:srgbClr val="575757"/>
              </a:solidFill>
            </a:endParaRPr>
          </a:p>
          <a:p>
            <a:pPr algn="l"/>
            <a:endParaRPr lang="en-CA" altLang="zh-CN" sz="2000" dirty="0" err="1" smtClean="0">
              <a:solidFill>
                <a:srgbClr val="575757"/>
              </a:solidFill>
            </a:endParaRPr>
          </a:p>
          <a:p>
            <a:pPr algn="l"/>
            <a:r>
              <a:rPr lang="en-CA" altLang="zh-CN" sz="2000" dirty="0" err="1" smtClean="0">
                <a:solidFill>
                  <a:srgbClr val="575757"/>
                </a:solidFill>
              </a:rPr>
              <a:t>	*What kind of customers churned?</a:t>
            </a:r>
            <a:endParaRPr lang="en-CA" altLang="zh-CN" sz="2000" dirty="0" err="1" smtClean="0">
              <a:solidFill>
                <a:srgbClr val="575757"/>
              </a:solidFill>
            </a:endParaRPr>
          </a:p>
          <a:p>
            <a:pPr algn="l"/>
            <a:endParaRPr lang="en-CA" altLang="zh-CN" sz="2000" dirty="0" err="1" smtClean="0">
              <a:solidFill>
                <a:srgbClr val="575757"/>
              </a:solidFill>
            </a:endParaRPr>
          </a:p>
          <a:p>
            <a:pPr algn="l"/>
            <a:endParaRPr lang="en-CA" altLang="zh-CN" sz="2000" dirty="0" err="1" smtClean="0">
              <a:solidFill>
                <a:srgbClr val="575757"/>
              </a:solidFill>
            </a:endParaRPr>
          </a:p>
          <a:p>
            <a:pPr algn="l"/>
            <a:r>
              <a:rPr lang="en-CA" altLang="zh-CN" sz="2000" dirty="0" err="1" smtClean="0">
                <a:solidFill>
                  <a:srgbClr val="575757"/>
                </a:solidFill>
              </a:rPr>
              <a:t>		*What kind of customer is likely to stay?</a:t>
            </a:r>
            <a:endParaRPr lang="en-CA" altLang="zh-CN" sz="2000" dirty="0" err="1" smtClean="0">
              <a:solidFill>
                <a:srgbClr val="575757"/>
              </a:solidFill>
            </a:endParaRPr>
          </a:p>
          <a:p>
            <a:pPr algn="l"/>
            <a:endParaRPr lang="en-CA" altLang="zh-CN" sz="2000" dirty="0" err="1" smtClean="0">
              <a:solidFill>
                <a:srgbClr val="575757"/>
              </a:solidFill>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30000" y="622800"/>
            <a:ext cx="6256800" cy="470535"/>
          </a:xfrm>
        </p:spPr>
        <p:txBody>
          <a:bodyPr/>
          <a:p>
            <a:r>
              <a:rPr lang="en-CA" altLang="zh-CN"/>
              <a:t>Data Findings - Channel</a:t>
            </a:r>
            <a:endParaRPr lang="en-CA" altLang="zh-CN"/>
          </a:p>
        </p:txBody>
      </p:sp>
      <p:pic>
        <p:nvPicPr>
          <p:cNvPr id="3" name="图片 2"/>
          <p:cNvPicPr>
            <a:picLocks noChangeAspect="1"/>
          </p:cNvPicPr>
          <p:nvPr/>
        </p:nvPicPr>
        <p:blipFill>
          <a:blip r:embed="rId1"/>
          <a:stretch>
            <a:fillRect/>
          </a:stretch>
        </p:blipFill>
        <p:spPr>
          <a:xfrm>
            <a:off x="7239635" y="1590675"/>
            <a:ext cx="4733925" cy="3676650"/>
          </a:xfrm>
          <a:prstGeom prst="rect">
            <a:avLst/>
          </a:prstGeom>
        </p:spPr>
      </p:pic>
      <p:sp>
        <p:nvSpPr>
          <p:cNvPr id="4" name="文本框 3"/>
          <p:cNvSpPr txBox="1"/>
          <p:nvPr/>
        </p:nvSpPr>
        <p:spPr>
          <a:xfrm>
            <a:off x="488950" y="1807845"/>
            <a:ext cx="5779770" cy="3928745"/>
          </a:xfrm>
          <a:prstGeom prst="rect">
            <a:avLst/>
          </a:prstGeom>
          <a:no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vertOverflow="overflow" horzOverflow="overflow" vert="horz" wrap="none" lIns="91440" tIns="45720" rIns="91440" bIns="45720" numCol="1" spcCol="0" rtlCol="0" fromWordArt="0" anchor="ctr" anchorCtr="0" forceAA="0" compatLnSpc="1">
            <a:noAutofit/>
          </a:bodyPr>
          <a:p>
            <a:pPr algn="ctr"/>
            <a:r>
              <a:rPr lang="en-CA" altLang="zh-CN" dirty="0" err="1" smtClean="0">
                <a:solidFill>
                  <a:srgbClr val="575757"/>
                </a:solidFill>
              </a:rPr>
              <a:t>Data Exploratory</a:t>
            </a:r>
            <a:endParaRPr lang="en-CA" altLang="zh-CN" dirty="0" err="1" smtClean="0">
              <a:solidFill>
                <a:srgbClr val="575757"/>
              </a:solidFill>
            </a:endParaRPr>
          </a:p>
          <a:p>
            <a:pPr algn="ctr"/>
            <a:endParaRPr lang="en-CA" altLang="zh-CN" dirty="0" err="1" smtClean="0">
              <a:solidFill>
                <a:srgbClr val="575757"/>
              </a:solidFill>
            </a:endParaRPr>
          </a:p>
          <a:p>
            <a:pPr algn="ctr"/>
            <a:endParaRPr lang="en-CA" altLang="zh-CN" dirty="0" err="1" smtClean="0">
              <a:solidFill>
                <a:srgbClr val="575757"/>
              </a:solidFill>
            </a:endParaRPr>
          </a:p>
          <a:p>
            <a:pPr algn="ctr"/>
            <a:r>
              <a:rPr lang="en-CA" altLang="zh-CN" dirty="0" err="1" smtClean="0">
                <a:solidFill>
                  <a:srgbClr val="575757"/>
                </a:solidFill>
              </a:rPr>
              <a:t>- Highest and lowest churn rate in different channel</a:t>
            </a:r>
            <a:endParaRPr lang="en-CA" altLang="zh-CN" dirty="0" err="1" smtClean="0">
              <a:solidFill>
                <a:srgbClr val="575757"/>
              </a:solidFill>
            </a:endParaRPr>
          </a:p>
          <a:p>
            <a:pPr algn="ctr"/>
            <a:endParaRPr lang="en-CA" altLang="zh-CN" dirty="0" err="1" smtClean="0">
              <a:solidFill>
                <a:srgbClr val="575757"/>
              </a:solidFill>
            </a:endParaRPr>
          </a:p>
          <a:p>
            <a:pPr algn="ctr"/>
            <a:endParaRPr lang="en-CA" altLang="zh-CN" dirty="0" err="1" smtClean="0">
              <a:solidFill>
                <a:srgbClr val="575757"/>
              </a:solidFill>
            </a:endParaRPr>
          </a:p>
          <a:p>
            <a:pPr algn="ctr"/>
            <a:endParaRPr lang="en-CA" altLang="zh-CN" dirty="0" err="1" smtClean="0">
              <a:solidFill>
                <a:srgbClr val="575757"/>
              </a:solidFill>
            </a:endParaRPr>
          </a:p>
          <a:p>
            <a:pPr algn="ctr"/>
            <a:endParaRPr lang="en-CA" altLang="zh-CN" dirty="0" err="1" smtClean="0">
              <a:solidFill>
                <a:srgbClr val="575757"/>
              </a:solidFill>
            </a:endParaRPr>
          </a:p>
          <a:p>
            <a:pPr algn="ctr"/>
            <a:r>
              <a:rPr lang="en-CA" altLang="zh-CN" dirty="0" err="1" smtClean="0">
                <a:solidFill>
                  <a:srgbClr val="00B050"/>
                </a:solidFill>
              </a:rPr>
              <a:t>Proportion adjustment, </a:t>
            </a:r>
            <a:endParaRPr lang="en-CA" altLang="zh-CN" dirty="0" err="1" smtClean="0">
              <a:solidFill>
                <a:srgbClr val="00B050"/>
              </a:solidFill>
            </a:endParaRPr>
          </a:p>
          <a:p>
            <a:pPr algn="ctr"/>
            <a:r>
              <a:rPr lang="en-CA" altLang="zh-CN" dirty="0" err="1" smtClean="0">
                <a:solidFill>
                  <a:srgbClr val="00B050"/>
                </a:solidFill>
              </a:rPr>
              <a:t>Futher investigation on poorly performce channel</a:t>
            </a:r>
            <a:endParaRPr lang="en-CA" altLang="zh-CN" dirty="0" err="1" smtClean="0">
              <a:solidFill>
                <a:srgbClr val="00B050"/>
              </a:solidFill>
            </a:endParaRPr>
          </a:p>
          <a:p>
            <a:pPr algn="ctr"/>
            <a:endParaRPr lang="en-CA" altLang="zh-CN" dirty="0" err="1" smtClean="0">
              <a:solidFill>
                <a:srgbClr val="00B050"/>
              </a:solidFill>
            </a:endParaRPr>
          </a:p>
          <a:p>
            <a:pPr algn="ctr"/>
            <a:endParaRPr lang="en-CA" altLang="zh-CN" dirty="0" err="1" smtClean="0">
              <a:solidFill>
                <a:srgbClr val="00B050"/>
              </a:solidFill>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30000" y="622800"/>
            <a:ext cx="6256800" cy="470535"/>
          </a:xfrm>
        </p:spPr>
        <p:txBody>
          <a:bodyPr/>
          <a:p>
            <a:r>
              <a:rPr lang="en-CA" altLang="zh-CN"/>
              <a:t>Data Findings - Client Type</a:t>
            </a:r>
            <a:endParaRPr lang="en-CA" altLang="zh-CN"/>
          </a:p>
        </p:txBody>
      </p:sp>
      <p:sp>
        <p:nvSpPr>
          <p:cNvPr id="4" name="文本框 3"/>
          <p:cNvSpPr txBox="1"/>
          <p:nvPr/>
        </p:nvSpPr>
        <p:spPr>
          <a:xfrm>
            <a:off x="488950" y="1807845"/>
            <a:ext cx="5779770" cy="3928745"/>
          </a:xfrm>
          <a:prstGeom prst="rect">
            <a:avLst/>
          </a:prstGeom>
          <a:no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vertOverflow="overflow" horzOverflow="overflow" vert="horz" wrap="none" lIns="91440" tIns="45720" rIns="91440" bIns="45720" numCol="1" spcCol="0" rtlCol="0" fromWordArt="0" anchor="ctr" anchorCtr="0" forceAA="0" compatLnSpc="1">
            <a:noAutofit/>
          </a:bodyPr>
          <a:p>
            <a:pPr algn="ctr"/>
            <a:r>
              <a:rPr lang="en-CA" altLang="zh-CN" dirty="0" err="1" smtClean="0">
                <a:solidFill>
                  <a:srgbClr val="575757"/>
                </a:solidFill>
              </a:rPr>
              <a:t>Data Exploratory</a:t>
            </a:r>
            <a:endParaRPr lang="en-CA" altLang="zh-CN" dirty="0" err="1" smtClean="0">
              <a:solidFill>
                <a:srgbClr val="575757"/>
              </a:solidFill>
            </a:endParaRPr>
          </a:p>
          <a:p>
            <a:pPr algn="ctr"/>
            <a:endParaRPr lang="en-CA" altLang="zh-CN" dirty="0" err="1" smtClean="0">
              <a:solidFill>
                <a:srgbClr val="575757"/>
              </a:solidFill>
            </a:endParaRPr>
          </a:p>
          <a:p>
            <a:pPr algn="ctr"/>
            <a:endParaRPr lang="en-CA" altLang="zh-CN" dirty="0" err="1" smtClean="0">
              <a:solidFill>
                <a:srgbClr val="575757"/>
              </a:solidFill>
            </a:endParaRPr>
          </a:p>
          <a:p>
            <a:pPr algn="ctr"/>
            <a:r>
              <a:rPr lang="en-CA" altLang="zh-CN" dirty="0" err="1" smtClean="0">
                <a:solidFill>
                  <a:srgbClr val="575757"/>
                </a:solidFill>
              </a:rPr>
              <a:t>- Different churn rate between different Type of Client</a:t>
            </a:r>
            <a:endParaRPr lang="en-CA" altLang="zh-CN" dirty="0" err="1" smtClean="0">
              <a:solidFill>
                <a:srgbClr val="575757"/>
              </a:solidFill>
            </a:endParaRPr>
          </a:p>
          <a:p>
            <a:pPr algn="ctr"/>
            <a:endParaRPr lang="en-CA" altLang="zh-CN" dirty="0" err="1" smtClean="0">
              <a:solidFill>
                <a:srgbClr val="575757"/>
              </a:solidFill>
            </a:endParaRPr>
          </a:p>
          <a:p>
            <a:pPr algn="ctr"/>
            <a:endParaRPr lang="en-CA" altLang="zh-CN" dirty="0" err="1" smtClean="0">
              <a:solidFill>
                <a:srgbClr val="575757"/>
              </a:solidFill>
            </a:endParaRPr>
          </a:p>
          <a:p>
            <a:pPr algn="ctr"/>
            <a:endParaRPr lang="en-CA" altLang="zh-CN" dirty="0" err="1" smtClean="0">
              <a:solidFill>
                <a:srgbClr val="575757"/>
              </a:solidFill>
            </a:endParaRPr>
          </a:p>
          <a:p>
            <a:pPr algn="ctr"/>
            <a:endParaRPr lang="en-CA" altLang="zh-CN" dirty="0" err="1" smtClean="0">
              <a:solidFill>
                <a:srgbClr val="575757"/>
              </a:solidFill>
            </a:endParaRPr>
          </a:p>
          <a:p>
            <a:pPr algn="ctr"/>
            <a:r>
              <a:rPr lang="en-CA" altLang="zh-CN" dirty="0" err="1" smtClean="0">
                <a:solidFill>
                  <a:srgbClr val="00B050"/>
                </a:solidFill>
              </a:rPr>
              <a:t>Service promotion</a:t>
            </a:r>
            <a:endParaRPr lang="en-CA" altLang="zh-CN" dirty="0" err="1" smtClean="0">
              <a:solidFill>
                <a:srgbClr val="00B050"/>
              </a:solidFill>
            </a:endParaRPr>
          </a:p>
          <a:p>
            <a:pPr algn="ctr"/>
            <a:endParaRPr lang="en-CA" altLang="zh-CN" dirty="0" err="1" smtClean="0">
              <a:solidFill>
                <a:srgbClr val="00B050"/>
              </a:solidFill>
            </a:endParaRPr>
          </a:p>
          <a:p>
            <a:pPr algn="ctr"/>
            <a:endParaRPr lang="en-CA" altLang="zh-CN" dirty="0" err="1" smtClean="0">
              <a:solidFill>
                <a:srgbClr val="00B050"/>
              </a:solidFill>
            </a:endParaRPr>
          </a:p>
          <a:p>
            <a:pPr algn="ctr"/>
            <a:endParaRPr lang="en-CA" altLang="zh-CN" dirty="0" err="1" smtClean="0">
              <a:solidFill>
                <a:srgbClr val="575757"/>
              </a:solidFill>
            </a:endParaRPr>
          </a:p>
          <a:p>
            <a:pPr algn="ctr"/>
            <a:endParaRPr lang="en-CA" altLang="zh-CN" dirty="0" err="1" smtClean="0">
              <a:solidFill>
                <a:srgbClr val="575757"/>
              </a:solidFill>
            </a:endParaRPr>
          </a:p>
        </p:txBody>
      </p:sp>
      <p:pic>
        <p:nvPicPr>
          <p:cNvPr id="5" name="图片 4"/>
          <p:cNvPicPr>
            <a:picLocks noChangeAspect="1"/>
          </p:cNvPicPr>
          <p:nvPr/>
        </p:nvPicPr>
        <p:blipFill>
          <a:blip r:embed="rId1"/>
          <a:stretch>
            <a:fillRect/>
          </a:stretch>
        </p:blipFill>
        <p:spPr>
          <a:xfrm>
            <a:off x="6886575" y="2126615"/>
            <a:ext cx="5087620" cy="329120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30000" y="622800"/>
            <a:ext cx="6256800" cy="470535"/>
          </a:xfrm>
        </p:spPr>
        <p:txBody>
          <a:bodyPr/>
          <a:p>
            <a:r>
              <a:rPr lang="en-CA" altLang="zh-CN"/>
              <a:t>Data Findings - Number of years</a:t>
            </a:r>
            <a:endParaRPr lang="en-CA" altLang="zh-CN"/>
          </a:p>
        </p:txBody>
      </p:sp>
      <p:sp>
        <p:nvSpPr>
          <p:cNvPr id="4" name="文本框 3"/>
          <p:cNvSpPr txBox="1"/>
          <p:nvPr/>
        </p:nvSpPr>
        <p:spPr>
          <a:xfrm>
            <a:off x="488950" y="1807845"/>
            <a:ext cx="5779770" cy="3928745"/>
          </a:xfrm>
          <a:prstGeom prst="rect">
            <a:avLst/>
          </a:prstGeom>
          <a:no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vertOverflow="overflow" horzOverflow="overflow" vert="horz" wrap="none" lIns="91440" tIns="45720" rIns="91440" bIns="45720" numCol="1" spcCol="0" rtlCol="0" fromWordArt="0" anchor="ctr" anchorCtr="0" forceAA="0" compatLnSpc="1">
            <a:noAutofit/>
          </a:bodyPr>
          <a:p>
            <a:pPr algn="ctr"/>
            <a:r>
              <a:rPr lang="en-CA" altLang="zh-CN" dirty="0" err="1" smtClean="0">
                <a:solidFill>
                  <a:srgbClr val="575757"/>
                </a:solidFill>
              </a:rPr>
              <a:t>Data Exploratory</a:t>
            </a:r>
            <a:endParaRPr lang="en-CA" altLang="zh-CN" dirty="0" err="1" smtClean="0">
              <a:solidFill>
                <a:srgbClr val="575757"/>
              </a:solidFill>
            </a:endParaRPr>
          </a:p>
          <a:p>
            <a:pPr algn="ctr"/>
            <a:endParaRPr lang="en-CA" altLang="zh-CN" dirty="0" err="1" smtClean="0">
              <a:solidFill>
                <a:srgbClr val="575757"/>
              </a:solidFill>
            </a:endParaRPr>
          </a:p>
          <a:p>
            <a:pPr algn="ctr"/>
            <a:endParaRPr lang="en-CA" altLang="zh-CN" dirty="0" err="1" smtClean="0">
              <a:solidFill>
                <a:srgbClr val="575757"/>
              </a:solidFill>
            </a:endParaRPr>
          </a:p>
          <a:p>
            <a:pPr algn="ctr"/>
            <a:r>
              <a:rPr lang="en-CA" altLang="zh-CN" dirty="0" err="1" smtClean="0">
                <a:solidFill>
                  <a:srgbClr val="575757"/>
                </a:solidFill>
              </a:rPr>
              <a:t>- Two important year - 3rd and 9th</a:t>
            </a:r>
            <a:endParaRPr lang="en-CA" altLang="zh-CN" dirty="0" err="1" smtClean="0">
              <a:solidFill>
                <a:srgbClr val="575757"/>
              </a:solidFill>
            </a:endParaRPr>
          </a:p>
          <a:p>
            <a:pPr algn="ctr"/>
            <a:endParaRPr lang="en-CA" altLang="zh-CN" dirty="0" err="1" smtClean="0">
              <a:solidFill>
                <a:srgbClr val="575757"/>
              </a:solidFill>
            </a:endParaRPr>
          </a:p>
          <a:p>
            <a:pPr algn="ctr"/>
            <a:endParaRPr lang="en-CA" altLang="zh-CN" dirty="0" err="1" smtClean="0">
              <a:solidFill>
                <a:srgbClr val="575757"/>
              </a:solidFill>
            </a:endParaRPr>
          </a:p>
          <a:p>
            <a:pPr algn="ctr"/>
            <a:endParaRPr lang="en-CA" altLang="zh-CN" dirty="0" err="1" smtClean="0">
              <a:solidFill>
                <a:srgbClr val="00B050"/>
              </a:solidFill>
            </a:endParaRPr>
          </a:p>
          <a:p>
            <a:pPr algn="ctr"/>
            <a:r>
              <a:rPr lang="en-CA" altLang="zh-CN" dirty="0" err="1" smtClean="0">
                <a:solidFill>
                  <a:srgbClr val="00B050"/>
                </a:solidFill>
              </a:rPr>
              <a:t>Maybe Good target for discount and other promotion,</a:t>
            </a:r>
            <a:endParaRPr lang="en-CA" altLang="zh-CN" dirty="0" err="1" smtClean="0">
              <a:solidFill>
                <a:srgbClr val="00B050"/>
              </a:solidFill>
            </a:endParaRPr>
          </a:p>
          <a:p>
            <a:pPr algn="ctr"/>
            <a:r>
              <a:rPr lang="en-CA" altLang="zh-CN" dirty="0" err="1" smtClean="0">
                <a:solidFill>
                  <a:srgbClr val="00B050"/>
                </a:solidFill>
              </a:rPr>
              <a:t>Further investigation</a:t>
            </a:r>
            <a:endParaRPr lang="en-CA" altLang="zh-CN" dirty="0" err="1" smtClean="0">
              <a:solidFill>
                <a:srgbClr val="00B050"/>
              </a:solidFill>
            </a:endParaRPr>
          </a:p>
          <a:p>
            <a:pPr algn="ctr"/>
            <a:endParaRPr lang="en-CA" altLang="zh-CN" dirty="0" err="1" smtClean="0">
              <a:solidFill>
                <a:srgbClr val="575757"/>
              </a:solidFill>
            </a:endParaRPr>
          </a:p>
          <a:p>
            <a:pPr algn="ctr"/>
            <a:endParaRPr lang="en-CA" altLang="zh-CN" dirty="0" err="1" smtClean="0">
              <a:solidFill>
                <a:srgbClr val="575757"/>
              </a:solidFill>
            </a:endParaRPr>
          </a:p>
          <a:p>
            <a:pPr algn="ctr"/>
            <a:endParaRPr lang="en-CA" altLang="zh-CN" dirty="0" err="1" smtClean="0">
              <a:solidFill>
                <a:srgbClr val="575757"/>
              </a:solidFill>
            </a:endParaRPr>
          </a:p>
        </p:txBody>
      </p:sp>
      <p:pic>
        <p:nvPicPr>
          <p:cNvPr id="5" name="图片 4"/>
          <p:cNvPicPr>
            <a:picLocks noChangeAspect="1"/>
          </p:cNvPicPr>
          <p:nvPr/>
        </p:nvPicPr>
        <p:blipFill>
          <a:blip r:embed="rId1"/>
          <a:stretch>
            <a:fillRect/>
          </a:stretch>
        </p:blipFill>
        <p:spPr>
          <a:xfrm>
            <a:off x="6546850" y="2040255"/>
            <a:ext cx="5495925" cy="346392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30000" y="622800"/>
            <a:ext cx="6256800" cy="470535"/>
          </a:xfrm>
        </p:spPr>
        <p:txBody>
          <a:bodyPr/>
          <a:p>
            <a:r>
              <a:rPr lang="en-CA" altLang="zh-CN"/>
              <a:t>Data Findings - Products</a:t>
            </a:r>
            <a:endParaRPr lang="en-CA" altLang="zh-CN"/>
          </a:p>
        </p:txBody>
      </p:sp>
      <p:sp>
        <p:nvSpPr>
          <p:cNvPr id="4" name="文本框 3"/>
          <p:cNvSpPr txBox="1"/>
          <p:nvPr/>
        </p:nvSpPr>
        <p:spPr>
          <a:xfrm>
            <a:off x="0" y="1464945"/>
            <a:ext cx="5386070" cy="3928745"/>
          </a:xfrm>
          <a:prstGeom prst="rect">
            <a:avLst/>
          </a:prstGeom>
          <a:no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vertOverflow="overflow" horzOverflow="overflow" vert="horz" wrap="none" lIns="91440" tIns="45720" rIns="91440" bIns="45720" numCol="1" spcCol="0" rtlCol="0" fromWordArt="0" anchor="ctr" anchorCtr="0" forceAA="0" compatLnSpc="1">
            <a:noAutofit/>
          </a:bodyPr>
          <a:p>
            <a:pPr algn="l"/>
            <a:r>
              <a:rPr lang="en-CA" altLang="zh-CN" dirty="0" err="1" smtClean="0">
                <a:solidFill>
                  <a:srgbClr val="575757"/>
                </a:solidFill>
              </a:rPr>
              <a:t>Data Exploratory</a:t>
            </a:r>
            <a:endParaRPr lang="en-CA" altLang="zh-CN" dirty="0" err="1" smtClean="0">
              <a:solidFill>
                <a:srgbClr val="575757"/>
              </a:solidFill>
            </a:endParaRPr>
          </a:p>
          <a:p>
            <a:pPr algn="l"/>
            <a:endParaRPr lang="en-CA" altLang="zh-CN" dirty="0" err="1" smtClean="0">
              <a:solidFill>
                <a:srgbClr val="575757"/>
              </a:solidFill>
            </a:endParaRPr>
          </a:p>
          <a:p>
            <a:pPr algn="l"/>
            <a:endParaRPr lang="en-CA" altLang="zh-CN" dirty="0" err="1" smtClean="0">
              <a:solidFill>
                <a:srgbClr val="575757"/>
              </a:solidFill>
            </a:endParaRPr>
          </a:p>
          <a:p>
            <a:pPr algn="l"/>
            <a:r>
              <a:rPr lang="en-CA" altLang="zh-CN" dirty="0" err="1" smtClean="0">
                <a:solidFill>
                  <a:srgbClr val="575757"/>
                </a:solidFill>
              </a:rPr>
              <a:t>- Little customer churn for having more than 5</a:t>
            </a:r>
            <a:endParaRPr lang="en-CA" altLang="zh-CN" dirty="0" err="1" smtClean="0">
              <a:solidFill>
                <a:srgbClr val="575757"/>
              </a:solidFill>
            </a:endParaRPr>
          </a:p>
          <a:p>
            <a:pPr algn="l"/>
            <a:r>
              <a:rPr lang="en-CA" altLang="zh-CN" dirty="0" err="1" smtClean="0">
                <a:solidFill>
                  <a:srgbClr val="575757"/>
                </a:solidFill>
              </a:rPr>
              <a:t>products/services</a:t>
            </a:r>
            <a:endParaRPr lang="en-CA" altLang="zh-CN" dirty="0" err="1" smtClean="0">
              <a:solidFill>
                <a:srgbClr val="575757"/>
              </a:solidFill>
            </a:endParaRPr>
          </a:p>
        </p:txBody>
      </p:sp>
      <p:pic>
        <p:nvPicPr>
          <p:cNvPr id="5" name="图片 4"/>
          <p:cNvPicPr>
            <a:picLocks noChangeAspect="1"/>
          </p:cNvPicPr>
          <p:nvPr/>
        </p:nvPicPr>
        <p:blipFill>
          <a:blip r:embed="rId1"/>
          <a:stretch>
            <a:fillRect/>
          </a:stretch>
        </p:blipFill>
        <p:spPr>
          <a:xfrm>
            <a:off x="5299710" y="1250950"/>
            <a:ext cx="6793230" cy="377063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74320" y="174625"/>
            <a:ext cx="6465570" cy="2132330"/>
          </a:xfrm>
          <a:prstGeom prst="rect">
            <a:avLst/>
          </a:prstGeom>
          <a:no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vertOverflow="overflow" horzOverflow="overflow" vert="horz" wrap="none" lIns="91440" tIns="45720" rIns="91440" bIns="45720" numCol="1" spcCol="0" rtlCol="0" fromWordArt="0" anchor="ctr" anchorCtr="0" forceAA="0" compatLnSpc="1">
            <a:noAutofit/>
          </a:bodyPr>
          <a:p>
            <a:pPr algn="ctr"/>
            <a:r>
              <a:rPr lang="en-CA" altLang="zh-CN" sz="6000" dirty="0" err="1" smtClean="0">
                <a:solidFill>
                  <a:schemeClr val="bg1"/>
                </a:solidFill>
              </a:rPr>
              <a:t>Giving Discount </a:t>
            </a:r>
            <a:endParaRPr lang="en-CA" altLang="zh-CN" sz="6000" dirty="0" err="1" smtClean="0">
              <a:solidFill>
                <a:schemeClr val="bg1"/>
              </a:solidFill>
            </a:endParaRPr>
          </a:p>
        </p:txBody>
      </p:sp>
      <p:sp>
        <p:nvSpPr>
          <p:cNvPr id="3" name="文本框 2"/>
          <p:cNvSpPr txBox="1"/>
          <p:nvPr/>
        </p:nvSpPr>
        <p:spPr>
          <a:xfrm>
            <a:off x="4991100" y="2885440"/>
            <a:ext cx="4914900" cy="1200785"/>
          </a:xfrm>
          <a:prstGeom prst="rect">
            <a:avLst/>
          </a:prstGeom>
          <a:no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vertOverflow="overflow" horzOverflow="overflow" vert="horz" wrap="none" lIns="91440" tIns="45720" rIns="91440" bIns="45720" numCol="1" spcCol="0" rtlCol="0" fromWordArt="0" anchor="ctr" anchorCtr="0" forceAA="0" compatLnSpc="1">
            <a:noAutofit/>
          </a:bodyPr>
          <a:p>
            <a:pPr algn="ctr"/>
            <a:r>
              <a:rPr lang="en-CA" altLang="zh-CN" sz="2000" dirty="0" err="1" smtClean="0">
                <a:solidFill>
                  <a:schemeClr val="bg1"/>
                </a:solidFill>
              </a:rPr>
              <a:t>Does it really work</a:t>
            </a:r>
            <a:r>
              <a:rPr lang="en-CA" altLang="zh-CN" sz="4000" dirty="0" err="1" smtClean="0">
                <a:solidFill>
                  <a:schemeClr val="bg1"/>
                </a:solidFill>
              </a:rPr>
              <a:t>?</a:t>
            </a:r>
            <a:endParaRPr lang="en-CA" altLang="zh-CN" sz="4000" dirty="0" err="1" smtClean="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占位符 3"/>
          <p:cNvPicPr>
            <a:picLocks noChangeAspect="1"/>
          </p:cNvPicPr>
          <p:nvPr>
            <p:ph type="pic" sz="quarter" idx="11"/>
          </p:nvPr>
        </p:nvPicPr>
        <p:blipFill>
          <a:blip r:embed="rId1"/>
          <a:stretch>
            <a:fillRect/>
          </a:stretch>
        </p:blipFill>
        <p:spPr>
          <a:xfrm>
            <a:off x="177800" y="681355"/>
            <a:ext cx="7473950" cy="5495290"/>
          </a:xfrm>
          <a:prstGeom prst="rect">
            <a:avLst/>
          </a:prstGeom>
        </p:spPr>
      </p:pic>
      <p:sp>
        <p:nvSpPr>
          <p:cNvPr id="5" name="文本框 4"/>
          <p:cNvSpPr txBox="1"/>
          <p:nvPr/>
        </p:nvSpPr>
        <p:spPr>
          <a:xfrm>
            <a:off x="7814310" y="681355"/>
            <a:ext cx="4377690" cy="914400"/>
          </a:xfrm>
          <a:prstGeom prst="rect">
            <a:avLst/>
          </a:prstGeom>
          <a:no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vertOverflow="overflow" horzOverflow="overflow" vert="horz" wrap="none" lIns="91440" tIns="45720" rIns="91440" bIns="45720" numCol="1" spcCol="0" rtlCol="0" fromWordArt="0" anchor="ctr" anchorCtr="0" forceAA="0" compatLnSpc="1">
            <a:noAutofit/>
          </a:bodyPr>
          <a:p>
            <a:pPr algn="ctr"/>
            <a:r>
              <a:rPr lang="en-CA" altLang="zh-CN" sz="2800" dirty="0" err="1" smtClean="0">
                <a:solidFill>
                  <a:schemeClr val="tx2"/>
                </a:solidFill>
              </a:rPr>
              <a:t>Price is not a key factor,</a:t>
            </a:r>
            <a:endParaRPr lang="en-CA" altLang="zh-CN" sz="2800" dirty="0" err="1" smtClean="0">
              <a:solidFill>
                <a:schemeClr val="tx2"/>
              </a:solidFill>
            </a:endParaRPr>
          </a:p>
          <a:p>
            <a:pPr algn="ctr"/>
            <a:r>
              <a:rPr lang="en-CA" altLang="zh-CN" sz="2800" dirty="0" err="1" smtClean="0">
                <a:solidFill>
                  <a:schemeClr val="tx2"/>
                </a:solidFill>
              </a:rPr>
              <a:t>but is a weak contributor</a:t>
            </a:r>
            <a:endParaRPr lang="en-CA" altLang="zh-CN" sz="2800" dirty="0" err="1" smtClean="0">
              <a:solidFill>
                <a:schemeClr val="tx2"/>
              </a:solidFill>
            </a:endParaRPr>
          </a:p>
        </p:txBody>
      </p:sp>
      <p:sp>
        <p:nvSpPr>
          <p:cNvPr id="6" name="文本框 5"/>
          <p:cNvSpPr txBox="1"/>
          <p:nvPr/>
        </p:nvSpPr>
        <p:spPr>
          <a:xfrm>
            <a:off x="7814310" y="1918970"/>
            <a:ext cx="4377690" cy="4257675"/>
          </a:xfrm>
          <a:prstGeom prst="rect">
            <a:avLst/>
          </a:prstGeom>
          <a:no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vertOverflow="overflow" horzOverflow="overflow" vert="horz" wrap="none" lIns="91440" tIns="45720" rIns="91440" bIns="45720" numCol="1" spcCol="0" rtlCol="0" fromWordArt="0" anchor="ctr" anchorCtr="0" forceAA="0" compatLnSpc="1">
            <a:noAutofit/>
          </a:bodyPr>
          <a:p>
            <a:pPr marL="285750" indent="-285750" algn="l">
              <a:lnSpc>
                <a:spcPct val="110000"/>
              </a:lnSpc>
              <a:buFont typeface="Wingdings" panose="05000000000000000000" charset="0"/>
              <a:buChar char="l"/>
            </a:pPr>
            <a:r>
              <a:rPr lang="en-CA" altLang="zh-CN" sz="1600" dirty="0" err="1" smtClean="0">
                <a:solidFill>
                  <a:srgbClr val="575757"/>
                </a:solidFill>
              </a:rPr>
              <a:t>T</a:t>
            </a:r>
            <a:r>
              <a:rPr lang="zh-CN" altLang="en-US" sz="1600" dirty="0" err="1" smtClean="0">
                <a:solidFill>
                  <a:srgbClr val="575757"/>
                </a:solidFill>
              </a:rPr>
              <a:t>op drivers</a:t>
            </a:r>
            <a:endParaRPr lang="zh-CN" altLang="en-US" sz="1600" dirty="0" err="1" smtClean="0">
              <a:solidFill>
                <a:srgbClr val="575757"/>
              </a:solidFill>
            </a:endParaRPr>
          </a:p>
          <a:p>
            <a:pPr indent="0" algn="l">
              <a:lnSpc>
                <a:spcPct val="110000"/>
              </a:lnSpc>
              <a:buFont typeface="Wingdings" panose="05000000000000000000" charset="0"/>
              <a:buNone/>
            </a:pPr>
            <a:endParaRPr lang="zh-CN" altLang="en-US" sz="1600" dirty="0" err="1" smtClean="0">
              <a:solidFill>
                <a:srgbClr val="575757"/>
              </a:solidFill>
            </a:endParaRPr>
          </a:p>
          <a:p>
            <a:pPr marL="285750" indent="-285750" algn="l">
              <a:lnSpc>
                <a:spcPct val="110000"/>
              </a:lnSpc>
              <a:buFont typeface="Wingdings" panose="05000000000000000000" charset="0"/>
              <a:buChar char="l"/>
            </a:pPr>
            <a:r>
              <a:rPr lang="en-CA" altLang="zh-CN" sz="1600" dirty="0" err="1" smtClean="0">
                <a:solidFill>
                  <a:srgbClr val="575757"/>
                </a:solidFill>
              </a:rPr>
              <a:t>I</a:t>
            </a:r>
            <a:r>
              <a:rPr lang="zh-CN" altLang="en-US" sz="1600" dirty="0" err="1" smtClean="0">
                <a:solidFill>
                  <a:srgbClr val="575757"/>
                </a:solidFill>
              </a:rPr>
              <a:t>nfluential driver</a:t>
            </a:r>
            <a:endParaRPr lang="zh-CN" altLang="en-US" sz="1600" dirty="0" err="1" smtClean="0">
              <a:solidFill>
                <a:srgbClr val="575757"/>
              </a:solidFill>
            </a:endParaRPr>
          </a:p>
          <a:p>
            <a:pPr indent="0" algn="l">
              <a:lnSpc>
                <a:spcPct val="110000"/>
              </a:lnSpc>
              <a:buFont typeface="Wingdings" panose="05000000000000000000" charset="0"/>
              <a:buNone/>
            </a:pPr>
            <a:endParaRPr lang="zh-CN" altLang="en-US" sz="1600" dirty="0" err="1" smtClean="0">
              <a:solidFill>
                <a:srgbClr val="575757"/>
              </a:solidFill>
            </a:endParaRPr>
          </a:p>
          <a:p>
            <a:pPr marL="285750" indent="-285750" algn="l">
              <a:lnSpc>
                <a:spcPct val="110000"/>
              </a:lnSpc>
              <a:buFont typeface="Wingdings" panose="05000000000000000000" charset="0"/>
              <a:buChar char="l"/>
            </a:pPr>
            <a:r>
              <a:rPr lang="zh-CN" altLang="en-US" sz="1600" dirty="0" err="1" smtClean="0">
                <a:solidFill>
                  <a:srgbClr val="575757"/>
                </a:solidFill>
              </a:rPr>
              <a:t>Price sensitivity features are cattered </a:t>
            </a:r>
            <a:endParaRPr lang="zh-CN" altLang="en-US" sz="1600" dirty="0" err="1" smtClean="0">
              <a:solidFill>
                <a:srgbClr val="575757"/>
              </a:solidFill>
            </a:endParaRPr>
          </a:p>
          <a:p>
            <a:pPr indent="0" algn="l">
              <a:lnSpc>
                <a:spcPct val="110000"/>
              </a:lnSpc>
              <a:buFont typeface="Wingdings" panose="05000000000000000000" charset="0"/>
              <a:buNone/>
            </a:pPr>
            <a:r>
              <a:rPr lang="en-CA" altLang="zh-CN" sz="1600" dirty="0" err="1" smtClean="0">
                <a:solidFill>
                  <a:srgbClr val="575757"/>
                </a:solidFill>
              </a:rPr>
              <a:t>    </a:t>
            </a:r>
            <a:r>
              <a:rPr lang="zh-CN" altLang="en-US" sz="1600" dirty="0" err="1" smtClean="0">
                <a:solidFill>
                  <a:srgbClr val="575757"/>
                </a:solidFill>
              </a:rPr>
              <a:t>around but are not the main driver for </a:t>
            </a:r>
            <a:endParaRPr lang="zh-CN" altLang="en-US" sz="1600" dirty="0" err="1" smtClean="0">
              <a:solidFill>
                <a:srgbClr val="575757"/>
              </a:solidFill>
            </a:endParaRPr>
          </a:p>
          <a:p>
            <a:pPr indent="0" algn="l">
              <a:lnSpc>
                <a:spcPct val="110000"/>
              </a:lnSpc>
              <a:buFont typeface="Wingdings" panose="05000000000000000000" charset="0"/>
              <a:buNone/>
            </a:pPr>
            <a:r>
              <a:rPr lang="zh-CN" altLang="en-US" sz="1600" dirty="0" err="1" smtClean="0">
                <a:solidFill>
                  <a:srgbClr val="575757"/>
                </a:solidFill>
              </a:rPr>
              <a:t> </a:t>
            </a:r>
            <a:r>
              <a:rPr lang="en-CA" altLang="zh-CN" sz="1600" dirty="0" err="1" smtClean="0">
                <a:solidFill>
                  <a:srgbClr val="575757"/>
                </a:solidFill>
              </a:rPr>
              <a:t>   </a:t>
            </a:r>
            <a:r>
              <a:rPr lang="zh-CN" altLang="en-US" sz="1600" dirty="0" err="1" smtClean="0">
                <a:solidFill>
                  <a:srgbClr val="575757"/>
                </a:solidFill>
              </a:rPr>
              <a:t>a customer churning</a:t>
            </a:r>
            <a:endParaRPr lang="zh-CN" altLang="en-US" sz="1600" dirty="0" err="1" smtClean="0">
              <a:solidFill>
                <a:srgbClr val="575757"/>
              </a:solidFill>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tags/tag1.xml><?xml version="1.0" encoding="utf-8"?>
<p:tagLst xmlns:p="http://schemas.openxmlformats.org/presentationml/2006/main">
  <p:tag name="THINKCELLSHAPEDONOTDELETE" val="thinkcellActiveDocDoNotDelete"/>
</p:tagLst>
</file>

<file path=ppt/tags/tag10.xml><?xml version="1.0" encoding="utf-8"?>
<p:tagLst xmlns:p="http://schemas.openxmlformats.org/presentationml/2006/main">
  <p:tag name="EE4P_INTELLIGENT_ELEMENT" val="{Name}"/>
</p:tagLst>
</file>

<file path=ppt/tags/tag11.xml><?xml version="1.0" encoding="utf-8"?>
<p:tagLst xmlns:p="http://schemas.openxmlformats.org/presentationml/2006/main">
  <p:tag name="EE4P_INTELLIGENT_ELEMENT" val="{Name}"/>
</p:tagLst>
</file>

<file path=ppt/tags/tag12.xml><?xml version="1.0" encoding="utf-8"?>
<p:tagLst xmlns:p="http://schemas.openxmlformats.org/presentationml/2006/main">
  <p:tag name="EE4P_INTELLIGENT_ELEMENT" val="{Name}"/>
</p:tagLst>
</file>

<file path=ppt/tags/tag13.xml><?xml version="1.0" encoding="utf-8"?>
<p:tagLst xmlns:p="http://schemas.openxmlformats.org/presentationml/2006/main">
  <p:tag name="EE4P_INTELLIGENT_ELEMENT" val="{Name}"/>
</p:tagLst>
</file>

<file path=ppt/tags/tag14.xml><?xml version="1.0" encoding="utf-8"?>
<p:tagLst xmlns:p="http://schemas.openxmlformats.org/presentationml/2006/main">
  <p:tag name="EE4P_INTELLIGENT_ELEMENT" val="{Name}"/>
</p:tagLst>
</file>

<file path=ppt/tags/tag15.xml><?xml version="1.0" encoding="utf-8"?>
<p:tagLst xmlns:p="http://schemas.openxmlformats.org/presentationml/2006/main">
  <p:tag name="THINKCELLSHAPEDONOTDELETE" val="thinkcellActiveDocDoNotDelete"/>
</p:tagLst>
</file>

<file path=ppt/tags/tag16.xml><?xml version="1.0" encoding="utf-8"?>
<p:tagLst xmlns:p="http://schemas.openxmlformats.org/presentationml/2006/main">
  <p:tag name="EE4P_INTELLIGENT_ELEMENT" val="{Name}"/>
</p:tagLst>
</file>

<file path=ppt/tags/tag17.xml><?xml version="1.0" encoding="utf-8"?>
<p:tagLst xmlns:p="http://schemas.openxmlformats.org/presentationml/2006/main">
  <p:tag name="EE4P_INTELLIGENT_ELEMENT" val="{Name}"/>
</p:tagLst>
</file>

<file path=ppt/tags/tag18.xml><?xml version="1.0" encoding="utf-8"?>
<p:tagLst xmlns:p="http://schemas.openxmlformats.org/presentationml/2006/main">
  <p:tag name="EE4P_INTELLIGENT_ELEMENT" val="{Name}"/>
</p:tagLst>
</file>

<file path=ppt/tags/tag19.xml><?xml version="1.0" encoding="utf-8"?>
<p:tagLst xmlns:p="http://schemas.openxmlformats.org/presentationml/2006/main">
  <p:tag name="EE4P_INTELLIGENT_ELEMENT" val="{Name}"/>
</p:tagLst>
</file>

<file path=ppt/tags/tag2.xml><?xml version="1.0" encoding="utf-8"?>
<p:tagLst xmlns:p="http://schemas.openxmlformats.org/presentationml/2006/main">
  <p:tag name="THINKCELLSHAPEDONOTDELETE" val="tX5AiJlc1SjikgjnNs387ng"/>
</p:tagLst>
</file>

<file path=ppt/tags/tag20.xml><?xml version="1.0" encoding="utf-8"?>
<p:tagLst xmlns:p="http://schemas.openxmlformats.org/presentationml/2006/main">
  <p:tag name="EE4P_INTELLIGENT_ELEMENT" val="{Name}"/>
</p:tagLst>
</file>

<file path=ppt/tags/tag21.xml><?xml version="1.0" encoding="utf-8"?>
<p:tagLst xmlns:p="http://schemas.openxmlformats.org/presentationml/2006/main">
  <p:tag name="EE4P_INTELLIGENT_ELEMENT" val="{Name}"/>
</p:tagLst>
</file>

<file path=ppt/tags/tag22.xml><?xml version="1.0" encoding="utf-8"?>
<p:tagLst xmlns:p="http://schemas.openxmlformats.org/presentationml/2006/main">
  <p:tag name="EE4P_INTELLIGENT_ELEMENT" val="{Name}"/>
</p:tagLst>
</file>

<file path=ppt/tags/tag23.xml><?xml version="1.0" encoding="utf-8"?>
<p:tagLst xmlns:p="http://schemas.openxmlformats.org/presentationml/2006/main">
  <p:tag name="EE4P_INTELLIGENT_ELEMENT" val="{Name}"/>
</p:tagLst>
</file>

<file path=ppt/tags/tag24.xml><?xml version="1.0" encoding="utf-8"?>
<p:tagLst xmlns:p="http://schemas.openxmlformats.org/presentationml/2006/main">
  <p:tag name="THINKCELLSHAPEDONOTDELETE" val="thinkcellActiveDocDoNotDelete"/>
</p:tagLst>
</file>

<file path=ppt/tags/tag25.xml><?xml version="1.0" encoding="utf-8"?>
<p:tagLst xmlns:p="http://schemas.openxmlformats.org/presentationml/2006/main">
  <p:tag name="EE4P_INTELLIGENT_ELEMENT" val="{Name}"/>
</p:tagLst>
</file>

<file path=ppt/tags/tag26.xml><?xml version="1.0" encoding="utf-8"?>
<p:tagLst xmlns:p="http://schemas.openxmlformats.org/presentationml/2006/main">
  <p:tag name="EE4P_INTELLIGENT_ELEMENT" val="{Name}"/>
</p:tagLst>
</file>

<file path=ppt/tags/tag27.xml><?xml version="1.0" encoding="utf-8"?>
<p:tagLst xmlns:p="http://schemas.openxmlformats.org/presentationml/2006/main">
  <p:tag name="EE4P_INTELLIGENT_ELEMENT" val="{Name}"/>
</p:tagLst>
</file>

<file path=ppt/tags/tag28.xml><?xml version="1.0" encoding="utf-8"?>
<p:tagLst xmlns:p="http://schemas.openxmlformats.org/presentationml/2006/main">
  <p:tag name="EE4P_INTELLIGENT_ELEMENT" val="{Name}"/>
</p:tagLst>
</file>

<file path=ppt/tags/tag29.xml><?xml version="1.0" encoding="utf-8"?>
<p:tagLst xmlns:p="http://schemas.openxmlformats.org/presentationml/2006/main">
  <p:tag name="THINKCELLSHAPEDONOTDELETE" val="thinkcellActiveDocDoNotDelete"/>
</p:tagLst>
</file>

<file path=ppt/tags/tag3.xml><?xml version="1.0" encoding="utf-8"?>
<p:tagLst xmlns:p="http://schemas.openxmlformats.org/presentationml/2006/main">
  <p:tag name="EE4P_MASTERWIZARD" val="TitleAndEndImages"/>
</p:tagLst>
</file>

<file path=ppt/tags/tag30.xml><?xml version="1.0" encoding="utf-8"?>
<p:tagLst xmlns:p="http://schemas.openxmlformats.org/presentationml/2006/main">
  <p:tag name="EE4P_MASTERWIZARD" val="TitleAndEndImages"/>
</p:tagLst>
</file>

<file path=ppt/tags/tag31.xml><?xml version="1.0" encoding="utf-8"?>
<p:tagLst xmlns:p="http://schemas.openxmlformats.org/presentationml/2006/main">
  <p:tag name="EE4P_MASTERWIZARD" val="TitleAndEndLogos"/>
</p:tagLst>
</file>

<file path=ppt/tags/tag32.xml><?xml version="1.0" encoding="utf-8"?>
<p:tagLst xmlns:p="http://schemas.openxmlformats.org/presentationml/2006/main">
  <p:tag name="EE4P_INTELLIGENT_ELEMENT" val="{Name}"/>
</p:tagLst>
</file>

<file path=ppt/tags/tag33.xml><?xml version="1.0" encoding="utf-8"?>
<p:tagLst xmlns:p="http://schemas.openxmlformats.org/presentationml/2006/main">
  <p:tag name="THINKCELLSHAPEDONOTDELETE" val="thinkcellActiveDocDoNotDelete"/>
</p:tagLst>
</file>

<file path=ppt/tags/tag34.xml><?xml version="1.0" encoding="utf-8"?>
<p:tagLst xmlns:p="http://schemas.openxmlformats.org/presentationml/2006/main">
  <p:tag name="THINKCELLSHAPEDONOTDELETE" val="tk0gDn1l7TlyrFhv1Bb7CDw"/>
</p:tagLst>
</file>

<file path=ppt/tags/tag35.xml><?xml version="1.0" encoding="utf-8"?>
<p:tagLst xmlns:p="http://schemas.openxmlformats.org/presentationml/2006/main">
  <p:tag name="EE4P_MASTERWIZARD" val="TitleAndEndImages"/>
</p:tagLst>
</file>

<file path=ppt/tags/tag36.xml><?xml version="1.0" encoding="utf-8"?>
<p:tagLst xmlns:p="http://schemas.openxmlformats.org/presentationml/2006/main">
  <p:tag name="EE4P_MASTERWIZARD" val="TitleAndEndLogos"/>
</p:tagLst>
</file>

<file path=ppt/tags/tag37.xml><?xml version="1.0" encoding="utf-8"?>
<p:tagLst xmlns:p="http://schemas.openxmlformats.org/presentationml/2006/main">
  <p:tag name="EE4P_INTELLIGENT_ELEMENT" val="{Name}"/>
</p:tagLst>
</file>

<file path=ppt/tags/tag38.xml><?xml version="1.0" encoding="utf-8"?>
<p:tagLst xmlns:p="http://schemas.openxmlformats.org/presentationml/2006/main">
  <p:tag name="EE4P_INTELLIGENT_ELEMENT" val="{Name}"/>
</p:tagLst>
</file>

<file path=ppt/tags/tag39.xml><?xml version="1.0" encoding="utf-8"?>
<p:tagLst xmlns:p="http://schemas.openxmlformats.org/presentationml/2006/main">
  <p:tag name="EE4P_INTELLIGENT_ELEMENT" val="{Name}"/>
</p:tagLst>
</file>

<file path=ppt/tags/tag4.xml><?xml version="1.0" encoding="utf-8"?>
<p:tagLst xmlns:p="http://schemas.openxmlformats.org/presentationml/2006/main">
  <p:tag name="EE4P_MASTERWIZARD" val="TitleAndEndLogos"/>
</p:tagLst>
</file>

<file path=ppt/tags/tag40.xml><?xml version="1.0" encoding="utf-8"?>
<p:tagLst xmlns:p="http://schemas.openxmlformats.org/presentationml/2006/main">
  <p:tag name="EE4P_INTELLIGENT_ELEMENT" val="{Name}"/>
</p:tagLst>
</file>

<file path=ppt/tags/tag41.xml><?xml version="1.0" encoding="utf-8"?>
<p:tagLst xmlns:p="http://schemas.openxmlformats.org/presentationml/2006/main">
  <p:tag name="EE4P_INTELLIGENT_ELEMENT" val="{Name}"/>
</p:tagLst>
</file>

<file path=ppt/tags/tag42.xml><?xml version="1.0" encoding="utf-8"?>
<p:tagLst xmlns:p="http://schemas.openxmlformats.org/presentationml/2006/main">
  <p:tag name="EE4P_INTELLIGENT_ELEMENT" val="{Name}"/>
</p:tagLst>
</file>

<file path=ppt/tags/tag43.xml><?xml version="1.0" encoding="utf-8"?>
<p:tagLst xmlns:p="http://schemas.openxmlformats.org/presentationml/2006/main">
  <p:tag name="EE4P_INTELLIGENT_ELEMENT" val="{Name}"/>
</p:tagLst>
</file>

<file path=ppt/tags/tag44.xml><?xml version="1.0" encoding="utf-8"?>
<p:tagLst xmlns:p="http://schemas.openxmlformats.org/presentationml/2006/main">
  <p:tag name="EE4P_INTELLIGENT_ELEMENT" val="{Name}"/>
</p:tagLst>
</file>

<file path=ppt/tags/tag45.xml><?xml version="1.0" encoding="utf-8"?>
<p:tagLst xmlns:p="http://schemas.openxmlformats.org/presentationml/2006/main">
  <p:tag name="EE4P_INTELLIGENT_ELEMENT" val="{Name}"/>
</p:tagLst>
</file>

<file path=ppt/tags/tag46.xml><?xml version="1.0" encoding="utf-8"?>
<p:tagLst xmlns:p="http://schemas.openxmlformats.org/presentationml/2006/main">
  <p:tag name="THINKCELLSHAPEDONOTDELETE" val="thinkcellActiveDocDoNotDelete"/>
</p:tagLst>
</file>

<file path=ppt/tags/tag47.xml><?xml version="1.0" encoding="utf-8"?>
<p:tagLst xmlns:p="http://schemas.openxmlformats.org/presentationml/2006/main">
  <p:tag name="EE4P_INTELLIGENT_ELEMENT" val="{Name}"/>
</p:tagLst>
</file>

<file path=ppt/tags/tag48.xml><?xml version="1.0" encoding="utf-8"?>
<p:tagLst xmlns:p="http://schemas.openxmlformats.org/presentationml/2006/main">
  <p:tag name="EE4P_INTELLIGENT_ELEMENT" val="{Name}"/>
</p:tagLst>
</file>

<file path=ppt/tags/tag49.xml><?xml version="1.0" encoding="utf-8"?>
<p:tagLst xmlns:p="http://schemas.openxmlformats.org/presentationml/2006/main">
  <p:tag name="EE4P_INTELLIGENT_ELEMENT" val="{Name}"/>
</p:tagLst>
</file>

<file path=ppt/tags/tag5.xml><?xml version="1.0" encoding="utf-8"?>
<p:tagLst xmlns:p="http://schemas.openxmlformats.org/presentationml/2006/main">
  <p:tag name="EE4P_INTELLIGENT_ELEMENT" val="{Name}"/>
</p:tagLst>
</file>

<file path=ppt/tags/tag50.xml><?xml version="1.0" encoding="utf-8"?>
<p:tagLst xmlns:p="http://schemas.openxmlformats.org/presentationml/2006/main">
  <p:tag name="EE4P_INTELLIGENT_ELEMENT" val="{Name}"/>
</p:tagLst>
</file>

<file path=ppt/tags/tag51.xml><?xml version="1.0" encoding="utf-8"?>
<p:tagLst xmlns:p="http://schemas.openxmlformats.org/presentationml/2006/main">
  <p:tag name="EE4P_INTELLIGENT_ELEMENT" val="{Name}"/>
</p:tagLst>
</file>

<file path=ppt/tags/tag52.xml><?xml version="1.0" encoding="utf-8"?>
<p:tagLst xmlns:p="http://schemas.openxmlformats.org/presentationml/2006/main">
  <p:tag name="EE4P_INTELLIGENT_ELEMENT" val="{Name}"/>
</p:tagLst>
</file>

<file path=ppt/tags/tag53.xml><?xml version="1.0" encoding="utf-8"?>
<p:tagLst xmlns:p="http://schemas.openxmlformats.org/presentationml/2006/main">
  <p:tag name="EE4P_INTELLIGENT_ELEMENT" val="{Name}"/>
</p:tagLst>
</file>

<file path=ppt/tags/tag54.xml><?xml version="1.0" encoding="utf-8"?>
<p:tagLst xmlns:p="http://schemas.openxmlformats.org/presentationml/2006/main">
  <p:tag name="EE4P_INTELLIGENT_ELEMENT" val="{Name}"/>
</p:tagLst>
</file>

<file path=ppt/tags/tag55.xml><?xml version="1.0" encoding="utf-8"?>
<p:tagLst xmlns:p="http://schemas.openxmlformats.org/presentationml/2006/main">
  <p:tag name="EE4P_INTELLIGENT_ELEMENT" val="{Name}"/>
</p:tagLst>
</file>

<file path=ppt/tags/tag56.xml><?xml version="1.0" encoding="utf-8"?>
<p:tagLst xmlns:p="http://schemas.openxmlformats.org/presentationml/2006/main">
  <p:tag name="EE4P_INTELLIGENT_ELEMENT" val="{Name}"/>
</p:tagLst>
</file>

<file path=ppt/tags/tag57.xml><?xml version="1.0" encoding="utf-8"?>
<p:tagLst xmlns:p="http://schemas.openxmlformats.org/presentationml/2006/main">
  <p:tag name="THINKCELLSHAPEDONOTDELETE" val="thinkcellActiveDocDoNotDelete"/>
</p:tagLst>
</file>

<file path=ppt/tags/tag58.xml><?xml version="1.0" encoding="utf-8"?>
<p:tagLst xmlns:p="http://schemas.openxmlformats.org/presentationml/2006/main">
  <p:tag name="EE4P_INTELLIGENT_ELEMENT" val="{Name}"/>
</p:tagLst>
</file>

<file path=ppt/tags/tag59.xml><?xml version="1.0" encoding="utf-8"?>
<p:tagLst xmlns:p="http://schemas.openxmlformats.org/presentationml/2006/main">
  <p:tag name="EE4P_INTELLIGENT_ELEMENT" val="{Name}"/>
</p:tagLst>
</file>

<file path=ppt/tags/tag6.xml><?xml version="1.0" encoding="utf-8"?>
<p:tagLst xmlns:p="http://schemas.openxmlformats.org/presentationml/2006/main">
  <p:tag name="EE4P_INTELLIGENT_ELEMENT" val="{Name}"/>
</p:tagLst>
</file>

<file path=ppt/tags/tag60.xml><?xml version="1.0" encoding="utf-8"?>
<p:tagLst xmlns:p="http://schemas.openxmlformats.org/presentationml/2006/main">
  <p:tag name="EE4P_INTELLIGENT_ELEMENT" val="{Name}"/>
</p:tagLst>
</file>

<file path=ppt/tags/tag61.xml><?xml version="1.0" encoding="utf-8"?>
<p:tagLst xmlns:p="http://schemas.openxmlformats.org/presentationml/2006/main">
  <p:tag name="EE4P_INTELLIGENT_ELEMENT" val="{Name}"/>
</p:tagLst>
</file>

<file path=ppt/tags/tag62.xml><?xml version="1.0" encoding="utf-8"?>
<p:tagLst xmlns:p="http://schemas.openxmlformats.org/presentationml/2006/main">
  <p:tag name="EE4P_INTELLIGENT_ELEMENT" val="{Name}"/>
</p:tagLst>
</file>

<file path=ppt/tags/tag63.xml><?xml version="1.0" encoding="utf-8"?>
<p:tagLst xmlns:p="http://schemas.openxmlformats.org/presentationml/2006/main">
  <p:tag name="THINKCELLSHAPEDONOTDELETE" val="thinkcellActiveDocDoNotDelete"/>
</p:tagLst>
</file>

<file path=ppt/tags/tag64.xml><?xml version="1.0" encoding="utf-8"?>
<p:tagLst xmlns:p="http://schemas.openxmlformats.org/presentationml/2006/main">
  <p:tag name="EE4P_MASTERWIZARD" val="TitleAndEndImages"/>
</p:tagLst>
</file>

<file path=ppt/tags/tag65.xml><?xml version="1.0" encoding="utf-8"?>
<p:tagLst xmlns:p="http://schemas.openxmlformats.org/presentationml/2006/main">
  <p:tag name="EE4P_MASTERWIZARD" val="TitleAndEndLogos"/>
</p:tagLst>
</file>

<file path=ppt/tags/tag66.xml><?xml version="1.0" encoding="utf-8"?>
<p:tagLst xmlns:p="http://schemas.openxmlformats.org/presentationml/2006/main">
  <p:tag name="EE4P_INTELLIGENT_ELEMENT" val="{Name}"/>
</p:tagLst>
</file>

<file path=ppt/tags/tag67.xml><?xml version="1.0" encoding="utf-8"?>
<p:tagLst xmlns:p="http://schemas.openxmlformats.org/presentationml/2006/main">
  <p:tag name="THINKCELLSHAPEDONOTDELETE" val="thinkcellActiveDocDoNotDelete"/>
</p:tagLst>
</file>

<file path=ppt/tags/tag68.xml><?xml version="1.0" encoding="utf-8"?>
<p:tagLst xmlns:p="http://schemas.openxmlformats.org/presentationml/2006/main">
  <p:tag name="EE4P_AGENDAWIZARD" val="element"/>
  <p:tag name="EE4P_AGENDAWIZARD_CONTENT" val="/DATE"/>
  <p:tag name="EE4P_AGENDAWIZARD_PROPERTIES" val="197.597/369.3848/123.634/115.6044"/>
</p:tagLst>
</file>

<file path=ppt/tags/tag69.xml><?xml version="1.0" encoding="utf-8"?>
<p:tagLst xmlns:p="http://schemas.openxmlformats.org/presentationml/2006/main">
  <p:tag name="THINKCELLSHAPEDONOTDELETE" val="thinkcellActiveDocDoNotDelete"/>
</p:tagLst>
</file>

<file path=ppt/tags/tag7.xml><?xml version="1.0" encoding="utf-8"?>
<p:tagLst xmlns:p="http://schemas.openxmlformats.org/presentationml/2006/main">
  <p:tag name="EE4P_INTELLIGENT_ELEMENT" val="{Name}"/>
</p:tagLst>
</file>

<file path=ppt/tags/tag70.xml><?xml version="1.0" encoding="utf-8"?>
<p:tagLst xmlns:p="http://schemas.openxmlformats.org/presentationml/2006/main">
  <p:tag name="THINKCELLSHAPEDONOTDELETE" val="thinkcellActiveDocDoNotDelete"/>
</p:tagLst>
</file>

<file path=ppt/tags/tag71.xml><?xml version="1.0" encoding="utf-8"?>
<p:tagLst xmlns:p="http://schemas.openxmlformats.org/presentationml/2006/main">
  <p:tag name="THINKCELLSHAPEDONOTDELETE" val="thinkcellActiveDocDoNotDelete"/>
</p:tagLst>
</file>

<file path=ppt/tags/tag72.xml><?xml version="1.0" encoding="utf-8"?>
<p:tagLst xmlns:p="http://schemas.openxmlformats.org/presentationml/2006/main">
  <p:tag name="EE4P_INTELLIGENT_ELEMENT" val="{Name}"/>
</p:tagLst>
</file>

<file path=ppt/tags/tag73.xml><?xml version="1.0" encoding="utf-8"?>
<p:tagLst xmlns:p="http://schemas.openxmlformats.org/presentationml/2006/main">
  <p:tag name="THINKCELLSHAPEDONOTDELETE" val="thinkcellActiveDocDoNotDelete"/>
</p:tagLst>
</file>

<file path=ppt/tags/tag74.xml><?xml version="1.0" encoding="utf-8"?>
<p:tagLst xmlns:p="http://schemas.openxmlformats.org/presentationml/2006/main">
  <p:tag name="EE4P_AGENDAWIZARD" val="element"/>
  <p:tag name="EE4P_AGENDAWIZARD_CONTENT" val="/DATE"/>
  <p:tag name="EE4P_AGENDAWIZARD_PROPERTIES" val="197.597/369.3848/123.634/115.6044"/>
</p:tagLst>
</file>

<file path=ppt/tags/tag75.xml><?xml version="1.0" encoding="utf-8"?>
<p:tagLst xmlns:p="http://schemas.openxmlformats.org/presentationml/2006/main">
  <p:tag name="THINKCELLSHAPEDONOTDELETE" val="thinkcellActiveDocDoNotDelete"/>
</p:tagLst>
</file>

<file path=ppt/tags/tag76.xml><?xml version="1.0" encoding="utf-8"?>
<p:tagLst xmlns:p="http://schemas.openxmlformats.org/presentationml/2006/main">
  <p:tag name="THINKCELLSHAPEDONOTDELETE" val="thinkcellActiveDocDoNotDelete"/>
</p:tagLst>
</file>

<file path=ppt/tags/tag77.xml><?xml version="1.0" encoding="utf-8"?>
<p:tagLst xmlns:p="http://schemas.openxmlformats.org/presentationml/2006/main">
  <p:tag name="THINKCELLSHAPEDONOTDELETE" val="thinkcellActiveDocDoNotDelete"/>
</p:tagLst>
</file>

<file path=ppt/tags/tag78.xml><?xml version="1.0" encoding="utf-8"?>
<p:tagLst xmlns:p="http://schemas.openxmlformats.org/presentationml/2006/main">
  <p:tag name="EE4P_INTELLIGENT_ELEMENT" val="{Name}"/>
</p:tagLst>
</file>

<file path=ppt/tags/tag79.xml><?xml version="1.0" encoding="utf-8"?>
<p:tagLst xmlns:p="http://schemas.openxmlformats.org/presentationml/2006/main">
  <p:tag name="THINKCELLSHAPEDONOTDELETE" val="thinkcellActiveDocDoNotDelete"/>
</p:tagLst>
</file>

<file path=ppt/tags/tag8.xml><?xml version="1.0" encoding="utf-8"?>
<p:tagLst xmlns:p="http://schemas.openxmlformats.org/presentationml/2006/main">
  <p:tag name="EE4P_INTELLIGENT_ELEMENT" val="{Name}"/>
</p:tagLst>
</file>

<file path=ppt/tags/tag80.xml><?xml version="1.0" encoding="utf-8"?>
<p:tagLst xmlns:p="http://schemas.openxmlformats.org/presentationml/2006/main">
  <p:tag name="THINKCELLSHAPEDONOTDELETE" val="thinkcellActiveDocDoNotDelete"/>
</p:tagLst>
</file>

<file path=ppt/tags/tag81.xml><?xml version="1.0" encoding="utf-8"?>
<p:tagLst xmlns:p="http://schemas.openxmlformats.org/presentationml/2006/main">
  <p:tag name="THINKCELLSHAPEDONOTDELETE" val="thinkcellActiveDocDoNotDelete"/>
</p:tagLst>
</file>

<file path=ppt/tags/tag82.xml><?xml version="1.0" encoding="utf-8"?>
<p:tagLst xmlns:p="http://schemas.openxmlformats.org/presentationml/2006/main">
  <p:tag name="KSO_WM_UNIT_PLACING_PICTURE_USER_VIEWPORT" val="{&quot;height&quot;:4845,&quot;width&quot;:5475}"/>
</p:tagLst>
</file>

<file path=ppt/tags/tag83.xml><?xml version="1.0" encoding="utf-8"?>
<p:tagLst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THINKCELLUNDODONOTDELETE" val="0"/>
</p:tagLst>
</file>

<file path=ppt/tags/tag9.xml><?xml version="1.0" encoding="utf-8"?>
<p:tagLst xmlns:p="http://schemas.openxmlformats.org/presentationml/2006/main">
  <p:tag name="EE4P_INTELLIGENT_ELEMENT" val="{Name}"/>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spPr>
      <a:bodyPr rot="0" spcFirstLastPara="0" vertOverflow="overflow" horzOverflow="overflow" vert="horz" wrap="none" lIns="91440" tIns="45720" rIns="91440" bIns="45720" numCol="1" spcCol="0" rtlCol="0" fromWordArt="0" anchor="ctr" anchorCtr="0" forceAA="0" compatLnSpc="1">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1108</Words>
  <Application>WPS 演示</Application>
  <PresentationFormat>Widescreen</PresentationFormat>
  <Paragraphs>105</Paragraphs>
  <Slides>12</Slides>
  <Notes>1</Notes>
  <HiddenSlides>0</HiddenSlides>
  <MMClips>0</MMClips>
  <ScaleCrop>false</ScaleCrop>
  <HeadingPairs>
    <vt:vector size="10" baseType="variant">
      <vt:variant>
        <vt:lpstr>已用的字体</vt:lpstr>
      </vt:variant>
      <vt:variant>
        <vt:i4>7</vt:i4>
      </vt:variant>
      <vt:variant>
        <vt:lpstr>主题</vt:lpstr>
      </vt:variant>
      <vt:variant>
        <vt:i4>1</vt:i4>
      </vt:variant>
      <vt:variant>
        <vt:lpstr>嵌入 OLE 服务器</vt:lpstr>
      </vt:variant>
      <vt:variant>
        <vt:i4>19</vt:i4>
      </vt:variant>
      <vt:variant>
        <vt:lpstr>幻灯片标题</vt:lpstr>
      </vt:variant>
      <vt:variant>
        <vt:i4>12</vt:i4>
      </vt:variant>
      <vt:variant>
        <vt:lpstr>自定义放映</vt:lpstr>
      </vt:variant>
      <vt:variant>
        <vt:i4>1</vt:i4>
      </vt:variant>
    </vt:vector>
  </HeadingPairs>
  <TitlesOfParts>
    <vt:vector size="40" baseType="lpstr">
      <vt:lpstr>Arial</vt:lpstr>
      <vt:lpstr>宋体</vt:lpstr>
      <vt:lpstr>Wingdings</vt:lpstr>
      <vt:lpstr>Trebuchet MS</vt:lpstr>
      <vt:lpstr>微软雅黑</vt:lpstr>
      <vt:lpstr>Arial Unicode MS</vt:lpstr>
      <vt:lpstr>Wingdings</vt:lpstr>
      <vt:lpstr>BCG Grid 16:9</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PowerPoint 演示文稿</vt:lpstr>
      <vt:lpstr>Executive summary template</vt:lpstr>
      <vt:lpstr>PowerPoint 演示文稿</vt:lpstr>
      <vt:lpstr>PowerPoint 演示文稿</vt:lpstr>
      <vt:lpstr>Data Findings - Channel</vt:lpstr>
      <vt:lpstr>Data Findings - Channel</vt:lpstr>
      <vt:lpstr>Data Findings - Channel</vt:lpstr>
      <vt:lpstr>PowerPoint 演示文稿</vt:lpstr>
      <vt:lpstr>PowerPoint 演示文稿</vt:lpstr>
      <vt:lpstr>PowerPoint 演示文稿</vt:lpstr>
      <vt:lpstr>PowerPoint 演示文稿</vt:lpstr>
      <vt:lpstr>PowerPoint 演示文稿</vt:lpstr>
      <vt:lpstr>Format Guide Workshop</vt:lpstr>
    </vt:vector>
  </TitlesOfParts>
  <Company>The Boston Consulting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 Boston Consulting Group</dc:creator>
  <cp:lastModifiedBy>WPS_1644740573</cp:lastModifiedBy>
  <cp:revision>449</cp:revision>
  <cp:lastPrinted>2016-04-06T18:59:00Z</cp:lastPrinted>
  <dcterms:created xsi:type="dcterms:W3CDTF">2016-11-04T11:46:00Z</dcterms:created>
  <dcterms:modified xsi:type="dcterms:W3CDTF">2022-03-07T08:06:58Z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y fmtid="{D5CDD505-2E9C-101B-9397-08002B2CF9AE}" pid="7" name="ICV">
    <vt:lpwstr>7E0BEDE8EA294D0FA989978750451B37</vt:lpwstr>
  </property>
  <property fmtid="{D5CDD505-2E9C-101B-9397-08002B2CF9AE}" pid="8" name="KSOProductBuildVer">
    <vt:lpwstr>2052-11.1.0.11365</vt:lpwstr>
  </property>
</Properties>
</file>