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929A-1FA4-4F96-B60A-FA70DA21E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913B2-0959-476E-B948-DF1CCBA0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D16A9-961B-4782-8B92-6DFD19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D2770-C3DF-4459-8886-4108F3FA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BBB23-284B-4A4C-9FEC-15655EB5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CFCB6-7865-4CA7-B8F8-11477FF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B0A08-90B8-4B37-946F-CD8068AA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EC5FF-E8F3-4C31-BB71-9692EB2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BE249-9BAE-4DE6-A5C7-80221BC7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1A453-1B53-4A61-BD93-D3D2CE19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622CF0-F869-48D8-A3AE-468C76C5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0898B-3593-4918-9F53-FF2A5C58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C6048-EAE4-49AD-913D-D13A7F59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AFF67-C039-4814-B7FC-28087DF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C5E51-AE27-4428-A5E5-33FF4F42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7FAA5-5E45-4D8A-B866-A33ABA9A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C5948-3449-4F15-BCF5-DB62B78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8114-575B-43B2-834F-7A0AEFD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96141-5152-4F30-9E91-E3E1DD9F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1BA32-94AC-4006-A68A-A46B405D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55D8-FCAF-4396-9062-FF55F94A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552C1-274E-47D1-AF10-2330BBF1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EA32-D0D3-452A-8A0B-6F01FB0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99C25-C314-47EC-9E2D-65881FB4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02C1-428B-4604-B16B-BC05970A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DEE-46F9-40D2-9CBC-6685DA19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B57B4-B381-400E-8A20-348A07146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FDA0E-E33F-4C39-8828-6C526707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2DC9-2B64-42CB-A7F0-E76B90B5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A937B-3DD1-4ADA-A532-2DE00B07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AFB76-A45F-4462-9E25-DDF377A4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C394-0948-4EBD-A0F8-6291039F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A2ADD-05F2-4A8B-A8DC-4210B4A8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2C5FD-E4CA-4C4F-A3CF-6665F8137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767A2-37D4-432D-82FE-F1BF5B0D1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1681A9-C9EE-43E6-88CE-373FDAC0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0AEACB-5C3B-41A5-AF7A-CCFDA34C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4EA8B-06CB-4617-AF59-3D3F9638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0C5AC-D42D-43FA-A367-3852DC2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3656A-09FF-4DB7-90F7-2B0007F1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42831-4488-4000-8F89-AF0C08B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FA3DD-27EF-4272-B7EF-37DE14E5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5DE372-87ED-4445-ADFF-F92DC5E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C8EFF8-2446-4453-B57B-7B44C2B5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229A6-B25F-4CEC-AF7E-7C98ACFE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2F784-22AF-4F4C-9724-DC57210D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C7343-D41A-47BF-80DB-565083F1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6A9-98A9-41C5-A737-4340E20B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CE83B-3F1B-411B-B5DF-D8895867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3F1BB-5ECA-422C-8936-108BEE63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50F6B-7ECD-4C71-A3CC-8E16273F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F6D6C-334C-4FD8-AE5F-1609C84A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BE88A-8DCA-409A-967D-98A84D4A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27A6EB-1028-48B2-A8E1-413ADE1D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7938A-CEED-4D51-A17F-4891C8F4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7F486-09A3-46B4-833A-DF469F0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07DF8-D220-4C38-B47B-93BFDD2E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0C375-8C56-4195-AAAC-65E79248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DB3829-3B7D-41DC-A958-45A17ED7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A5217-0A54-4950-9714-6DBAB1D8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50E6B-C84E-4116-B7F4-939BC1BB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9594-639F-4A8B-8E2E-2AD1BD03839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B202D-4A65-4617-B8B3-7EBC7A53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65BFC-923D-48DC-A69B-AFC07E2FE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6166-6F96-483D-8A00-45EC71047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931DA-7E16-45FB-9226-34299ACC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54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面向对象原理与实现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29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4313-6588-4F99-BDBF-7503A2C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新语法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BDB63D-8ED7-438E-A022-E676C112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1" y="1564615"/>
            <a:ext cx="8458952" cy="4928260"/>
          </a:xfrm>
        </p:spPr>
      </p:pic>
    </p:spTree>
    <p:extLst>
      <p:ext uri="{BB962C8B-B14F-4D97-AF65-F5344CB8AC3E}">
        <p14:creationId xmlns:p14="http://schemas.microsoft.com/office/powerpoint/2010/main" val="9627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5874-D44F-4076-B87D-80D54E2D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2EA44D-139A-44C0-937E-79BDA64B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82" y="1861303"/>
            <a:ext cx="9793835" cy="26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1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920E-BF4D-4196-A95A-B5A2046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的“类”</a:t>
            </a:r>
            <a:r>
              <a:rPr lang="en-US" altLang="zh-CN" dirty="0"/>
              <a:t>—</a:t>
            </a:r>
            <a:r>
              <a:rPr lang="zh-CN" altLang="en-US" dirty="0"/>
              <a:t>工厂模式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64432D-325B-414C-B9F8-347AEF68E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1575708"/>
            <a:ext cx="8982075" cy="3305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C8D5B8-F0C9-4900-AAAB-ACAE7415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4880883"/>
            <a:ext cx="3787170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920E-BF4D-4196-A95A-B5A2046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的“类”</a:t>
            </a:r>
            <a:r>
              <a:rPr lang="en-US" altLang="zh-CN" dirty="0"/>
              <a:t>—</a:t>
            </a:r>
            <a:r>
              <a:rPr lang="zh-CN" altLang="en-US" dirty="0"/>
              <a:t>工厂模式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DBFFF0-A555-40D7-81D8-DFD8CC4A8442}"/>
              </a:ext>
            </a:extLst>
          </p:cNvPr>
          <p:cNvSpPr txBox="1"/>
          <p:nvPr/>
        </p:nvSpPr>
        <p:spPr>
          <a:xfrm>
            <a:off x="1021336" y="1562112"/>
            <a:ext cx="89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弊端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、资源浪费</a:t>
            </a:r>
            <a:endParaRPr lang="en-US" altLang="zh-CN" dirty="0"/>
          </a:p>
          <a:p>
            <a:r>
              <a:rPr lang="en-US" altLang="zh-CN" dirty="0"/>
              <a:t>           2</a:t>
            </a:r>
            <a:r>
              <a:rPr lang="zh-CN" altLang="en-US" dirty="0"/>
              <a:t>、实例对象间缺乏内在联系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2C86B8-911E-4003-83D5-20D41E50A1AB}"/>
              </a:ext>
            </a:extLst>
          </p:cNvPr>
          <p:cNvSpPr/>
          <p:nvPr/>
        </p:nvSpPr>
        <p:spPr>
          <a:xfrm>
            <a:off x="1395169" y="3273755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xiaoMing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F17DA6-6CC3-4D65-9E2F-600B9CAE79F5}"/>
              </a:ext>
            </a:extLst>
          </p:cNvPr>
          <p:cNvSpPr/>
          <p:nvPr/>
        </p:nvSpPr>
        <p:spPr>
          <a:xfrm>
            <a:off x="1395169" y="3827282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xiaoming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61AA17-5B9C-45F7-A3DB-64AF10CAC8F4}"/>
              </a:ext>
            </a:extLst>
          </p:cNvPr>
          <p:cNvSpPr/>
          <p:nvPr/>
        </p:nvSpPr>
        <p:spPr>
          <a:xfrm>
            <a:off x="1395169" y="4380809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07C1EF-B05A-4BF1-A0A8-E4BC4B6DCFCF}"/>
              </a:ext>
            </a:extLst>
          </p:cNvPr>
          <p:cNvSpPr/>
          <p:nvPr/>
        </p:nvSpPr>
        <p:spPr>
          <a:xfrm>
            <a:off x="1395169" y="4934336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B68DB2-0F08-446C-B1CB-8CA3D698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" y="2524381"/>
            <a:ext cx="3792041" cy="5547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A5A62AC-6CD4-499C-AC0B-5C48DDCBF922}"/>
              </a:ext>
            </a:extLst>
          </p:cNvPr>
          <p:cNvSpPr/>
          <p:nvPr/>
        </p:nvSpPr>
        <p:spPr>
          <a:xfrm>
            <a:off x="8184039" y="3273755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xiaoQiang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A1AC96-98A1-4550-9D0A-2308D6C836E0}"/>
              </a:ext>
            </a:extLst>
          </p:cNvPr>
          <p:cNvSpPr/>
          <p:nvPr/>
        </p:nvSpPr>
        <p:spPr>
          <a:xfrm>
            <a:off x="8184039" y="3827282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xiaoqiang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D30E1F-C1E8-4604-97D7-F17ED7A1F9BB}"/>
              </a:ext>
            </a:extLst>
          </p:cNvPr>
          <p:cNvSpPr/>
          <p:nvPr/>
        </p:nvSpPr>
        <p:spPr>
          <a:xfrm>
            <a:off x="8184039" y="4380809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06958A-20CC-4E81-B3D6-8CE4D45EC7E7}"/>
              </a:ext>
            </a:extLst>
          </p:cNvPr>
          <p:cNvSpPr/>
          <p:nvPr/>
        </p:nvSpPr>
        <p:spPr>
          <a:xfrm>
            <a:off x="8184039" y="4934336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FED16A-BD4F-43D6-90DA-EACDB091846B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 flipV="1">
            <a:off x="3214541" y="5211100"/>
            <a:ext cx="2057903" cy="27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92A148-FCAD-4B6A-AB41-2C7CD3B19158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7172" y="5211100"/>
            <a:ext cx="2266867" cy="27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3F63B6D-455E-4C2E-9AEC-B4E867F966DC}"/>
              </a:ext>
            </a:extLst>
          </p:cNvPr>
          <p:cNvSpPr txBox="1"/>
          <p:nvPr/>
        </p:nvSpPr>
        <p:spPr>
          <a:xfrm>
            <a:off x="5272444" y="5164697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=!</a:t>
            </a:r>
            <a:endParaRPr lang="zh-CN" altLang="en-US" sz="36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663CC26-E1D8-469D-817D-AE571019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17" y="2532957"/>
            <a:ext cx="4138368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4744-4AE0-4AC8-B91C-1AD437D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的“类”</a:t>
            </a:r>
            <a:r>
              <a:rPr lang="en-US" altLang="zh-CN" dirty="0"/>
              <a:t>—</a:t>
            </a:r>
            <a:r>
              <a:rPr lang="zh-CN" altLang="en-US" dirty="0"/>
              <a:t>原型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7151DCD-4B0F-4AF4-B91E-61287ECF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31" y="1690688"/>
            <a:ext cx="9437738" cy="37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4744-4AE0-4AC8-B91C-1AD437D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的“类”</a:t>
            </a:r>
            <a:r>
              <a:rPr lang="en-US" altLang="zh-CN" dirty="0"/>
              <a:t>—</a:t>
            </a:r>
            <a:r>
              <a:rPr lang="zh-CN" altLang="en-US" dirty="0"/>
              <a:t>原型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E81BD-4EA3-45FF-A0CF-2BC29559576E}"/>
              </a:ext>
            </a:extLst>
          </p:cNvPr>
          <p:cNvSpPr/>
          <p:nvPr/>
        </p:nvSpPr>
        <p:spPr>
          <a:xfrm>
            <a:off x="403782" y="1690688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6491-01C7-4CEE-BA45-D44C75E2059E}"/>
              </a:ext>
            </a:extLst>
          </p:cNvPr>
          <p:cNvSpPr/>
          <p:nvPr/>
        </p:nvSpPr>
        <p:spPr>
          <a:xfrm>
            <a:off x="403782" y="2244215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380D95-C1AB-46E0-B542-219DA4E8B9FC}"/>
              </a:ext>
            </a:extLst>
          </p:cNvPr>
          <p:cNvSpPr/>
          <p:nvPr/>
        </p:nvSpPr>
        <p:spPr>
          <a:xfrm>
            <a:off x="6096000" y="1690688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Person.prototype</a:t>
            </a:r>
            <a:endParaRPr lang="en-US" altLang="zh-CN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54A60F-3620-4D4B-8CF2-32DC0F9DCDCF}"/>
              </a:ext>
            </a:extLst>
          </p:cNvPr>
          <p:cNvSpPr/>
          <p:nvPr/>
        </p:nvSpPr>
        <p:spPr>
          <a:xfrm>
            <a:off x="6096000" y="2244215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F18523-C368-42F3-B158-E3DEE1A4F525}"/>
              </a:ext>
            </a:extLst>
          </p:cNvPr>
          <p:cNvSpPr/>
          <p:nvPr/>
        </p:nvSpPr>
        <p:spPr>
          <a:xfrm>
            <a:off x="6096000" y="279774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FFEBD9-4696-437E-AB06-901C1DAA0A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223154" y="1967452"/>
            <a:ext cx="3872846" cy="553527"/>
          </a:xfrm>
          <a:prstGeom prst="bentConnector3">
            <a:avLst>
              <a:gd name="adj1" fmla="val 46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DEB8012-27D7-4783-B138-6D839716474C}"/>
              </a:ext>
            </a:extLst>
          </p:cNvPr>
          <p:cNvCxnSpPr>
            <a:cxnSpLocks/>
          </p:cNvCxnSpPr>
          <p:nvPr/>
        </p:nvCxnSpPr>
        <p:spPr>
          <a:xfrm rot="10800000">
            <a:off x="2223154" y="1967451"/>
            <a:ext cx="3872846" cy="553527"/>
          </a:xfrm>
          <a:prstGeom prst="curvedConnector3">
            <a:avLst>
              <a:gd name="adj1" fmla="val 53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9600BD0A-D2AC-4F53-9423-8EDAEAA3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28" y="1690688"/>
            <a:ext cx="4031842" cy="119043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0E5B5B7-DAAC-409C-ACAF-205149C9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8" y="3043244"/>
            <a:ext cx="5802206" cy="81604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324428F-7EE7-431E-B87B-913AD9EE3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4" y="3997657"/>
            <a:ext cx="5686425" cy="94297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838013A8-93F0-46DC-85CD-90E32C06037E}"/>
              </a:ext>
            </a:extLst>
          </p:cNvPr>
          <p:cNvSpPr/>
          <p:nvPr/>
        </p:nvSpPr>
        <p:spPr>
          <a:xfrm>
            <a:off x="6174559" y="4278767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xiaoMing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A6DD8E-EFC1-43D3-BB25-319E52DE851F}"/>
              </a:ext>
            </a:extLst>
          </p:cNvPr>
          <p:cNvSpPr/>
          <p:nvPr/>
        </p:nvSpPr>
        <p:spPr>
          <a:xfrm>
            <a:off x="6174559" y="4832294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xiaoming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1D360FE-263F-4B55-B580-603F2911522F}"/>
              </a:ext>
            </a:extLst>
          </p:cNvPr>
          <p:cNvSpPr/>
          <p:nvPr/>
        </p:nvSpPr>
        <p:spPr>
          <a:xfrm>
            <a:off x="6174559" y="538582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391DFF3-7438-487F-AE18-B7EB9D666B79}"/>
              </a:ext>
            </a:extLst>
          </p:cNvPr>
          <p:cNvSpPr/>
          <p:nvPr/>
        </p:nvSpPr>
        <p:spPr>
          <a:xfrm>
            <a:off x="6174559" y="5939348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B00B698-EBBF-400E-B663-407DAB87C595}"/>
              </a:ext>
            </a:extLst>
          </p:cNvPr>
          <p:cNvSpPr/>
          <p:nvPr/>
        </p:nvSpPr>
        <p:spPr>
          <a:xfrm>
            <a:off x="9463725" y="3859287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xiaoQiang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21AD609-1781-4658-AD69-6D10DDC11B0B}"/>
              </a:ext>
            </a:extLst>
          </p:cNvPr>
          <p:cNvSpPr/>
          <p:nvPr/>
        </p:nvSpPr>
        <p:spPr>
          <a:xfrm>
            <a:off x="9463725" y="4412814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xiaoqiang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A1DCCB-4C0B-4402-AE49-B70E81E081B7}"/>
              </a:ext>
            </a:extLst>
          </p:cNvPr>
          <p:cNvSpPr/>
          <p:nvPr/>
        </p:nvSpPr>
        <p:spPr>
          <a:xfrm>
            <a:off x="9463725" y="496634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523CB5-2CA2-4208-A461-BE514EF02277}"/>
              </a:ext>
            </a:extLst>
          </p:cNvPr>
          <p:cNvSpPr/>
          <p:nvPr/>
        </p:nvSpPr>
        <p:spPr>
          <a:xfrm>
            <a:off x="9463725" y="5519868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9B13E2AC-BB50-41AE-9258-EC39B2162562}"/>
              </a:ext>
            </a:extLst>
          </p:cNvPr>
          <p:cNvCxnSpPr>
            <a:cxnSpLocks/>
            <a:stCxn id="58" idx="3"/>
            <a:endCxn id="14" idx="2"/>
          </p:cNvCxnSpPr>
          <p:nvPr/>
        </p:nvCxnSpPr>
        <p:spPr>
          <a:xfrm flipH="1" flipV="1">
            <a:off x="7005686" y="3351269"/>
            <a:ext cx="988245" cy="2864843"/>
          </a:xfrm>
          <a:prstGeom prst="curvedConnector4">
            <a:avLst>
              <a:gd name="adj1" fmla="val -23132"/>
              <a:gd name="adj2" fmla="val 87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47B550E-43E9-4F74-A890-B1EFE099D240}"/>
              </a:ext>
            </a:extLst>
          </p:cNvPr>
          <p:cNvCxnSpPr>
            <a:cxnSpLocks/>
            <a:stCxn id="62" idx="1"/>
            <a:endCxn id="14" idx="3"/>
          </p:cNvCxnSpPr>
          <p:nvPr/>
        </p:nvCxnSpPr>
        <p:spPr>
          <a:xfrm rot="10800000">
            <a:off x="7915373" y="3074506"/>
            <a:ext cx="1548353" cy="2722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4744-4AE0-4AC8-B91C-1AD437D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实现继承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E81BD-4EA3-45FF-A0CF-2BC29559576E}"/>
              </a:ext>
            </a:extLst>
          </p:cNvPr>
          <p:cNvSpPr/>
          <p:nvPr/>
        </p:nvSpPr>
        <p:spPr>
          <a:xfrm>
            <a:off x="403782" y="1690688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6491-01C7-4CEE-BA45-D44C75E2059E}"/>
              </a:ext>
            </a:extLst>
          </p:cNvPr>
          <p:cNvSpPr/>
          <p:nvPr/>
        </p:nvSpPr>
        <p:spPr>
          <a:xfrm>
            <a:off x="403782" y="2244215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380D95-C1AB-46E0-B542-219DA4E8B9FC}"/>
              </a:ext>
            </a:extLst>
          </p:cNvPr>
          <p:cNvSpPr/>
          <p:nvPr/>
        </p:nvSpPr>
        <p:spPr>
          <a:xfrm>
            <a:off x="4892511" y="1690688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Person.prototype</a:t>
            </a:r>
            <a:endParaRPr lang="en-US" altLang="zh-CN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54A60F-3620-4D4B-8CF2-32DC0F9DCDCF}"/>
              </a:ext>
            </a:extLst>
          </p:cNvPr>
          <p:cNvSpPr/>
          <p:nvPr/>
        </p:nvSpPr>
        <p:spPr>
          <a:xfrm>
            <a:off x="4892511" y="2244215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F18523-C368-42F3-B158-E3DEE1A4F525}"/>
              </a:ext>
            </a:extLst>
          </p:cNvPr>
          <p:cNvSpPr/>
          <p:nvPr/>
        </p:nvSpPr>
        <p:spPr>
          <a:xfrm>
            <a:off x="4892511" y="279774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FFEBD9-4696-437E-AB06-901C1DAA0AA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23154" y="1967450"/>
            <a:ext cx="2669357" cy="55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DEB8012-27D7-4783-B138-6D839716474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223157" y="1967455"/>
            <a:ext cx="2669355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9600BD0A-D2AC-4F53-9423-8EDAEAA3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5" y="1236284"/>
            <a:ext cx="4031842" cy="119043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1A9CFD3-93FD-4ABC-B536-F4CCEDA0DC33}"/>
              </a:ext>
            </a:extLst>
          </p:cNvPr>
          <p:cNvSpPr/>
          <p:nvPr/>
        </p:nvSpPr>
        <p:spPr>
          <a:xfrm>
            <a:off x="348791" y="3587052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E34438C-58DB-45A6-A365-CA5DE1461F3D}"/>
              </a:ext>
            </a:extLst>
          </p:cNvPr>
          <p:cNvSpPr/>
          <p:nvPr/>
        </p:nvSpPr>
        <p:spPr>
          <a:xfrm>
            <a:off x="348791" y="4140579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D14322-1B3E-4E17-B5B0-57ABA98D4099}"/>
              </a:ext>
            </a:extLst>
          </p:cNvPr>
          <p:cNvSpPr/>
          <p:nvPr/>
        </p:nvSpPr>
        <p:spPr>
          <a:xfrm>
            <a:off x="4892511" y="358705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Student.prototype</a:t>
            </a:r>
            <a:endParaRPr lang="en-US" altLang="zh-CN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419533-2F99-4E54-B11B-F4D5BAF996C8}"/>
              </a:ext>
            </a:extLst>
          </p:cNvPr>
          <p:cNvSpPr/>
          <p:nvPr/>
        </p:nvSpPr>
        <p:spPr>
          <a:xfrm>
            <a:off x="4892511" y="4140579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854B40-E487-4E0F-9854-EFBFA97A29DC}"/>
              </a:ext>
            </a:extLst>
          </p:cNvPr>
          <p:cNvSpPr/>
          <p:nvPr/>
        </p:nvSpPr>
        <p:spPr>
          <a:xfrm>
            <a:off x="4892511" y="4694106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E31A77B-A687-42EE-9DD7-E67088361EA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168163" y="3863816"/>
            <a:ext cx="2724348" cy="553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1368C73-9C0F-4803-8AA8-275374F47A2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2168163" y="3863819"/>
            <a:ext cx="2724348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085EED91-9BB2-4B6E-9ACF-2CD1EB15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23" y="3760299"/>
            <a:ext cx="4031842" cy="9370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4D3215C-2544-4905-87BD-6B7CB4979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23" y="4710519"/>
            <a:ext cx="3938047" cy="558589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6BAA275-70DD-4AA1-A21B-C2B2EE2F7949}"/>
              </a:ext>
            </a:extLst>
          </p:cNvPr>
          <p:cNvCxnSpPr>
            <a:cxnSpLocks/>
            <a:stCxn id="40" idx="3"/>
            <a:endCxn id="11" idx="3"/>
          </p:cNvCxnSpPr>
          <p:nvPr/>
        </p:nvCxnSpPr>
        <p:spPr>
          <a:xfrm flipV="1">
            <a:off x="6711883" y="1967452"/>
            <a:ext cx="12700" cy="30034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7009FED-451B-478C-A8BA-0D139380C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99" y="5485905"/>
            <a:ext cx="5410669" cy="518205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323847D-9629-4D0F-A520-4A3F2EEB05D4}"/>
              </a:ext>
            </a:extLst>
          </p:cNvPr>
          <p:cNvSpPr/>
          <p:nvPr/>
        </p:nvSpPr>
        <p:spPr>
          <a:xfrm>
            <a:off x="348790" y="4832294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xiaoMing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677222-2E8E-45A0-9C20-428A5A73E434}"/>
              </a:ext>
            </a:extLst>
          </p:cNvPr>
          <p:cNvSpPr/>
          <p:nvPr/>
        </p:nvSpPr>
        <p:spPr>
          <a:xfrm>
            <a:off x="348790" y="538582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xiaoming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63D47B-7249-4B9F-9727-C95C36EE3CD3}"/>
              </a:ext>
            </a:extLst>
          </p:cNvPr>
          <p:cNvSpPr/>
          <p:nvPr/>
        </p:nvSpPr>
        <p:spPr>
          <a:xfrm>
            <a:off x="348790" y="5939348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CF9C3-0586-4C88-84C9-2D56D8616F63}"/>
              </a:ext>
            </a:extLst>
          </p:cNvPr>
          <p:cNvSpPr/>
          <p:nvPr/>
        </p:nvSpPr>
        <p:spPr>
          <a:xfrm>
            <a:off x="2168162" y="538582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093B35-D266-45A1-819D-9CAA4A081901}"/>
              </a:ext>
            </a:extLst>
          </p:cNvPr>
          <p:cNvSpPr/>
          <p:nvPr/>
        </p:nvSpPr>
        <p:spPr>
          <a:xfrm>
            <a:off x="2168162" y="5939347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grade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’senior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B967AD14-82DF-4CBF-B876-21494AD4F10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058797" y="3863816"/>
            <a:ext cx="1833714" cy="15220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439D0B5D-BEB8-4E8C-A21F-985C72011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681" y="2413281"/>
            <a:ext cx="5222319" cy="8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63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4744-4AE0-4AC8-B91C-1AD437D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实现继承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E81BD-4EA3-45FF-A0CF-2BC29559576E}"/>
              </a:ext>
            </a:extLst>
          </p:cNvPr>
          <p:cNvSpPr/>
          <p:nvPr/>
        </p:nvSpPr>
        <p:spPr>
          <a:xfrm>
            <a:off x="403782" y="1690688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6491-01C7-4CEE-BA45-D44C75E2059E}"/>
              </a:ext>
            </a:extLst>
          </p:cNvPr>
          <p:cNvSpPr/>
          <p:nvPr/>
        </p:nvSpPr>
        <p:spPr>
          <a:xfrm>
            <a:off x="403782" y="2244215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380D95-C1AB-46E0-B542-219DA4E8B9FC}"/>
              </a:ext>
            </a:extLst>
          </p:cNvPr>
          <p:cNvSpPr/>
          <p:nvPr/>
        </p:nvSpPr>
        <p:spPr>
          <a:xfrm>
            <a:off x="4892511" y="1690688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Person.prototype</a:t>
            </a:r>
            <a:endParaRPr lang="en-US" altLang="zh-CN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54A60F-3620-4D4B-8CF2-32DC0F9DCDCF}"/>
              </a:ext>
            </a:extLst>
          </p:cNvPr>
          <p:cNvSpPr/>
          <p:nvPr/>
        </p:nvSpPr>
        <p:spPr>
          <a:xfrm>
            <a:off x="4892511" y="2244215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F18523-C368-42F3-B158-E3DEE1A4F525}"/>
              </a:ext>
            </a:extLst>
          </p:cNvPr>
          <p:cNvSpPr/>
          <p:nvPr/>
        </p:nvSpPr>
        <p:spPr>
          <a:xfrm>
            <a:off x="4892511" y="279774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FFEBD9-4696-437E-AB06-901C1DAA0AA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23154" y="1967450"/>
            <a:ext cx="2669357" cy="55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DEB8012-27D7-4783-B138-6D839716474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223157" y="1967455"/>
            <a:ext cx="2669355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9600BD0A-D2AC-4F53-9423-8EDAEAA3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5" y="1236284"/>
            <a:ext cx="4031842" cy="119043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1A9CFD3-93FD-4ABC-B536-F4CCEDA0DC33}"/>
              </a:ext>
            </a:extLst>
          </p:cNvPr>
          <p:cNvSpPr/>
          <p:nvPr/>
        </p:nvSpPr>
        <p:spPr>
          <a:xfrm>
            <a:off x="348791" y="3587052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E34438C-58DB-45A6-A365-CA5DE1461F3D}"/>
              </a:ext>
            </a:extLst>
          </p:cNvPr>
          <p:cNvSpPr/>
          <p:nvPr/>
        </p:nvSpPr>
        <p:spPr>
          <a:xfrm>
            <a:off x="348791" y="4140579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D14322-1B3E-4E17-B5B0-57ABA98D4099}"/>
              </a:ext>
            </a:extLst>
          </p:cNvPr>
          <p:cNvSpPr/>
          <p:nvPr/>
        </p:nvSpPr>
        <p:spPr>
          <a:xfrm>
            <a:off x="4892511" y="358705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Student.prototype</a:t>
            </a:r>
            <a:endParaRPr lang="en-US" altLang="zh-CN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419533-2F99-4E54-B11B-F4D5BAF996C8}"/>
              </a:ext>
            </a:extLst>
          </p:cNvPr>
          <p:cNvSpPr/>
          <p:nvPr/>
        </p:nvSpPr>
        <p:spPr>
          <a:xfrm>
            <a:off x="4892511" y="4140579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854B40-E487-4E0F-9854-EFBFA97A29DC}"/>
              </a:ext>
            </a:extLst>
          </p:cNvPr>
          <p:cNvSpPr/>
          <p:nvPr/>
        </p:nvSpPr>
        <p:spPr>
          <a:xfrm>
            <a:off x="4892511" y="4694106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E31A77B-A687-42EE-9DD7-E67088361EA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168163" y="3863816"/>
            <a:ext cx="2724348" cy="553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1368C73-9C0F-4803-8AA8-275374F47A2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2168163" y="3863819"/>
            <a:ext cx="2724348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085EED91-9BB2-4B6E-9ACF-2CD1EB15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23" y="3760299"/>
            <a:ext cx="4031842" cy="937024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6BAA275-70DD-4AA1-A21B-C2B2EE2F7949}"/>
              </a:ext>
            </a:extLst>
          </p:cNvPr>
          <p:cNvCxnSpPr>
            <a:cxnSpLocks/>
            <a:stCxn id="40" idx="3"/>
            <a:endCxn id="11" idx="3"/>
          </p:cNvCxnSpPr>
          <p:nvPr/>
        </p:nvCxnSpPr>
        <p:spPr>
          <a:xfrm flipV="1">
            <a:off x="6711883" y="1967452"/>
            <a:ext cx="12700" cy="30034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7009FED-451B-478C-A8BA-0D139380C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1" y="5939347"/>
            <a:ext cx="5410669" cy="518205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323847D-9629-4D0F-A520-4A3F2EEB05D4}"/>
              </a:ext>
            </a:extLst>
          </p:cNvPr>
          <p:cNvSpPr/>
          <p:nvPr/>
        </p:nvSpPr>
        <p:spPr>
          <a:xfrm>
            <a:off x="348790" y="4832294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xiaoMing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677222-2E8E-45A0-9C20-428A5A73E434}"/>
              </a:ext>
            </a:extLst>
          </p:cNvPr>
          <p:cNvSpPr/>
          <p:nvPr/>
        </p:nvSpPr>
        <p:spPr>
          <a:xfrm>
            <a:off x="348790" y="538582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r>
              <a:rPr lang="en-US" altLang="zh-CN" dirty="0" err="1">
                <a:solidFill>
                  <a:schemeClr val="tx1"/>
                </a:solidFill>
              </a:rPr>
              <a:t>xiaoming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63D47B-7249-4B9F-9727-C95C36EE3CD3}"/>
              </a:ext>
            </a:extLst>
          </p:cNvPr>
          <p:cNvSpPr/>
          <p:nvPr/>
        </p:nvSpPr>
        <p:spPr>
          <a:xfrm>
            <a:off x="348790" y="5939348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age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CF9C3-0586-4C88-84C9-2D56D8616F63}"/>
              </a:ext>
            </a:extLst>
          </p:cNvPr>
          <p:cNvSpPr/>
          <p:nvPr/>
        </p:nvSpPr>
        <p:spPr>
          <a:xfrm>
            <a:off x="2168162" y="5385821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093B35-D266-45A1-819D-9CAA4A081901}"/>
              </a:ext>
            </a:extLst>
          </p:cNvPr>
          <p:cNvSpPr/>
          <p:nvPr/>
        </p:nvSpPr>
        <p:spPr>
          <a:xfrm>
            <a:off x="2168162" y="5939347"/>
            <a:ext cx="1819372" cy="5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grade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’senior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B967AD14-82DF-4CBF-B876-21494AD4F10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058797" y="3863816"/>
            <a:ext cx="1833714" cy="15220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439D0B5D-BEB8-4E8C-A21F-985C7201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1" y="2413281"/>
            <a:ext cx="5222319" cy="8160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CE9713-2ED3-4C41-930D-A8444CCFD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23" y="5174354"/>
            <a:ext cx="3772227" cy="4191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D0E842-63DF-487B-86AA-070F9445C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23" y="4714839"/>
            <a:ext cx="398494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40" grpId="0" animBg="1"/>
      <p:bldP spid="63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4744-4AE0-4AC8-B91C-1AD437D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实现多态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E81BD-4EA3-45FF-A0CF-2BC29559576E}"/>
              </a:ext>
            </a:extLst>
          </p:cNvPr>
          <p:cNvSpPr/>
          <p:nvPr/>
        </p:nvSpPr>
        <p:spPr>
          <a:xfrm>
            <a:off x="403782" y="1690688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6491-01C7-4CEE-BA45-D44C75E2059E}"/>
              </a:ext>
            </a:extLst>
          </p:cNvPr>
          <p:cNvSpPr/>
          <p:nvPr/>
        </p:nvSpPr>
        <p:spPr>
          <a:xfrm>
            <a:off x="403782" y="2244215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380D95-C1AB-46E0-B542-219DA4E8B9FC}"/>
              </a:ext>
            </a:extLst>
          </p:cNvPr>
          <p:cNvSpPr/>
          <p:nvPr/>
        </p:nvSpPr>
        <p:spPr>
          <a:xfrm>
            <a:off x="4892511" y="1690688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Person.prototype</a:t>
            </a:r>
            <a:endParaRPr lang="en-US" altLang="zh-CN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54A60F-3620-4D4B-8CF2-32DC0F9DCDCF}"/>
              </a:ext>
            </a:extLst>
          </p:cNvPr>
          <p:cNvSpPr/>
          <p:nvPr/>
        </p:nvSpPr>
        <p:spPr>
          <a:xfrm>
            <a:off x="4892511" y="2244215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F18523-C368-42F3-B158-E3DEE1A4F525}"/>
              </a:ext>
            </a:extLst>
          </p:cNvPr>
          <p:cNvSpPr/>
          <p:nvPr/>
        </p:nvSpPr>
        <p:spPr>
          <a:xfrm>
            <a:off x="4892511" y="279774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FFEBD9-4696-437E-AB06-901C1DAA0AA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23154" y="1967450"/>
            <a:ext cx="2669357" cy="553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CDEB8012-27D7-4783-B138-6D839716474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223157" y="1967455"/>
            <a:ext cx="2669355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9600BD0A-D2AC-4F53-9423-8EDAEAA3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28" y="1690688"/>
            <a:ext cx="4031842" cy="119043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1A9CFD3-93FD-4ABC-B536-F4CCEDA0DC33}"/>
              </a:ext>
            </a:extLst>
          </p:cNvPr>
          <p:cNvSpPr/>
          <p:nvPr/>
        </p:nvSpPr>
        <p:spPr>
          <a:xfrm>
            <a:off x="348791" y="3587052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E34438C-58DB-45A6-A365-CA5DE1461F3D}"/>
              </a:ext>
            </a:extLst>
          </p:cNvPr>
          <p:cNvSpPr/>
          <p:nvPr/>
        </p:nvSpPr>
        <p:spPr>
          <a:xfrm>
            <a:off x="348791" y="4140579"/>
            <a:ext cx="1819372" cy="553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D14322-1B3E-4E17-B5B0-57ABA98D4099}"/>
              </a:ext>
            </a:extLst>
          </p:cNvPr>
          <p:cNvSpPr/>
          <p:nvPr/>
        </p:nvSpPr>
        <p:spPr>
          <a:xfrm>
            <a:off x="4892511" y="3587052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Student.prototype</a:t>
            </a:r>
            <a:endParaRPr lang="en-US" altLang="zh-CN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419533-2F99-4E54-B11B-F4D5BAF996C8}"/>
              </a:ext>
            </a:extLst>
          </p:cNvPr>
          <p:cNvSpPr/>
          <p:nvPr/>
        </p:nvSpPr>
        <p:spPr>
          <a:xfrm>
            <a:off x="4892511" y="4140579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854B40-E487-4E0F-9854-EFBFA97A29DC}"/>
              </a:ext>
            </a:extLst>
          </p:cNvPr>
          <p:cNvSpPr/>
          <p:nvPr/>
        </p:nvSpPr>
        <p:spPr>
          <a:xfrm>
            <a:off x="4892511" y="4694106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_proto_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E31A77B-A687-42EE-9DD7-E67088361EA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168163" y="3863816"/>
            <a:ext cx="2724348" cy="553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1368C73-9C0F-4803-8AA8-275374F47A2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2168163" y="3863819"/>
            <a:ext cx="2724348" cy="553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085EED91-9BB2-4B6E-9ACF-2CD1EB15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12" y="3396159"/>
            <a:ext cx="4031842" cy="9370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4D3215C-2544-4905-87BD-6B7CB4979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28" y="4511012"/>
            <a:ext cx="3938047" cy="558589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6BAA275-70DD-4AA1-A21B-C2B2EE2F7949}"/>
              </a:ext>
            </a:extLst>
          </p:cNvPr>
          <p:cNvCxnSpPr>
            <a:cxnSpLocks/>
            <a:stCxn id="40" idx="3"/>
            <a:endCxn id="11" idx="3"/>
          </p:cNvCxnSpPr>
          <p:nvPr/>
        </p:nvCxnSpPr>
        <p:spPr>
          <a:xfrm flipV="1">
            <a:off x="6711883" y="1967452"/>
            <a:ext cx="12700" cy="300341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2E258A2-EC7F-480D-9E72-5F577ECD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42" y="5883869"/>
            <a:ext cx="9205758" cy="90685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DE4EB36-80DD-42DE-B6AC-3AAEB2B84863}"/>
              </a:ext>
            </a:extLst>
          </p:cNvPr>
          <p:cNvSpPr/>
          <p:nvPr/>
        </p:nvSpPr>
        <p:spPr>
          <a:xfrm>
            <a:off x="4889238" y="5246960"/>
            <a:ext cx="1819372" cy="5535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introduceSelf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204</Words>
  <Application>Microsoft Office PowerPoint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Javascript面向对象原理与实现 </vt:lpstr>
      <vt:lpstr>Javascript对象</vt:lpstr>
      <vt:lpstr>Javascript的“类”—工厂模式</vt:lpstr>
      <vt:lpstr>Javascript的“类”—工厂模式</vt:lpstr>
      <vt:lpstr>Javascript的“类”—原型</vt:lpstr>
      <vt:lpstr>Javascript的“类”—原型</vt:lpstr>
      <vt:lpstr>Javascript实现继承</vt:lpstr>
      <vt:lpstr>Javascript实现继承</vt:lpstr>
      <vt:lpstr>Javascript实现多态</vt:lpstr>
      <vt:lpstr>ES6新语法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Javascript面向对象原理与实现 </dc:title>
  <dc:creator> </dc:creator>
  <cp:lastModifiedBy> </cp:lastModifiedBy>
  <cp:revision>25</cp:revision>
  <dcterms:created xsi:type="dcterms:W3CDTF">2019-03-24T04:47:09Z</dcterms:created>
  <dcterms:modified xsi:type="dcterms:W3CDTF">2019-03-24T15:10:58Z</dcterms:modified>
</cp:coreProperties>
</file>