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handoutMasterIdLst>
    <p:handoutMasterId r:id="rId27"/>
  </p:handoutMasterIdLst>
  <p:sldIdLst>
    <p:sldId id="256" r:id="rId5"/>
    <p:sldId id="259" r:id="rId6"/>
    <p:sldId id="284" r:id="rId7"/>
    <p:sldId id="263" r:id="rId8"/>
    <p:sldId id="268" r:id="rId9"/>
    <p:sldId id="285" r:id="rId10"/>
    <p:sldId id="266" r:id="rId11"/>
    <p:sldId id="292" r:id="rId12"/>
    <p:sldId id="293" r:id="rId13"/>
    <p:sldId id="294" r:id="rId14"/>
    <p:sldId id="295" r:id="rId15"/>
    <p:sldId id="296" r:id="rId16"/>
    <p:sldId id="286" r:id="rId17"/>
    <p:sldId id="262" r:id="rId18"/>
    <p:sldId id="260" r:id="rId19"/>
    <p:sldId id="297" r:id="rId20"/>
    <p:sldId id="287" r:id="rId21"/>
    <p:sldId id="272" r:id="rId22"/>
    <p:sldId id="298" r:id="rId23"/>
    <p:sldId id="290" r:id="rId24"/>
    <p:sldId id="288" r:id="rId25"/>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5BF577-ED75-EC4C-B302-CACD8E2ABEA8}" v="83" dt="2024-12-18T15:03:45.509"/>
    <p1510:client id="{6ED7498B-25C7-44D1-815D-D69AD2B6A16F}" v="1341" dt="2024-12-18T18:27:45.3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9472" autoAdjust="0"/>
  </p:normalViewPr>
  <p:slideViewPr>
    <p:cSldViewPr snapToGrid="0">
      <p:cViewPr varScale="1">
        <p:scale>
          <a:sx n="117" d="100"/>
          <a:sy n="117" d="100"/>
        </p:scale>
        <p:origin x="1416"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呂昀叡 (113526017)" userId="6efde67a-73dd-480c-89ae-111866efc673" providerId="ADAL" clId="{255BF577-ED75-EC4C-B302-CACD8E2ABEA8}"/>
    <pc:docChg chg="modSld">
      <pc:chgData name="呂昀叡 (113526017)" userId="6efde67a-73dd-480c-89ae-111866efc673" providerId="ADAL" clId="{255BF577-ED75-EC4C-B302-CACD8E2ABEA8}" dt="2024-12-18T15:03:45.509" v="82" actId="1076"/>
      <pc:docMkLst>
        <pc:docMk/>
      </pc:docMkLst>
      <pc:sldChg chg="modSp">
        <pc:chgData name="呂昀叡 (113526017)" userId="6efde67a-73dd-480c-89ae-111866efc673" providerId="ADAL" clId="{255BF577-ED75-EC4C-B302-CACD8E2ABEA8}" dt="2024-12-18T15:03:45.509" v="82" actId="1076"/>
        <pc:sldMkLst>
          <pc:docMk/>
          <pc:sldMk cId="0" sldId="256"/>
        </pc:sldMkLst>
        <pc:spChg chg="mod">
          <ac:chgData name="呂昀叡 (113526017)" userId="6efde67a-73dd-480c-89ae-111866efc673" providerId="ADAL" clId="{255BF577-ED75-EC4C-B302-CACD8E2ABEA8}" dt="2024-12-18T15:03:45.509" v="82" actId="1076"/>
          <ac:spMkLst>
            <pc:docMk/>
            <pc:sldMk cId="0" sldId="256"/>
            <ac:spMk id="3075" creationId="{00000000-0000-0000-0000-000000000000}"/>
          </ac:spMkLst>
        </pc:spChg>
      </pc:sldChg>
    </pc:docChg>
  </pc:docChgLst>
  <pc:docChgLst>
    <pc:chgData name="呂昀叡 (113526017)" userId="6efde67a-73dd-480c-89ae-111866efc673" providerId="ADAL" clId="{6ED7498B-25C7-44D1-815D-D69AD2B6A16F}"/>
    <pc:docChg chg="undo redo custSel addSld delSld modSld sldOrd delMainMaster">
      <pc:chgData name="呂昀叡 (113526017)" userId="6efde67a-73dd-480c-89ae-111866efc673" providerId="ADAL" clId="{6ED7498B-25C7-44D1-815D-D69AD2B6A16F}" dt="2024-12-19T04:26:29.888" v="2008" actId="1076"/>
      <pc:docMkLst>
        <pc:docMk/>
      </pc:docMkLst>
      <pc:sldChg chg="delSp modSp mod delAnim modAnim">
        <pc:chgData name="呂昀叡 (113526017)" userId="6efde67a-73dd-480c-89ae-111866efc673" providerId="ADAL" clId="{6ED7498B-25C7-44D1-815D-D69AD2B6A16F}" dt="2024-12-18T18:27:45.382" v="1925"/>
        <pc:sldMkLst>
          <pc:docMk/>
          <pc:sldMk cId="0" sldId="256"/>
        </pc:sldMkLst>
        <pc:spChg chg="mod">
          <ac:chgData name="呂昀叡 (113526017)" userId="6efde67a-73dd-480c-89ae-111866efc673" providerId="ADAL" clId="{6ED7498B-25C7-44D1-815D-D69AD2B6A16F}" dt="2024-12-17T05:05:22.786" v="96" actId="1076"/>
          <ac:spMkLst>
            <pc:docMk/>
            <pc:sldMk cId="0" sldId="256"/>
            <ac:spMk id="7" creationId="{00000000-0000-0000-0000-000000000000}"/>
          </ac:spMkLst>
        </pc:spChg>
        <pc:spChg chg="mod">
          <ac:chgData name="呂昀叡 (113526017)" userId="6efde67a-73dd-480c-89ae-111866efc673" providerId="ADAL" clId="{6ED7498B-25C7-44D1-815D-D69AD2B6A16F}" dt="2024-12-18T18:27:45.382" v="1925"/>
          <ac:spMkLst>
            <pc:docMk/>
            <pc:sldMk cId="0" sldId="256"/>
            <ac:spMk id="9" creationId="{00000000-0000-0000-0000-000000000000}"/>
          </ac:spMkLst>
        </pc:spChg>
        <pc:spChg chg="mod">
          <ac:chgData name="呂昀叡 (113526017)" userId="6efde67a-73dd-480c-89ae-111866efc673" providerId="ADAL" clId="{6ED7498B-25C7-44D1-815D-D69AD2B6A16F}" dt="2024-12-17T05:05:43.113" v="101" actId="1076"/>
          <ac:spMkLst>
            <pc:docMk/>
            <pc:sldMk cId="0" sldId="256"/>
            <ac:spMk id="3075" creationId="{00000000-0000-0000-0000-000000000000}"/>
          </ac:spMkLst>
        </pc:spChg>
      </pc:sldChg>
      <pc:sldChg chg="addSp delSp modSp mod delAnim modAnim">
        <pc:chgData name="呂昀叡 (113526017)" userId="6efde67a-73dd-480c-89ae-111866efc673" providerId="ADAL" clId="{6ED7498B-25C7-44D1-815D-D69AD2B6A16F}" dt="2024-12-18T12:10:17.046" v="695" actId="14100"/>
        <pc:sldMkLst>
          <pc:docMk/>
          <pc:sldMk cId="0" sldId="259"/>
        </pc:sldMkLst>
        <pc:spChg chg="mod">
          <ac:chgData name="呂昀叡 (113526017)" userId="6efde67a-73dd-480c-89ae-111866efc673" providerId="ADAL" clId="{6ED7498B-25C7-44D1-815D-D69AD2B6A16F}" dt="2024-12-18T05:19:55.512" v="280" actId="1076"/>
          <ac:spMkLst>
            <pc:docMk/>
            <pc:sldMk cId="0" sldId="259"/>
            <ac:spMk id="3" creationId="{00000000-0000-0000-0000-000000000000}"/>
          </ac:spMkLst>
        </pc:spChg>
        <pc:spChg chg="mod">
          <ac:chgData name="呂昀叡 (113526017)" userId="6efde67a-73dd-480c-89ae-111866efc673" providerId="ADAL" clId="{6ED7498B-25C7-44D1-815D-D69AD2B6A16F}" dt="2024-12-18T05:19:55.512" v="280" actId="1076"/>
          <ac:spMkLst>
            <pc:docMk/>
            <pc:sldMk cId="0" sldId="259"/>
            <ac:spMk id="4" creationId="{00000000-0000-0000-0000-000000000000}"/>
          </ac:spMkLst>
        </pc:spChg>
        <pc:spChg chg="add mod">
          <ac:chgData name="呂昀叡 (113526017)" userId="6efde67a-73dd-480c-89ae-111866efc673" providerId="ADAL" clId="{6ED7498B-25C7-44D1-815D-D69AD2B6A16F}" dt="2024-12-18T12:10:17.046" v="695" actId="14100"/>
          <ac:spMkLst>
            <pc:docMk/>
            <pc:sldMk cId="0" sldId="259"/>
            <ac:spMk id="6" creationId="{8BC4C72D-2BD6-A564-EC81-67352E91884F}"/>
          </ac:spMkLst>
        </pc:spChg>
        <pc:spChg chg="add mod">
          <ac:chgData name="呂昀叡 (113526017)" userId="6efde67a-73dd-480c-89ae-111866efc673" providerId="ADAL" clId="{6ED7498B-25C7-44D1-815D-D69AD2B6A16F}" dt="2024-12-18T12:10:06.684" v="693" actId="14100"/>
          <ac:spMkLst>
            <pc:docMk/>
            <pc:sldMk cId="0" sldId="259"/>
            <ac:spMk id="8" creationId="{E378F794-C4C5-0877-8AB8-23B002DEDA01}"/>
          </ac:spMkLst>
        </pc:spChg>
        <pc:spChg chg="add mod">
          <ac:chgData name="呂昀叡 (113526017)" userId="6efde67a-73dd-480c-89ae-111866efc673" providerId="ADAL" clId="{6ED7498B-25C7-44D1-815D-D69AD2B6A16F}" dt="2024-12-18T12:10:08.929" v="694" actId="14100"/>
          <ac:spMkLst>
            <pc:docMk/>
            <pc:sldMk cId="0" sldId="259"/>
            <ac:spMk id="10" creationId="{EC4ADE31-8A7C-D129-62F4-0F9DE2E15893}"/>
          </ac:spMkLst>
        </pc:spChg>
        <pc:spChg chg="del mod">
          <ac:chgData name="呂昀叡 (113526017)" userId="6efde67a-73dd-480c-89ae-111866efc673" providerId="ADAL" clId="{6ED7498B-25C7-44D1-815D-D69AD2B6A16F}" dt="2024-12-18T05:18:57.580" v="265" actId="478"/>
          <ac:spMkLst>
            <pc:docMk/>
            <pc:sldMk cId="0" sldId="259"/>
            <ac:spMk id="11" creationId="{00000000-0000-0000-0000-000000000000}"/>
          </ac:spMkLst>
        </pc:spChg>
        <pc:spChg chg="mod">
          <ac:chgData name="呂昀叡 (113526017)" userId="6efde67a-73dd-480c-89ae-111866efc673" providerId="ADAL" clId="{6ED7498B-25C7-44D1-815D-D69AD2B6A16F}" dt="2024-12-18T05:19:58.448" v="281"/>
          <ac:spMkLst>
            <pc:docMk/>
            <pc:sldMk cId="0" sldId="259"/>
            <ac:spMk id="13" creationId="{085A2F26-7B4F-D1BE-F763-0E28EFB0ABB5}"/>
          </ac:spMkLst>
        </pc:spChg>
        <pc:spChg chg="mod">
          <ac:chgData name="呂昀叡 (113526017)" userId="6efde67a-73dd-480c-89ae-111866efc673" providerId="ADAL" clId="{6ED7498B-25C7-44D1-815D-D69AD2B6A16F}" dt="2024-12-18T05:20:07.137" v="284" actId="20577"/>
          <ac:spMkLst>
            <pc:docMk/>
            <pc:sldMk cId="0" sldId="259"/>
            <ac:spMk id="14" creationId="{A5435ACD-7F1B-7FC0-D50E-769CC55DF719}"/>
          </ac:spMkLst>
        </pc:spChg>
        <pc:spChg chg="add mod">
          <ac:chgData name="呂昀叡 (113526017)" userId="6efde67a-73dd-480c-89ae-111866efc673" providerId="ADAL" clId="{6ED7498B-25C7-44D1-815D-D69AD2B6A16F}" dt="2024-12-18T12:09:47.310" v="692" actId="14100"/>
          <ac:spMkLst>
            <pc:docMk/>
            <pc:sldMk cId="0" sldId="259"/>
            <ac:spMk id="15" creationId="{4AE109C4-A474-7F06-7F0D-83A83DCB3311}"/>
          </ac:spMkLst>
        </pc:spChg>
        <pc:spChg chg="add mod">
          <ac:chgData name="呂昀叡 (113526017)" userId="6efde67a-73dd-480c-89ae-111866efc673" providerId="ADAL" clId="{6ED7498B-25C7-44D1-815D-D69AD2B6A16F}" dt="2024-12-18T05:20:46.776" v="292" actId="20577"/>
          <ac:spMkLst>
            <pc:docMk/>
            <pc:sldMk cId="0" sldId="259"/>
            <ac:spMk id="16" creationId="{55900CF2-1A52-79C0-30A6-C76FA6D3229F}"/>
          </ac:spMkLst>
        </pc:spChg>
        <pc:spChg chg="del mod">
          <ac:chgData name="呂昀叡 (113526017)" userId="6efde67a-73dd-480c-89ae-111866efc673" providerId="ADAL" clId="{6ED7498B-25C7-44D1-815D-D69AD2B6A16F}" dt="2024-12-18T05:19:21.859" v="273" actId="478"/>
          <ac:spMkLst>
            <pc:docMk/>
            <pc:sldMk cId="0" sldId="259"/>
            <ac:spMk id="79" creationId="{00000000-0000-0000-0000-000000000000}"/>
          </ac:spMkLst>
        </pc:spChg>
        <pc:spChg chg="del mod">
          <ac:chgData name="呂昀叡 (113526017)" userId="6efde67a-73dd-480c-89ae-111866efc673" providerId="ADAL" clId="{6ED7498B-25C7-44D1-815D-D69AD2B6A16F}" dt="2024-12-18T05:19:37.091" v="278" actId="478"/>
          <ac:spMkLst>
            <pc:docMk/>
            <pc:sldMk cId="0" sldId="259"/>
            <ac:spMk id="83" creationId="{00000000-0000-0000-0000-000000000000}"/>
          </ac:spMkLst>
        </pc:spChg>
        <pc:spChg chg="del mod">
          <ac:chgData name="呂昀叡 (113526017)" userId="6efde67a-73dd-480c-89ae-111866efc673" providerId="ADAL" clId="{6ED7498B-25C7-44D1-815D-D69AD2B6A16F}" dt="2024-12-18T05:20:10.939" v="285" actId="478"/>
          <ac:spMkLst>
            <pc:docMk/>
            <pc:sldMk cId="0" sldId="259"/>
            <ac:spMk id="87" creationId="{00000000-0000-0000-0000-000000000000}"/>
          </ac:spMkLst>
        </pc:spChg>
        <pc:grpChg chg="mod">
          <ac:chgData name="呂昀叡 (113526017)" userId="6efde67a-73dd-480c-89ae-111866efc673" providerId="ADAL" clId="{6ED7498B-25C7-44D1-815D-D69AD2B6A16F}" dt="2024-12-18T05:19:55.512" v="280" actId="1076"/>
          <ac:grpSpMkLst>
            <pc:docMk/>
            <pc:sldMk cId="0" sldId="259"/>
            <ac:grpSpMk id="2" creationId="{00000000-0000-0000-0000-000000000000}"/>
          </ac:grpSpMkLst>
        </pc:grpChg>
        <pc:grpChg chg="add mod">
          <ac:chgData name="呂昀叡 (113526017)" userId="6efde67a-73dd-480c-89ae-111866efc673" providerId="ADAL" clId="{6ED7498B-25C7-44D1-815D-D69AD2B6A16F}" dt="2024-12-18T05:20:05.198" v="282" actId="1076"/>
          <ac:grpSpMkLst>
            <pc:docMk/>
            <pc:sldMk cId="0" sldId="259"/>
            <ac:grpSpMk id="12" creationId="{3A17F65B-62F3-8091-AC03-E1B2516B100B}"/>
          </ac:grpSpMkLst>
        </pc:grpChg>
        <pc:grpChg chg="mod">
          <ac:chgData name="呂昀叡 (113526017)" userId="6efde67a-73dd-480c-89ae-111866efc673" providerId="ADAL" clId="{6ED7498B-25C7-44D1-815D-D69AD2B6A16F}" dt="2024-12-18T05:19:55.512" v="280" actId="1076"/>
          <ac:grpSpMkLst>
            <pc:docMk/>
            <pc:sldMk cId="0" sldId="259"/>
            <ac:grpSpMk id="80" creationId="{00000000-0000-0000-0000-000000000000}"/>
          </ac:grpSpMkLst>
        </pc:grpChg>
        <pc:grpChg chg="mod">
          <ac:chgData name="呂昀叡 (113526017)" userId="6efde67a-73dd-480c-89ae-111866efc673" providerId="ADAL" clId="{6ED7498B-25C7-44D1-815D-D69AD2B6A16F}" dt="2024-12-18T05:19:55.512" v="280" actId="1076"/>
          <ac:grpSpMkLst>
            <pc:docMk/>
            <pc:sldMk cId="0" sldId="259"/>
            <ac:grpSpMk id="84" creationId="{00000000-0000-0000-0000-000000000000}"/>
          </ac:grpSpMkLst>
        </pc:grpChg>
        <pc:grpChg chg="mod">
          <ac:chgData name="呂昀叡 (113526017)" userId="6efde67a-73dd-480c-89ae-111866efc673" providerId="ADAL" clId="{6ED7498B-25C7-44D1-815D-D69AD2B6A16F}" dt="2024-12-18T05:19:55.512" v="280" actId="1076"/>
          <ac:grpSpMkLst>
            <pc:docMk/>
            <pc:sldMk cId="0" sldId="259"/>
            <ac:grpSpMk id="88" creationId="{00000000-0000-0000-0000-000000000000}"/>
          </ac:grpSpMkLst>
        </pc:grpChg>
      </pc:sldChg>
      <pc:sldChg chg="addSp delSp modSp mod ord delAnim modAnim modNotesTx">
        <pc:chgData name="呂昀叡 (113526017)" userId="6efde67a-73dd-480c-89ae-111866efc673" providerId="ADAL" clId="{6ED7498B-25C7-44D1-815D-D69AD2B6A16F}" dt="2024-12-18T18:06:32.948" v="1760"/>
        <pc:sldMkLst>
          <pc:docMk/>
          <pc:sldMk cId="0" sldId="260"/>
        </pc:sldMkLst>
        <pc:spChg chg="del">
          <ac:chgData name="呂昀叡 (113526017)" userId="6efde67a-73dd-480c-89ae-111866efc673" providerId="ADAL" clId="{6ED7498B-25C7-44D1-815D-D69AD2B6A16F}" dt="2024-12-18T17:40:35.868" v="1533" actId="478"/>
          <ac:spMkLst>
            <pc:docMk/>
            <pc:sldMk cId="0" sldId="260"/>
            <ac:spMk id="6" creationId="{00000000-0000-0000-0000-000000000000}"/>
          </ac:spMkLst>
        </pc:spChg>
        <pc:spChg chg="add del mod">
          <ac:chgData name="呂昀叡 (113526017)" userId="6efde67a-73dd-480c-89ae-111866efc673" providerId="ADAL" clId="{6ED7498B-25C7-44D1-815D-D69AD2B6A16F}" dt="2024-12-18T18:01:10.226" v="1715" actId="478"/>
          <ac:spMkLst>
            <pc:docMk/>
            <pc:sldMk cId="0" sldId="260"/>
            <ac:spMk id="10" creationId="{FF774016-57FD-1DEB-E99C-FF2EB7C60A5D}"/>
          </ac:spMkLst>
        </pc:spChg>
        <pc:spChg chg="add del mod">
          <ac:chgData name="呂昀叡 (113526017)" userId="6efde67a-73dd-480c-89ae-111866efc673" providerId="ADAL" clId="{6ED7498B-25C7-44D1-815D-D69AD2B6A16F}" dt="2024-12-18T18:01:40.339" v="1723" actId="478"/>
          <ac:spMkLst>
            <pc:docMk/>
            <pc:sldMk cId="0" sldId="260"/>
            <ac:spMk id="13" creationId="{4AAE2BCB-9B85-CF35-630B-83E7FD8A4820}"/>
          </ac:spMkLst>
        </pc:spChg>
        <pc:spChg chg="add mod">
          <ac:chgData name="呂昀叡 (113526017)" userId="6efde67a-73dd-480c-89ae-111866efc673" providerId="ADAL" clId="{6ED7498B-25C7-44D1-815D-D69AD2B6A16F}" dt="2024-12-18T18:05:35.670" v="1744" actId="1076"/>
          <ac:spMkLst>
            <pc:docMk/>
            <pc:sldMk cId="0" sldId="260"/>
            <ac:spMk id="21" creationId="{29710EDC-782D-B4A9-665A-508CE8194AE3}"/>
          </ac:spMkLst>
        </pc:spChg>
        <pc:spChg chg="add mod">
          <ac:chgData name="呂昀叡 (113526017)" userId="6efde67a-73dd-480c-89ae-111866efc673" providerId="ADAL" clId="{6ED7498B-25C7-44D1-815D-D69AD2B6A16F}" dt="2024-12-18T18:06:23.077" v="1758" actId="1076"/>
          <ac:spMkLst>
            <pc:docMk/>
            <pc:sldMk cId="0" sldId="260"/>
            <ac:spMk id="23" creationId="{A1008609-2C5A-6AA6-BAB8-4D1B1DB959BD}"/>
          </ac:spMkLst>
        </pc:spChg>
        <pc:spChg chg="mod">
          <ac:chgData name="呂昀叡 (113526017)" userId="6efde67a-73dd-480c-89ae-111866efc673" providerId="ADAL" clId="{6ED7498B-25C7-44D1-815D-D69AD2B6A16F}" dt="2024-12-18T17:40:43.709" v="1534" actId="1076"/>
          <ac:spMkLst>
            <pc:docMk/>
            <pc:sldMk cId="0" sldId="260"/>
            <ac:spMk id="33" creationId="{00000000-0000-0000-0000-000000000000}"/>
          </ac:spMkLst>
        </pc:spChg>
        <pc:spChg chg="mod">
          <ac:chgData name="呂昀叡 (113526017)" userId="6efde67a-73dd-480c-89ae-111866efc673" providerId="ADAL" clId="{6ED7498B-25C7-44D1-815D-D69AD2B6A16F}" dt="2024-12-18T17:40:43.709" v="1534" actId="1076"/>
          <ac:spMkLst>
            <pc:docMk/>
            <pc:sldMk cId="0" sldId="260"/>
            <ac:spMk id="34" creationId="{00000000-0000-0000-0000-000000000000}"/>
          </ac:spMkLst>
        </pc:spChg>
        <pc:spChg chg="mod">
          <ac:chgData name="呂昀叡 (113526017)" userId="6efde67a-73dd-480c-89ae-111866efc673" providerId="ADAL" clId="{6ED7498B-25C7-44D1-815D-D69AD2B6A16F}" dt="2024-12-18T17:40:43.709" v="1534" actId="1076"/>
          <ac:spMkLst>
            <pc:docMk/>
            <pc:sldMk cId="0" sldId="260"/>
            <ac:spMk id="35" creationId="{00000000-0000-0000-0000-000000000000}"/>
          </ac:spMkLst>
        </pc:spChg>
        <pc:spChg chg="mod">
          <ac:chgData name="呂昀叡 (113526017)" userId="6efde67a-73dd-480c-89ae-111866efc673" providerId="ADAL" clId="{6ED7498B-25C7-44D1-815D-D69AD2B6A16F}" dt="2024-12-18T17:40:43.709" v="1534" actId="1076"/>
          <ac:spMkLst>
            <pc:docMk/>
            <pc:sldMk cId="0" sldId="260"/>
            <ac:spMk id="37" creationId="{00000000-0000-0000-0000-000000000000}"/>
          </ac:spMkLst>
        </pc:spChg>
        <pc:spChg chg="del mod">
          <ac:chgData name="呂昀叡 (113526017)" userId="6efde67a-73dd-480c-89ae-111866efc673" providerId="ADAL" clId="{6ED7498B-25C7-44D1-815D-D69AD2B6A16F}" dt="2024-12-18T17:41:47.147" v="1540" actId="478"/>
          <ac:spMkLst>
            <pc:docMk/>
            <pc:sldMk cId="0" sldId="260"/>
            <ac:spMk id="38" creationId="{00000000-0000-0000-0000-000000000000}"/>
          </ac:spMkLst>
        </pc:spChg>
        <pc:spChg chg="mod">
          <ac:chgData name="呂昀叡 (113526017)" userId="6efde67a-73dd-480c-89ae-111866efc673" providerId="ADAL" clId="{6ED7498B-25C7-44D1-815D-D69AD2B6A16F}" dt="2024-12-18T17:45:04.419" v="1583" actId="1035"/>
          <ac:spMkLst>
            <pc:docMk/>
            <pc:sldMk cId="0" sldId="260"/>
            <ac:spMk id="39" creationId="{00000000-0000-0000-0000-000000000000}"/>
          </ac:spMkLst>
        </pc:spChg>
        <pc:spChg chg="mod">
          <ac:chgData name="呂昀叡 (113526017)" userId="6efde67a-73dd-480c-89ae-111866efc673" providerId="ADAL" clId="{6ED7498B-25C7-44D1-815D-D69AD2B6A16F}" dt="2024-12-18T17:45:04.419" v="1583" actId="1035"/>
          <ac:spMkLst>
            <pc:docMk/>
            <pc:sldMk cId="0" sldId="260"/>
            <ac:spMk id="40" creationId="{00000000-0000-0000-0000-000000000000}"/>
          </ac:spMkLst>
        </pc:spChg>
        <pc:spChg chg="del mod">
          <ac:chgData name="呂昀叡 (113526017)" userId="6efde67a-73dd-480c-89ae-111866efc673" providerId="ADAL" clId="{6ED7498B-25C7-44D1-815D-D69AD2B6A16F}" dt="2024-12-18T17:50:00.667" v="1597" actId="478"/>
          <ac:spMkLst>
            <pc:docMk/>
            <pc:sldMk cId="0" sldId="260"/>
            <ac:spMk id="41" creationId="{00000000-0000-0000-0000-000000000000}"/>
          </ac:spMkLst>
        </pc:spChg>
        <pc:spChg chg="mod">
          <ac:chgData name="呂昀叡 (113526017)" userId="6efde67a-73dd-480c-89ae-111866efc673" providerId="ADAL" clId="{6ED7498B-25C7-44D1-815D-D69AD2B6A16F}" dt="2024-12-18T17:40:43.709" v="1534" actId="1076"/>
          <ac:spMkLst>
            <pc:docMk/>
            <pc:sldMk cId="0" sldId="260"/>
            <ac:spMk id="42" creationId="{00000000-0000-0000-0000-000000000000}"/>
          </ac:spMkLst>
        </pc:spChg>
        <pc:spChg chg="mod">
          <ac:chgData name="呂昀叡 (113526017)" userId="6efde67a-73dd-480c-89ae-111866efc673" providerId="ADAL" clId="{6ED7498B-25C7-44D1-815D-D69AD2B6A16F}" dt="2024-12-18T17:41:56.352" v="1544" actId="113"/>
          <ac:spMkLst>
            <pc:docMk/>
            <pc:sldMk cId="0" sldId="260"/>
            <ac:spMk id="43" creationId="{00000000-0000-0000-0000-000000000000}"/>
          </ac:spMkLst>
        </pc:spChg>
        <pc:spChg chg="del mod">
          <ac:chgData name="呂昀叡 (113526017)" userId="6efde67a-73dd-480c-89ae-111866efc673" providerId="ADAL" clId="{6ED7498B-25C7-44D1-815D-D69AD2B6A16F}" dt="2024-12-18T17:50:00.667" v="1597" actId="478"/>
          <ac:spMkLst>
            <pc:docMk/>
            <pc:sldMk cId="0" sldId="260"/>
            <ac:spMk id="44" creationId="{00000000-0000-0000-0000-000000000000}"/>
          </ac:spMkLst>
        </pc:spChg>
        <pc:spChg chg="del mod topLvl">
          <ac:chgData name="呂昀叡 (113526017)" userId="6efde67a-73dd-480c-89ae-111866efc673" providerId="ADAL" clId="{6ED7498B-25C7-44D1-815D-D69AD2B6A16F}" dt="2024-12-18T17:51:10.756" v="1614" actId="478"/>
          <ac:spMkLst>
            <pc:docMk/>
            <pc:sldMk cId="0" sldId="260"/>
            <ac:spMk id="47" creationId="{00000000-0000-0000-0000-000000000000}"/>
          </ac:spMkLst>
        </pc:spChg>
        <pc:spChg chg="add del mod">
          <ac:chgData name="呂昀叡 (113526017)" userId="6efde67a-73dd-480c-89ae-111866efc673" providerId="ADAL" clId="{6ED7498B-25C7-44D1-815D-D69AD2B6A16F}" dt="2024-12-18T17:50:00.667" v="1597" actId="478"/>
          <ac:spMkLst>
            <pc:docMk/>
            <pc:sldMk cId="0" sldId="260"/>
            <ac:spMk id="61" creationId="{00000000-0000-0000-0000-000000000000}"/>
          </ac:spMkLst>
        </pc:spChg>
        <pc:spChg chg="del mod topLvl">
          <ac:chgData name="呂昀叡 (113526017)" userId="6efde67a-73dd-480c-89ae-111866efc673" providerId="ADAL" clId="{6ED7498B-25C7-44D1-815D-D69AD2B6A16F}" dt="2024-12-18T17:51:13.418" v="1615" actId="478"/>
          <ac:spMkLst>
            <pc:docMk/>
            <pc:sldMk cId="0" sldId="260"/>
            <ac:spMk id="67" creationId="{00000000-0000-0000-0000-000000000000}"/>
          </ac:spMkLst>
        </pc:spChg>
        <pc:spChg chg="mod">
          <ac:chgData name="呂昀叡 (113526017)" userId="6efde67a-73dd-480c-89ae-111866efc673" providerId="ADAL" clId="{6ED7498B-25C7-44D1-815D-D69AD2B6A16F}" dt="2024-12-18T18:01:07.676" v="1714"/>
          <ac:spMkLst>
            <pc:docMk/>
            <pc:sldMk cId="0" sldId="260"/>
            <ac:spMk id="116" creationId="{00000000-0000-0000-0000-000000000000}"/>
          </ac:spMkLst>
        </pc:spChg>
        <pc:grpChg chg="del mod">
          <ac:chgData name="呂昀叡 (113526017)" userId="6efde67a-73dd-480c-89ae-111866efc673" providerId="ADAL" clId="{6ED7498B-25C7-44D1-815D-D69AD2B6A16F}" dt="2024-12-18T17:41:47.147" v="1540" actId="478"/>
          <ac:grpSpMkLst>
            <pc:docMk/>
            <pc:sldMk cId="0" sldId="260"/>
            <ac:grpSpMk id="5" creationId="{00000000-0000-0000-0000-000000000000}"/>
          </ac:grpSpMkLst>
        </pc:grpChg>
        <pc:grpChg chg="del mod">
          <ac:chgData name="呂昀叡 (113526017)" userId="6efde67a-73dd-480c-89ae-111866efc673" providerId="ADAL" clId="{6ED7498B-25C7-44D1-815D-D69AD2B6A16F}" dt="2024-12-18T17:50:00.667" v="1597" actId="478"/>
          <ac:grpSpMkLst>
            <pc:docMk/>
            <pc:sldMk cId="0" sldId="260"/>
            <ac:grpSpMk id="9" creationId="{00000000-0000-0000-0000-000000000000}"/>
          </ac:grpSpMkLst>
        </pc:grpChg>
        <pc:grpChg chg="del mod">
          <ac:chgData name="呂昀叡 (113526017)" userId="6efde67a-73dd-480c-89ae-111866efc673" providerId="ADAL" clId="{6ED7498B-25C7-44D1-815D-D69AD2B6A16F}" dt="2024-12-18T17:50:00.667" v="1597" actId="478"/>
          <ac:grpSpMkLst>
            <pc:docMk/>
            <pc:sldMk cId="0" sldId="260"/>
            <ac:grpSpMk id="11" creationId="{00000000-0000-0000-0000-000000000000}"/>
          </ac:grpSpMkLst>
        </pc:grpChg>
        <pc:grpChg chg="del mod">
          <ac:chgData name="呂昀叡 (113526017)" userId="6efde67a-73dd-480c-89ae-111866efc673" providerId="ADAL" clId="{6ED7498B-25C7-44D1-815D-D69AD2B6A16F}" dt="2024-12-18T17:50:00.667" v="1597" actId="478"/>
          <ac:grpSpMkLst>
            <pc:docMk/>
            <pc:sldMk cId="0" sldId="260"/>
            <ac:grpSpMk id="12" creationId="{00000000-0000-0000-0000-000000000000}"/>
          </ac:grpSpMkLst>
        </pc:grpChg>
        <pc:grpChg chg="del mod">
          <ac:chgData name="呂昀叡 (113526017)" userId="6efde67a-73dd-480c-89ae-111866efc673" providerId="ADAL" clId="{6ED7498B-25C7-44D1-815D-D69AD2B6A16F}" dt="2024-12-18T17:51:10.756" v="1614" actId="478"/>
          <ac:grpSpMkLst>
            <pc:docMk/>
            <pc:sldMk cId="0" sldId="260"/>
            <ac:grpSpMk id="69" creationId="{00000000-0000-0000-0000-000000000000}"/>
          </ac:grpSpMkLst>
        </pc:grpChg>
        <pc:picChg chg="add del">
          <ac:chgData name="呂昀叡 (113526017)" userId="6efde67a-73dd-480c-89ae-111866efc673" providerId="ADAL" clId="{6ED7498B-25C7-44D1-815D-D69AD2B6A16F}" dt="2024-12-18T17:43:37.356" v="1553" actId="22"/>
          <ac:picMkLst>
            <pc:docMk/>
            <pc:sldMk cId="0" sldId="260"/>
            <ac:picMk id="4" creationId="{CB5E354D-B2E4-B44C-EF48-D64E2B814083}"/>
          </ac:picMkLst>
        </pc:picChg>
        <pc:picChg chg="add mod modCrop">
          <ac:chgData name="呂昀叡 (113526017)" userId="6efde67a-73dd-480c-89ae-111866efc673" providerId="ADAL" clId="{6ED7498B-25C7-44D1-815D-D69AD2B6A16F}" dt="2024-12-18T18:06:04.143" v="1749" actId="1076"/>
          <ac:picMkLst>
            <pc:docMk/>
            <pc:sldMk cId="0" sldId="260"/>
            <ac:picMk id="8" creationId="{8EC154E0-F07E-FFE4-21D3-16A4E7DB5B0F}"/>
          </ac:picMkLst>
        </pc:picChg>
        <pc:picChg chg="add del mod modCrop">
          <ac:chgData name="呂昀叡 (113526017)" userId="6efde67a-73dd-480c-89ae-111866efc673" providerId="ADAL" clId="{6ED7498B-25C7-44D1-815D-D69AD2B6A16F}" dt="2024-12-18T18:01:40.339" v="1723" actId="478"/>
          <ac:picMkLst>
            <pc:docMk/>
            <pc:sldMk cId="0" sldId="260"/>
            <ac:picMk id="16" creationId="{453581FE-30E7-0E6C-4A7C-4D63050216BE}"/>
          </ac:picMkLst>
        </pc:picChg>
        <pc:picChg chg="add del mod modCrop">
          <ac:chgData name="呂昀叡 (113526017)" userId="6efde67a-73dd-480c-89ae-111866efc673" providerId="ADAL" clId="{6ED7498B-25C7-44D1-815D-D69AD2B6A16F}" dt="2024-12-18T17:57:21.066" v="1691" actId="478"/>
          <ac:picMkLst>
            <pc:docMk/>
            <pc:sldMk cId="0" sldId="260"/>
            <ac:picMk id="17" creationId="{CBA873E5-FE83-AE60-BC9B-309592C17AD9}"/>
          </ac:picMkLst>
        </pc:picChg>
        <pc:picChg chg="add del mod modCrop">
          <ac:chgData name="呂昀叡 (113526017)" userId="6efde67a-73dd-480c-89ae-111866efc673" providerId="ADAL" clId="{6ED7498B-25C7-44D1-815D-D69AD2B6A16F}" dt="2024-12-18T18:01:40.339" v="1723" actId="478"/>
          <ac:picMkLst>
            <pc:docMk/>
            <pc:sldMk cId="0" sldId="260"/>
            <ac:picMk id="18" creationId="{431FE14C-9652-0769-215F-1AB5828A95D1}"/>
          </ac:picMkLst>
        </pc:picChg>
        <pc:picChg chg="add del mod modCrop">
          <ac:chgData name="呂昀叡 (113526017)" userId="6efde67a-73dd-480c-89ae-111866efc673" providerId="ADAL" clId="{6ED7498B-25C7-44D1-815D-D69AD2B6A16F}" dt="2024-12-18T18:01:40.339" v="1723" actId="478"/>
          <ac:picMkLst>
            <pc:docMk/>
            <pc:sldMk cId="0" sldId="260"/>
            <ac:picMk id="19" creationId="{562787CC-AF58-8259-9395-BF930F5C641D}"/>
          </ac:picMkLst>
        </pc:picChg>
        <pc:cxnChg chg="del mod">
          <ac:chgData name="呂昀叡 (113526017)" userId="6efde67a-73dd-480c-89ae-111866efc673" providerId="ADAL" clId="{6ED7498B-25C7-44D1-815D-D69AD2B6A16F}" dt="2024-12-18T17:50:03.173" v="1598" actId="478"/>
          <ac:cxnSpMkLst>
            <pc:docMk/>
            <pc:sldMk cId="0" sldId="260"/>
            <ac:cxnSpMk id="14" creationId="{00000000-0000-0000-0000-000000000000}"/>
          </ac:cxnSpMkLst>
        </pc:cxnChg>
        <pc:cxnChg chg="del mod">
          <ac:chgData name="呂昀叡 (113526017)" userId="6efde67a-73dd-480c-89ae-111866efc673" providerId="ADAL" clId="{6ED7498B-25C7-44D1-815D-D69AD2B6A16F}" dt="2024-12-18T17:41:48.161" v="1541" actId="478"/>
          <ac:cxnSpMkLst>
            <pc:docMk/>
            <pc:sldMk cId="0" sldId="260"/>
            <ac:cxnSpMk id="58" creationId="{00000000-0000-0000-0000-000000000000}"/>
          </ac:cxnSpMkLst>
        </pc:cxnChg>
        <pc:cxnChg chg="del mod">
          <ac:chgData name="呂昀叡 (113526017)" userId="6efde67a-73dd-480c-89ae-111866efc673" providerId="ADAL" clId="{6ED7498B-25C7-44D1-815D-D69AD2B6A16F}" dt="2024-12-18T17:50:03.951" v="1599" actId="478"/>
          <ac:cxnSpMkLst>
            <pc:docMk/>
            <pc:sldMk cId="0" sldId="260"/>
            <ac:cxnSpMk id="60" creationId="{00000000-0000-0000-0000-000000000000}"/>
          </ac:cxnSpMkLst>
        </pc:cxnChg>
        <pc:cxnChg chg="del mod">
          <ac:chgData name="呂昀叡 (113526017)" userId="6efde67a-73dd-480c-89ae-111866efc673" providerId="ADAL" clId="{6ED7498B-25C7-44D1-815D-D69AD2B6A16F}" dt="2024-12-18T17:50:04.987" v="1600" actId="478"/>
          <ac:cxnSpMkLst>
            <pc:docMk/>
            <pc:sldMk cId="0" sldId="260"/>
            <ac:cxnSpMk id="65" creationId="{00000000-0000-0000-0000-000000000000}"/>
          </ac:cxnSpMkLst>
        </pc:cxnChg>
      </pc:sldChg>
      <pc:sldChg chg="modSp del mod modAnim">
        <pc:chgData name="呂昀叡 (113526017)" userId="6efde67a-73dd-480c-89ae-111866efc673" providerId="ADAL" clId="{6ED7498B-25C7-44D1-815D-D69AD2B6A16F}" dt="2024-12-18T05:51:07.441" v="364" actId="47"/>
        <pc:sldMkLst>
          <pc:docMk/>
          <pc:sldMk cId="0" sldId="261"/>
        </pc:sldMkLst>
        <pc:spChg chg="mod">
          <ac:chgData name="呂昀叡 (113526017)" userId="6efde67a-73dd-480c-89ae-111866efc673" providerId="ADAL" clId="{6ED7498B-25C7-44D1-815D-D69AD2B6A16F}" dt="2024-12-18T05:50:12.924" v="357"/>
          <ac:spMkLst>
            <pc:docMk/>
            <pc:sldMk cId="0" sldId="261"/>
            <ac:spMk id="45" creationId="{00000000-0000-0000-0000-000000000000}"/>
          </ac:spMkLst>
        </pc:spChg>
        <pc:spChg chg="mod">
          <ac:chgData name="呂昀叡 (113526017)" userId="6efde67a-73dd-480c-89ae-111866efc673" providerId="ADAL" clId="{6ED7498B-25C7-44D1-815D-D69AD2B6A16F}" dt="2024-12-18T05:50:48.843" v="363" actId="1076"/>
          <ac:spMkLst>
            <pc:docMk/>
            <pc:sldMk cId="0" sldId="261"/>
            <ac:spMk id="49" creationId="{00000000-0000-0000-0000-000000000000}"/>
          </ac:spMkLst>
        </pc:spChg>
        <pc:spChg chg="mod">
          <ac:chgData name="呂昀叡 (113526017)" userId="6efde67a-73dd-480c-89ae-111866efc673" providerId="ADAL" clId="{6ED7498B-25C7-44D1-815D-D69AD2B6A16F}" dt="2024-12-18T05:50:45.051" v="361" actId="1076"/>
          <ac:spMkLst>
            <pc:docMk/>
            <pc:sldMk cId="0" sldId="261"/>
            <ac:spMk id="57" creationId="{00000000-0000-0000-0000-000000000000}"/>
          </ac:spMkLst>
        </pc:spChg>
        <pc:spChg chg="mod">
          <ac:chgData name="呂昀叡 (113526017)" userId="6efde67a-73dd-480c-89ae-111866efc673" providerId="ADAL" clId="{6ED7498B-25C7-44D1-815D-D69AD2B6A16F}" dt="2024-12-18T05:50:45.051" v="361" actId="1076"/>
          <ac:spMkLst>
            <pc:docMk/>
            <pc:sldMk cId="0" sldId="261"/>
            <ac:spMk id="58" creationId="{00000000-0000-0000-0000-000000000000}"/>
          </ac:spMkLst>
        </pc:spChg>
        <pc:spChg chg="mod">
          <ac:chgData name="呂昀叡 (113526017)" userId="6efde67a-73dd-480c-89ae-111866efc673" providerId="ADAL" clId="{6ED7498B-25C7-44D1-815D-D69AD2B6A16F}" dt="2024-12-18T05:50:45.051" v="361" actId="1076"/>
          <ac:spMkLst>
            <pc:docMk/>
            <pc:sldMk cId="0" sldId="261"/>
            <ac:spMk id="59" creationId="{00000000-0000-0000-0000-000000000000}"/>
          </ac:spMkLst>
        </pc:spChg>
        <pc:grpChg chg="mod">
          <ac:chgData name="呂昀叡 (113526017)" userId="6efde67a-73dd-480c-89ae-111866efc673" providerId="ADAL" clId="{6ED7498B-25C7-44D1-815D-D69AD2B6A16F}" dt="2024-12-18T05:50:45.051" v="361" actId="1076"/>
          <ac:grpSpMkLst>
            <pc:docMk/>
            <pc:sldMk cId="0" sldId="261"/>
            <ac:grpSpMk id="56" creationId="{00000000-0000-0000-0000-000000000000}"/>
          </ac:grpSpMkLst>
        </pc:grpChg>
      </pc:sldChg>
      <pc:sldChg chg="addSp delSp modSp mod delAnim modAnim modNotesTx">
        <pc:chgData name="呂昀叡 (113526017)" userId="6efde67a-73dd-480c-89ae-111866efc673" providerId="ADAL" clId="{6ED7498B-25C7-44D1-815D-D69AD2B6A16F}" dt="2024-12-18T17:51:04.826" v="1611" actId="20577"/>
        <pc:sldMkLst>
          <pc:docMk/>
          <pc:sldMk cId="0" sldId="262"/>
        </pc:sldMkLst>
        <pc:spChg chg="del">
          <ac:chgData name="呂昀叡 (113526017)" userId="6efde67a-73dd-480c-89ae-111866efc673" providerId="ADAL" clId="{6ED7498B-25C7-44D1-815D-D69AD2B6A16F}" dt="2024-12-18T17:10:50.755" v="1404" actId="478"/>
          <ac:spMkLst>
            <pc:docMk/>
            <pc:sldMk cId="0" sldId="262"/>
            <ac:spMk id="3" creationId="{00000000-0000-0000-0000-000000000000}"/>
          </ac:spMkLst>
        </pc:spChg>
        <pc:spChg chg="del">
          <ac:chgData name="呂昀叡 (113526017)" userId="6efde67a-73dd-480c-89ae-111866efc673" providerId="ADAL" clId="{6ED7498B-25C7-44D1-815D-D69AD2B6A16F}" dt="2024-12-18T17:10:50.755" v="1404" actId="478"/>
          <ac:spMkLst>
            <pc:docMk/>
            <pc:sldMk cId="0" sldId="262"/>
            <ac:spMk id="5" creationId="{00000000-0000-0000-0000-000000000000}"/>
          </ac:spMkLst>
        </pc:spChg>
        <pc:spChg chg="del">
          <ac:chgData name="呂昀叡 (113526017)" userId="6efde67a-73dd-480c-89ae-111866efc673" providerId="ADAL" clId="{6ED7498B-25C7-44D1-815D-D69AD2B6A16F}" dt="2024-12-18T17:10:49.163" v="1403" actId="478"/>
          <ac:spMkLst>
            <pc:docMk/>
            <pc:sldMk cId="0" sldId="262"/>
            <ac:spMk id="6" creationId="{00000000-0000-0000-0000-000000000000}"/>
          </ac:spMkLst>
        </pc:spChg>
        <pc:spChg chg="del">
          <ac:chgData name="呂昀叡 (113526017)" userId="6efde67a-73dd-480c-89ae-111866efc673" providerId="ADAL" clId="{6ED7498B-25C7-44D1-815D-D69AD2B6A16F}" dt="2024-12-18T17:10:49.163" v="1403" actId="478"/>
          <ac:spMkLst>
            <pc:docMk/>
            <pc:sldMk cId="0" sldId="262"/>
            <ac:spMk id="7" creationId="{00000000-0000-0000-0000-000000000000}"/>
          </ac:spMkLst>
        </pc:spChg>
        <pc:spChg chg="mod">
          <ac:chgData name="呂昀叡 (113526017)" userId="6efde67a-73dd-480c-89ae-111866efc673" providerId="ADAL" clId="{6ED7498B-25C7-44D1-815D-D69AD2B6A16F}" dt="2024-12-18T17:51:04.826" v="1611" actId="20577"/>
          <ac:spMkLst>
            <pc:docMk/>
            <pc:sldMk cId="0" sldId="262"/>
            <ac:spMk id="8" creationId="{00000000-0000-0000-0000-000000000000}"/>
          </ac:spMkLst>
        </pc:spChg>
        <pc:spChg chg="mod">
          <ac:chgData name="呂昀叡 (113526017)" userId="6efde67a-73dd-480c-89ae-111866efc673" providerId="ADAL" clId="{6ED7498B-25C7-44D1-815D-D69AD2B6A16F}" dt="2024-12-18T17:29:35.762" v="1494"/>
          <ac:spMkLst>
            <pc:docMk/>
            <pc:sldMk cId="0" sldId="262"/>
            <ac:spMk id="9" creationId="{00000000-0000-0000-0000-000000000000}"/>
          </ac:spMkLst>
        </pc:spChg>
        <pc:spChg chg="del">
          <ac:chgData name="呂昀叡 (113526017)" userId="6efde67a-73dd-480c-89ae-111866efc673" providerId="ADAL" clId="{6ED7498B-25C7-44D1-815D-D69AD2B6A16F}" dt="2024-12-18T17:10:50.755" v="1404" actId="478"/>
          <ac:spMkLst>
            <pc:docMk/>
            <pc:sldMk cId="0" sldId="262"/>
            <ac:spMk id="12" creationId="{00000000-0000-0000-0000-000000000000}"/>
          </ac:spMkLst>
        </pc:spChg>
        <pc:spChg chg="del">
          <ac:chgData name="呂昀叡 (113526017)" userId="6efde67a-73dd-480c-89ae-111866efc673" providerId="ADAL" clId="{6ED7498B-25C7-44D1-815D-D69AD2B6A16F}" dt="2024-12-18T17:10:50.755" v="1404" actId="478"/>
          <ac:spMkLst>
            <pc:docMk/>
            <pc:sldMk cId="0" sldId="262"/>
            <ac:spMk id="25" creationId="{00000000-0000-0000-0000-000000000000}"/>
          </ac:spMkLst>
        </pc:spChg>
        <pc:spChg chg="del">
          <ac:chgData name="呂昀叡 (113526017)" userId="6efde67a-73dd-480c-89ae-111866efc673" providerId="ADAL" clId="{6ED7498B-25C7-44D1-815D-D69AD2B6A16F}" dt="2024-12-18T17:08:59.257" v="1391" actId="478"/>
          <ac:spMkLst>
            <pc:docMk/>
            <pc:sldMk cId="0" sldId="262"/>
            <ac:spMk id="29" creationId="{00000000-0000-0000-0000-000000000000}"/>
          </ac:spMkLst>
        </pc:spChg>
        <pc:spChg chg="del">
          <ac:chgData name="呂昀叡 (113526017)" userId="6efde67a-73dd-480c-89ae-111866efc673" providerId="ADAL" clId="{6ED7498B-25C7-44D1-815D-D69AD2B6A16F}" dt="2024-12-18T17:08:59.257" v="1391" actId="478"/>
          <ac:spMkLst>
            <pc:docMk/>
            <pc:sldMk cId="0" sldId="262"/>
            <ac:spMk id="30" creationId="{00000000-0000-0000-0000-000000000000}"/>
          </ac:spMkLst>
        </pc:spChg>
        <pc:spChg chg="del">
          <ac:chgData name="呂昀叡 (113526017)" userId="6efde67a-73dd-480c-89ae-111866efc673" providerId="ADAL" clId="{6ED7498B-25C7-44D1-815D-D69AD2B6A16F}" dt="2024-12-18T17:08:59.257" v="1391" actId="478"/>
          <ac:spMkLst>
            <pc:docMk/>
            <pc:sldMk cId="0" sldId="262"/>
            <ac:spMk id="31" creationId="{00000000-0000-0000-0000-000000000000}"/>
          </ac:spMkLst>
        </pc:spChg>
        <pc:spChg chg="del">
          <ac:chgData name="呂昀叡 (113526017)" userId="6efde67a-73dd-480c-89ae-111866efc673" providerId="ADAL" clId="{6ED7498B-25C7-44D1-815D-D69AD2B6A16F}" dt="2024-12-18T17:08:59.257" v="1391" actId="478"/>
          <ac:spMkLst>
            <pc:docMk/>
            <pc:sldMk cId="0" sldId="262"/>
            <ac:spMk id="32" creationId="{00000000-0000-0000-0000-000000000000}"/>
          </ac:spMkLst>
        </pc:spChg>
        <pc:spChg chg="mod">
          <ac:chgData name="呂昀叡 (113526017)" userId="6efde67a-73dd-480c-89ae-111866efc673" providerId="ADAL" clId="{6ED7498B-25C7-44D1-815D-D69AD2B6A16F}" dt="2024-12-18T17:10:12.937" v="1402" actId="14100"/>
          <ac:spMkLst>
            <pc:docMk/>
            <pc:sldMk cId="0" sldId="262"/>
            <ac:spMk id="68" creationId="{00000000-0000-0000-0000-000000000000}"/>
          </ac:spMkLst>
        </pc:spChg>
        <pc:grpChg chg="del">
          <ac:chgData name="呂昀叡 (113526017)" userId="6efde67a-73dd-480c-89ae-111866efc673" providerId="ADAL" clId="{6ED7498B-25C7-44D1-815D-D69AD2B6A16F}" dt="2024-12-18T17:08:59.257" v="1391" actId="478"/>
          <ac:grpSpMkLst>
            <pc:docMk/>
            <pc:sldMk cId="0" sldId="262"/>
            <ac:grpSpMk id="10" creationId="{00000000-0000-0000-0000-000000000000}"/>
          </ac:grpSpMkLst>
        </pc:grpChg>
        <pc:picChg chg="add">
          <ac:chgData name="呂昀叡 (113526017)" userId="6efde67a-73dd-480c-89ae-111866efc673" providerId="ADAL" clId="{6ED7498B-25C7-44D1-815D-D69AD2B6A16F}" dt="2024-12-18T17:19:56.560" v="1440"/>
          <ac:picMkLst>
            <pc:docMk/>
            <pc:sldMk cId="0" sldId="262"/>
            <ac:picMk id="8194" creationId="{BBCEBE32-27E8-24A2-A774-272EDE953405}"/>
          </ac:picMkLst>
        </pc:picChg>
        <pc:picChg chg="add del mod">
          <ac:chgData name="呂昀叡 (113526017)" userId="6efde67a-73dd-480c-89ae-111866efc673" providerId="ADAL" clId="{6ED7498B-25C7-44D1-815D-D69AD2B6A16F}" dt="2024-12-18T17:29:57.699" v="1496" actId="478"/>
          <ac:picMkLst>
            <pc:docMk/>
            <pc:sldMk cId="0" sldId="262"/>
            <ac:picMk id="8196" creationId="{2E2F0F73-0D5D-44C8-1017-0E2FFE67D232}"/>
          </ac:picMkLst>
        </pc:picChg>
        <pc:picChg chg="add mod">
          <ac:chgData name="呂昀叡 (113526017)" userId="6efde67a-73dd-480c-89ae-111866efc673" providerId="ADAL" clId="{6ED7498B-25C7-44D1-815D-D69AD2B6A16F}" dt="2024-12-18T17:32:09.106" v="1499" actId="1076"/>
          <ac:picMkLst>
            <pc:docMk/>
            <pc:sldMk cId="0" sldId="262"/>
            <ac:picMk id="8198" creationId="{B3ACAC5B-B26F-6223-F0EB-1AE51248C6F4}"/>
          </ac:picMkLst>
        </pc:picChg>
        <pc:picChg chg="add mod">
          <ac:chgData name="呂昀叡 (113526017)" userId="6efde67a-73dd-480c-89ae-111866efc673" providerId="ADAL" clId="{6ED7498B-25C7-44D1-815D-D69AD2B6A16F}" dt="2024-12-18T17:32:27.021" v="1502" actId="1076"/>
          <ac:picMkLst>
            <pc:docMk/>
            <pc:sldMk cId="0" sldId="262"/>
            <ac:picMk id="8200" creationId="{5D28C372-C92B-0CA2-0885-AC1EAC3D73A6}"/>
          </ac:picMkLst>
        </pc:picChg>
      </pc:sldChg>
      <pc:sldChg chg="addSp delSp modSp mod delAnim modAnim modNotesTx">
        <pc:chgData name="呂昀叡 (113526017)" userId="6efde67a-73dd-480c-89ae-111866efc673" providerId="ADAL" clId="{6ED7498B-25C7-44D1-815D-D69AD2B6A16F}" dt="2024-12-18T15:44:28.318" v="868" actId="20577"/>
        <pc:sldMkLst>
          <pc:docMk/>
          <pc:sldMk cId="0" sldId="263"/>
        </pc:sldMkLst>
        <pc:spChg chg="add mod">
          <ac:chgData name="呂昀叡 (113526017)" userId="6efde67a-73dd-480c-89ae-111866efc673" providerId="ADAL" clId="{6ED7498B-25C7-44D1-815D-D69AD2B6A16F}" dt="2024-12-18T15:44:14.155" v="863" actId="1076"/>
          <ac:spMkLst>
            <pc:docMk/>
            <pc:sldMk cId="0" sldId="263"/>
            <ac:spMk id="2" creationId="{C7509D23-51EC-5CAC-81A9-41589AA1704B}"/>
          </ac:spMkLst>
        </pc:spChg>
        <pc:spChg chg="add">
          <ac:chgData name="呂昀叡 (113526017)" userId="6efde67a-73dd-480c-89ae-111866efc673" providerId="ADAL" clId="{6ED7498B-25C7-44D1-815D-D69AD2B6A16F}" dt="2024-12-18T05:48:16.208" v="335"/>
          <ac:spMkLst>
            <pc:docMk/>
            <pc:sldMk cId="0" sldId="263"/>
            <ac:spMk id="4" creationId="{D6C8E703-7720-4CED-15FB-9C913F7C86CD}"/>
          </ac:spMkLst>
        </pc:spChg>
        <pc:spChg chg="add">
          <ac:chgData name="呂昀叡 (113526017)" userId="6efde67a-73dd-480c-89ae-111866efc673" providerId="ADAL" clId="{6ED7498B-25C7-44D1-815D-D69AD2B6A16F}" dt="2024-12-18T05:48:20.463" v="336"/>
          <ac:spMkLst>
            <pc:docMk/>
            <pc:sldMk cId="0" sldId="263"/>
            <ac:spMk id="5" creationId="{5169B791-FF62-DE88-2866-415FF776CEA6}"/>
          </ac:spMkLst>
        </pc:spChg>
        <pc:spChg chg="add">
          <ac:chgData name="呂昀叡 (113526017)" userId="6efde67a-73dd-480c-89ae-111866efc673" providerId="ADAL" clId="{6ED7498B-25C7-44D1-815D-D69AD2B6A16F}" dt="2024-12-18T15:41:39.118" v="845"/>
          <ac:spMkLst>
            <pc:docMk/>
            <pc:sldMk cId="0" sldId="263"/>
            <ac:spMk id="6" creationId="{9BE59829-5389-6CC6-09E8-E77762B454EF}"/>
          </ac:spMkLst>
        </pc:spChg>
        <pc:spChg chg="add">
          <ac:chgData name="呂昀叡 (113526017)" userId="6efde67a-73dd-480c-89ae-111866efc673" providerId="ADAL" clId="{6ED7498B-25C7-44D1-815D-D69AD2B6A16F}" dt="2024-12-18T15:43:37.381" v="857"/>
          <ac:spMkLst>
            <pc:docMk/>
            <pc:sldMk cId="0" sldId="263"/>
            <ac:spMk id="7" creationId="{B5EC92A7-55E7-D4A3-051A-3B4980FDEEF4}"/>
          </ac:spMkLst>
        </pc:spChg>
        <pc:spChg chg="mod">
          <ac:chgData name="呂昀叡 (113526017)" userId="6efde67a-73dd-480c-89ae-111866efc673" providerId="ADAL" clId="{6ED7498B-25C7-44D1-815D-D69AD2B6A16F}" dt="2024-12-18T15:26:37.565" v="794"/>
          <ac:spMkLst>
            <pc:docMk/>
            <pc:sldMk cId="0" sldId="263"/>
            <ac:spMk id="12" creationId="{00000000-0000-0000-0000-000000000000}"/>
          </ac:spMkLst>
        </pc:spChg>
        <pc:spChg chg="mod">
          <ac:chgData name="呂昀叡 (113526017)" userId="6efde67a-73dd-480c-89ae-111866efc673" providerId="ADAL" clId="{6ED7498B-25C7-44D1-815D-D69AD2B6A16F}" dt="2024-12-18T05:49:08.723" v="347" actId="1076"/>
          <ac:spMkLst>
            <pc:docMk/>
            <pc:sldMk cId="0" sldId="263"/>
            <ac:spMk id="16" creationId="{00000000-0000-0000-0000-000000000000}"/>
          </ac:spMkLst>
        </pc:spChg>
        <pc:spChg chg="del mod">
          <ac:chgData name="呂昀叡 (113526017)" userId="6efde67a-73dd-480c-89ae-111866efc673" providerId="ADAL" clId="{6ED7498B-25C7-44D1-815D-D69AD2B6A16F}" dt="2024-12-18T05:37:18.764" v="315" actId="478"/>
          <ac:spMkLst>
            <pc:docMk/>
            <pc:sldMk cId="0" sldId="263"/>
            <ac:spMk id="18" creationId="{00000000-0000-0000-0000-000000000000}"/>
          </ac:spMkLst>
        </pc:spChg>
        <pc:spChg chg="mod">
          <ac:chgData name="呂昀叡 (113526017)" userId="6efde67a-73dd-480c-89ae-111866efc673" providerId="ADAL" clId="{6ED7498B-25C7-44D1-815D-D69AD2B6A16F}" dt="2024-12-18T15:13:35.688" v="714" actId="14100"/>
          <ac:spMkLst>
            <pc:docMk/>
            <pc:sldMk cId="0" sldId="263"/>
            <ac:spMk id="23" creationId="{00000000-0000-0000-0000-000000000000}"/>
          </ac:spMkLst>
        </pc:spChg>
        <pc:spChg chg="mod">
          <ac:chgData name="呂昀叡 (113526017)" userId="6efde67a-73dd-480c-89ae-111866efc673" providerId="ADAL" clId="{6ED7498B-25C7-44D1-815D-D69AD2B6A16F}" dt="2024-12-18T05:49:05.682" v="346" actId="1076"/>
          <ac:spMkLst>
            <pc:docMk/>
            <pc:sldMk cId="0" sldId="263"/>
            <ac:spMk id="25" creationId="{00000000-0000-0000-0000-000000000000}"/>
          </ac:spMkLst>
        </pc:spChg>
        <pc:spChg chg="mod">
          <ac:chgData name="呂昀叡 (113526017)" userId="6efde67a-73dd-480c-89ae-111866efc673" providerId="ADAL" clId="{6ED7498B-25C7-44D1-815D-D69AD2B6A16F}" dt="2024-12-18T05:49:01.270" v="344" actId="1076"/>
          <ac:spMkLst>
            <pc:docMk/>
            <pc:sldMk cId="0" sldId="263"/>
            <ac:spMk id="106" creationId="{00000000-0000-0000-0000-000000000000}"/>
          </ac:spMkLst>
        </pc:spChg>
        <pc:spChg chg="mod">
          <ac:chgData name="呂昀叡 (113526017)" userId="6efde67a-73dd-480c-89ae-111866efc673" providerId="ADAL" clId="{6ED7498B-25C7-44D1-815D-D69AD2B6A16F}" dt="2024-12-18T15:41:57.319" v="850" actId="14100"/>
          <ac:spMkLst>
            <pc:docMk/>
            <pc:sldMk cId="0" sldId="263"/>
            <ac:spMk id="107" creationId="{00000000-0000-0000-0000-000000000000}"/>
          </ac:spMkLst>
        </pc:spChg>
        <pc:spChg chg="mod">
          <ac:chgData name="呂昀叡 (113526017)" userId="6efde67a-73dd-480c-89ae-111866efc673" providerId="ADAL" clId="{6ED7498B-25C7-44D1-815D-D69AD2B6A16F}" dt="2024-12-18T05:49:01.270" v="344" actId="1076"/>
          <ac:spMkLst>
            <pc:docMk/>
            <pc:sldMk cId="0" sldId="263"/>
            <ac:spMk id="109" creationId="{00000000-0000-0000-0000-000000000000}"/>
          </ac:spMkLst>
        </pc:spChg>
        <pc:spChg chg="mod">
          <ac:chgData name="呂昀叡 (113526017)" userId="6efde67a-73dd-480c-89ae-111866efc673" providerId="ADAL" clId="{6ED7498B-25C7-44D1-815D-D69AD2B6A16F}" dt="2024-12-18T05:49:01.270" v="344" actId="1076"/>
          <ac:spMkLst>
            <pc:docMk/>
            <pc:sldMk cId="0" sldId="263"/>
            <ac:spMk id="110" creationId="{00000000-0000-0000-0000-000000000000}"/>
          </ac:spMkLst>
        </pc:spChg>
        <pc:spChg chg="mod">
          <ac:chgData name="呂昀叡 (113526017)" userId="6efde67a-73dd-480c-89ae-111866efc673" providerId="ADAL" clId="{6ED7498B-25C7-44D1-815D-D69AD2B6A16F}" dt="2024-12-18T15:16:07.982" v="716" actId="20577"/>
          <ac:spMkLst>
            <pc:docMk/>
            <pc:sldMk cId="0" sldId="263"/>
            <ac:spMk id="111" creationId="{00000000-0000-0000-0000-000000000000}"/>
          </ac:spMkLst>
        </pc:spChg>
        <pc:spChg chg="del mod">
          <ac:chgData name="呂昀叡 (113526017)" userId="6efde67a-73dd-480c-89ae-111866efc673" providerId="ADAL" clId="{6ED7498B-25C7-44D1-815D-D69AD2B6A16F}" dt="2024-12-18T05:47:47.599" v="331" actId="478"/>
          <ac:spMkLst>
            <pc:docMk/>
            <pc:sldMk cId="0" sldId="263"/>
            <ac:spMk id="112" creationId="{00000000-0000-0000-0000-000000000000}"/>
          </ac:spMkLst>
        </pc:spChg>
        <pc:spChg chg="mod">
          <ac:chgData name="呂昀叡 (113526017)" userId="6efde67a-73dd-480c-89ae-111866efc673" providerId="ADAL" clId="{6ED7498B-25C7-44D1-815D-D69AD2B6A16F}" dt="2024-12-18T05:49:01.270" v="344" actId="1076"/>
          <ac:spMkLst>
            <pc:docMk/>
            <pc:sldMk cId="0" sldId="263"/>
            <ac:spMk id="114" creationId="{00000000-0000-0000-0000-000000000000}"/>
          </ac:spMkLst>
        </pc:spChg>
        <pc:spChg chg="mod">
          <ac:chgData name="呂昀叡 (113526017)" userId="6efde67a-73dd-480c-89ae-111866efc673" providerId="ADAL" clId="{6ED7498B-25C7-44D1-815D-D69AD2B6A16F}" dt="2024-12-18T05:49:01.270" v="344" actId="1076"/>
          <ac:spMkLst>
            <pc:docMk/>
            <pc:sldMk cId="0" sldId="263"/>
            <ac:spMk id="115" creationId="{00000000-0000-0000-0000-000000000000}"/>
          </ac:spMkLst>
        </pc:spChg>
        <pc:grpChg chg="mod">
          <ac:chgData name="呂昀叡 (113526017)" userId="6efde67a-73dd-480c-89ae-111866efc673" providerId="ADAL" clId="{6ED7498B-25C7-44D1-815D-D69AD2B6A16F}" dt="2024-12-18T05:49:01.270" v="344" actId="1076"/>
          <ac:grpSpMkLst>
            <pc:docMk/>
            <pc:sldMk cId="0" sldId="263"/>
            <ac:grpSpMk id="108" creationId="{00000000-0000-0000-0000-000000000000}"/>
          </ac:grpSpMkLst>
        </pc:grpChg>
        <pc:grpChg chg="mod">
          <ac:chgData name="呂昀叡 (113526017)" userId="6efde67a-73dd-480c-89ae-111866efc673" providerId="ADAL" clId="{6ED7498B-25C7-44D1-815D-D69AD2B6A16F}" dt="2024-12-18T05:49:01.270" v="344" actId="1076"/>
          <ac:grpSpMkLst>
            <pc:docMk/>
            <pc:sldMk cId="0" sldId="263"/>
            <ac:grpSpMk id="113" creationId="{00000000-0000-0000-0000-000000000000}"/>
          </ac:grpSpMkLst>
        </pc:grpChg>
        <pc:picChg chg="add del mod">
          <ac:chgData name="呂昀叡 (113526017)" userId="6efde67a-73dd-480c-89ae-111866efc673" providerId="ADAL" clId="{6ED7498B-25C7-44D1-815D-D69AD2B6A16F}" dt="2024-12-18T15:12:48.526" v="700" actId="478"/>
          <ac:picMkLst>
            <pc:docMk/>
            <pc:sldMk cId="0" sldId="263"/>
            <ac:picMk id="1026" creationId="{A154F2D3-2990-FA6E-43F9-11E3D2D54375}"/>
          </ac:picMkLst>
        </pc:picChg>
        <pc:picChg chg="add mod">
          <ac:chgData name="呂昀叡 (113526017)" userId="6efde67a-73dd-480c-89ae-111866efc673" providerId="ADAL" clId="{6ED7498B-25C7-44D1-815D-D69AD2B6A16F}" dt="2024-12-18T15:13:32.432" v="713" actId="1076"/>
          <ac:picMkLst>
            <pc:docMk/>
            <pc:sldMk cId="0" sldId="263"/>
            <ac:picMk id="1030" creationId="{D9381EB6-E6DC-0DF3-5BE7-41711CFEFE4B}"/>
          </ac:picMkLst>
        </pc:picChg>
        <pc:cxnChg chg="mod">
          <ac:chgData name="呂昀叡 (113526017)" userId="6efde67a-73dd-480c-89ae-111866efc673" providerId="ADAL" clId="{6ED7498B-25C7-44D1-815D-D69AD2B6A16F}" dt="2024-12-18T05:49:08.723" v="347" actId="1076"/>
          <ac:cxnSpMkLst>
            <pc:docMk/>
            <pc:sldMk cId="0" sldId="263"/>
            <ac:cxnSpMk id="3" creationId="{00000000-0000-0000-0000-000000000000}"/>
          </ac:cxnSpMkLst>
        </pc:cxnChg>
      </pc:sldChg>
      <pc:sldChg chg="del">
        <pc:chgData name="呂昀叡 (113526017)" userId="6efde67a-73dd-480c-89ae-111866efc673" providerId="ADAL" clId="{6ED7498B-25C7-44D1-815D-D69AD2B6A16F}" dt="2024-12-18T05:49:35.782" v="351" actId="47"/>
        <pc:sldMkLst>
          <pc:docMk/>
          <pc:sldMk cId="0" sldId="264"/>
        </pc:sldMkLst>
      </pc:sldChg>
      <pc:sldChg chg="del">
        <pc:chgData name="呂昀叡 (113526017)" userId="6efde67a-73dd-480c-89ae-111866efc673" providerId="ADAL" clId="{6ED7498B-25C7-44D1-815D-D69AD2B6A16F}" dt="2024-12-18T05:51:11.814" v="366" actId="47"/>
        <pc:sldMkLst>
          <pc:docMk/>
          <pc:sldMk cId="0" sldId="265"/>
        </pc:sldMkLst>
      </pc:sldChg>
      <pc:sldChg chg="addSp delSp modSp mod modAnim modNotesTx">
        <pc:chgData name="呂昀叡 (113526017)" userId="6efde67a-73dd-480c-89ae-111866efc673" providerId="ADAL" clId="{6ED7498B-25C7-44D1-815D-D69AD2B6A16F}" dt="2024-12-18T16:04:31.039" v="965"/>
        <pc:sldMkLst>
          <pc:docMk/>
          <pc:sldMk cId="0" sldId="266"/>
        </pc:sldMkLst>
        <pc:spChg chg="add mod">
          <ac:chgData name="呂昀叡 (113526017)" userId="6efde67a-73dd-480c-89ae-111866efc673" providerId="ADAL" clId="{6ED7498B-25C7-44D1-815D-D69AD2B6A16F}" dt="2024-12-18T06:13:05.547" v="640" actId="1076"/>
          <ac:spMkLst>
            <pc:docMk/>
            <pc:sldMk cId="0" sldId="266"/>
            <ac:spMk id="2" creationId="{E000C945-E744-99C3-5FA6-8EC8492C6E01}"/>
          </ac:spMkLst>
        </pc:spChg>
        <pc:spChg chg="add mod">
          <ac:chgData name="呂昀叡 (113526017)" userId="6efde67a-73dd-480c-89ae-111866efc673" providerId="ADAL" clId="{6ED7498B-25C7-44D1-815D-D69AD2B6A16F}" dt="2024-12-18T16:04:28.537" v="964" actId="20577"/>
          <ac:spMkLst>
            <pc:docMk/>
            <pc:sldMk cId="0" sldId="266"/>
            <ac:spMk id="4" creationId="{8BEDFFAE-2CA5-676F-83A9-B782A58ADA49}"/>
          </ac:spMkLst>
        </pc:spChg>
        <pc:spChg chg="add del mod">
          <ac:chgData name="呂昀叡 (113526017)" userId="6efde67a-73dd-480c-89ae-111866efc673" providerId="ADAL" clId="{6ED7498B-25C7-44D1-815D-D69AD2B6A16F}" dt="2024-12-18T15:59:24.196" v="912" actId="478"/>
          <ac:spMkLst>
            <pc:docMk/>
            <pc:sldMk cId="0" sldId="266"/>
            <ac:spMk id="5" creationId="{F0E41D77-58FB-E774-3970-D0A1548252DC}"/>
          </ac:spMkLst>
        </pc:spChg>
        <pc:spChg chg="add">
          <ac:chgData name="呂昀叡 (113526017)" userId="6efde67a-73dd-480c-89ae-111866efc673" providerId="ADAL" clId="{6ED7498B-25C7-44D1-815D-D69AD2B6A16F}" dt="2024-12-18T06:06:16.992" v="486"/>
          <ac:spMkLst>
            <pc:docMk/>
            <pc:sldMk cId="0" sldId="266"/>
            <ac:spMk id="6" creationId="{ACA33C16-9781-44DE-E41A-D9AE66DAEA8C}"/>
          </ac:spMkLst>
        </pc:spChg>
        <pc:spChg chg="add del mod">
          <ac:chgData name="呂昀叡 (113526017)" userId="6efde67a-73dd-480c-89ae-111866efc673" providerId="ADAL" clId="{6ED7498B-25C7-44D1-815D-D69AD2B6A16F}" dt="2024-12-18T15:59:20.789" v="908" actId="478"/>
          <ac:spMkLst>
            <pc:docMk/>
            <pc:sldMk cId="0" sldId="266"/>
            <ac:spMk id="7" creationId="{34EDA3B6-31CE-011D-1EE9-01A99D4638A0}"/>
          </ac:spMkLst>
        </pc:spChg>
        <pc:spChg chg="add">
          <ac:chgData name="呂昀叡 (113526017)" userId="6efde67a-73dd-480c-89ae-111866efc673" providerId="ADAL" clId="{6ED7498B-25C7-44D1-815D-D69AD2B6A16F}" dt="2024-12-18T06:08:09.169" v="513"/>
          <ac:spMkLst>
            <pc:docMk/>
            <pc:sldMk cId="0" sldId="266"/>
            <ac:spMk id="8" creationId="{B908C73A-0F3B-D71E-F8B9-0FAE50F032E8}"/>
          </ac:spMkLst>
        </pc:spChg>
        <pc:spChg chg="mod">
          <ac:chgData name="呂昀叡 (113526017)" userId="6efde67a-73dd-480c-89ae-111866efc673" providerId="ADAL" clId="{6ED7498B-25C7-44D1-815D-D69AD2B6A16F}" dt="2024-12-18T05:52:12.404" v="368"/>
          <ac:spMkLst>
            <pc:docMk/>
            <pc:sldMk cId="0" sldId="266"/>
            <ac:spMk id="31" creationId="{00000000-0000-0000-0000-000000000000}"/>
          </ac:spMkLst>
        </pc:spChg>
        <pc:spChg chg="mod">
          <ac:chgData name="呂昀叡 (113526017)" userId="6efde67a-73dd-480c-89ae-111866efc673" providerId="ADAL" clId="{6ED7498B-25C7-44D1-815D-D69AD2B6A16F}" dt="2024-12-18T06:13:05.547" v="640" actId="1076"/>
          <ac:spMkLst>
            <pc:docMk/>
            <pc:sldMk cId="0" sldId="266"/>
            <ac:spMk id="33" creationId="{00000000-0000-0000-0000-000000000000}"/>
          </ac:spMkLst>
        </pc:spChg>
        <pc:spChg chg="mod">
          <ac:chgData name="呂昀叡 (113526017)" userId="6efde67a-73dd-480c-89ae-111866efc673" providerId="ADAL" clId="{6ED7498B-25C7-44D1-815D-D69AD2B6A16F}" dt="2024-12-18T06:13:05.547" v="640" actId="1076"/>
          <ac:spMkLst>
            <pc:docMk/>
            <pc:sldMk cId="0" sldId="266"/>
            <ac:spMk id="34" creationId="{00000000-0000-0000-0000-000000000000}"/>
          </ac:spMkLst>
        </pc:spChg>
        <pc:spChg chg="mod">
          <ac:chgData name="呂昀叡 (113526017)" userId="6efde67a-73dd-480c-89ae-111866efc673" providerId="ADAL" clId="{6ED7498B-25C7-44D1-815D-D69AD2B6A16F}" dt="2024-12-18T06:13:05.547" v="640" actId="1076"/>
          <ac:spMkLst>
            <pc:docMk/>
            <pc:sldMk cId="0" sldId="266"/>
            <ac:spMk id="35" creationId="{00000000-0000-0000-0000-000000000000}"/>
          </ac:spMkLst>
        </pc:spChg>
        <pc:spChg chg="mod">
          <ac:chgData name="呂昀叡 (113526017)" userId="6efde67a-73dd-480c-89ae-111866efc673" providerId="ADAL" clId="{6ED7498B-25C7-44D1-815D-D69AD2B6A16F}" dt="2024-12-18T06:13:05.547" v="640" actId="1076"/>
          <ac:spMkLst>
            <pc:docMk/>
            <pc:sldMk cId="0" sldId="266"/>
            <ac:spMk id="36" creationId="{00000000-0000-0000-0000-000000000000}"/>
          </ac:spMkLst>
        </pc:spChg>
        <pc:spChg chg="mod">
          <ac:chgData name="呂昀叡 (113526017)" userId="6efde67a-73dd-480c-89ae-111866efc673" providerId="ADAL" clId="{6ED7498B-25C7-44D1-815D-D69AD2B6A16F}" dt="2024-12-18T15:59:38.622" v="914"/>
          <ac:spMkLst>
            <pc:docMk/>
            <pc:sldMk cId="0" sldId="266"/>
            <ac:spMk id="41" creationId="{00000000-0000-0000-0000-000000000000}"/>
          </ac:spMkLst>
        </pc:spChg>
        <pc:spChg chg="del mod">
          <ac:chgData name="呂昀叡 (113526017)" userId="6efde67a-73dd-480c-89ae-111866efc673" providerId="ADAL" clId="{6ED7498B-25C7-44D1-815D-D69AD2B6A16F}" dt="2024-12-18T15:59:20.021" v="907" actId="478"/>
          <ac:spMkLst>
            <pc:docMk/>
            <pc:sldMk cId="0" sldId="266"/>
            <ac:spMk id="42" creationId="{00000000-0000-0000-0000-000000000000}"/>
          </ac:spMkLst>
        </pc:spChg>
        <pc:spChg chg="mod">
          <ac:chgData name="呂昀叡 (113526017)" userId="6efde67a-73dd-480c-89ae-111866efc673" providerId="ADAL" clId="{6ED7498B-25C7-44D1-815D-D69AD2B6A16F}" dt="2024-12-18T15:59:58.842" v="916" actId="1076"/>
          <ac:spMkLst>
            <pc:docMk/>
            <pc:sldMk cId="0" sldId="266"/>
            <ac:spMk id="43" creationId="{00000000-0000-0000-0000-000000000000}"/>
          </ac:spMkLst>
        </pc:spChg>
        <pc:spChg chg="del mod">
          <ac:chgData name="呂昀叡 (113526017)" userId="6efde67a-73dd-480c-89ae-111866efc673" providerId="ADAL" clId="{6ED7498B-25C7-44D1-815D-D69AD2B6A16F}" dt="2024-12-18T06:07:07.551" v="494" actId="478"/>
          <ac:spMkLst>
            <pc:docMk/>
            <pc:sldMk cId="0" sldId="266"/>
            <ac:spMk id="44" creationId="{00000000-0000-0000-0000-000000000000}"/>
          </ac:spMkLst>
        </pc:spChg>
        <pc:spChg chg="mod">
          <ac:chgData name="呂昀叡 (113526017)" userId="6efde67a-73dd-480c-89ae-111866efc673" providerId="ADAL" clId="{6ED7498B-25C7-44D1-815D-D69AD2B6A16F}" dt="2024-12-18T16:00:14.163" v="917"/>
          <ac:spMkLst>
            <pc:docMk/>
            <pc:sldMk cId="0" sldId="266"/>
            <ac:spMk id="47" creationId="{00000000-0000-0000-0000-000000000000}"/>
          </ac:spMkLst>
        </pc:spChg>
        <pc:spChg chg="del mod">
          <ac:chgData name="呂昀叡 (113526017)" userId="6efde67a-73dd-480c-89ae-111866efc673" providerId="ADAL" clId="{6ED7498B-25C7-44D1-815D-D69AD2B6A16F}" dt="2024-12-18T15:59:21.917" v="909" actId="478"/>
          <ac:spMkLst>
            <pc:docMk/>
            <pc:sldMk cId="0" sldId="266"/>
            <ac:spMk id="48" creationId="{00000000-0000-0000-0000-000000000000}"/>
          </ac:spMkLst>
        </pc:spChg>
        <pc:spChg chg="mod">
          <ac:chgData name="呂昀叡 (113526017)" userId="6efde67a-73dd-480c-89ae-111866efc673" providerId="ADAL" clId="{6ED7498B-25C7-44D1-815D-D69AD2B6A16F}" dt="2024-12-18T16:00:19.319" v="918" actId="1076"/>
          <ac:spMkLst>
            <pc:docMk/>
            <pc:sldMk cId="0" sldId="266"/>
            <ac:spMk id="49" creationId="{00000000-0000-0000-0000-000000000000}"/>
          </ac:spMkLst>
        </pc:spChg>
        <pc:spChg chg="del mod">
          <ac:chgData name="呂昀叡 (113526017)" userId="6efde67a-73dd-480c-89ae-111866efc673" providerId="ADAL" clId="{6ED7498B-25C7-44D1-815D-D69AD2B6A16F}" dt="2024-12-18T15:59:25.413" v="913" actId="478"/>
          <ac:spMkLst>
            <pc:docMk/>
            <pc:sldMk cId="0" sldId="266"/>
            <ac:spMk id="50" creationId="{00000000-0000-0000-0000-000000000000}"/>
          </ac:spMkLst>
        </pc:spChg>
        <pc:cxnChg chg="add mod">
          <ac:chgData name="呂昀叡 (113526017)" userId="6efde67a-73dd-480c-89ae-111866efc673" providerId="ADAL" clId="{6ED7498B-25C7-44D1-815D-D69AD2B6A16F}" dt="2024-12-18T06:13:05.547" v="640" actId="1076"/>
          <ac:cxnSpMkLst>
            <pc:docMk/>
            <pc:sldMk cId="0" sldId="266"/>
            <ac:cxnSpMk id="3" creationId="{377773C9-8043-242E-FBEA-DEE1F82E7A6E}"/>
          </ac:cxnSpMkLst>
        </pc:cxnChg>
        <pc:cxnChg chg="mod">
          <ac:chgData name="呂昀叡 (113526017)" userId="6efde67a-73dd-480c-89ae-111866efc673" providerId="ADAL" clId="{6ED7498B-25C7-44D1-815D-D69AD2B6A16F}" dt="2024-12-18T06:13:05.547" v="640" actId="1076"/>
          <ac:cxnSpMkLst>
            <pc:docMk/>
            <pc:sldMk cId="0" sldId="266"/>
            <ac:cxnSpMk id="37" creationId="{00000000-0000-0000-0000-000000000000}"/>
          </ac:cxnSpMkLst>
        </pc:cxnChg>
        <pc:cxnChg chg="mod">
          <ac:chgData name="呂昀叡 (113526017)" userId="6efde67a-73dd-480c-89ae-111866efc673" providerId="ADAL" clId="{6ED7498B-25C7-44D1-815D-D69AD2B6A16F}" dt="2024-12-18T06:13:05.547" v="640" actId="1076"/>
          <ac:cxnSpMkLst>
            <pc:docMk/>
            <pc:sldMk cId="0" sldId="266"/>
            <ac:cxnSpMk id="38" creationId="{00000000-0000-0000-0000-000000000000}"/>
          </ac:cxnSpMkLst>
        </pc:cxnChg>
        <pc:cxnChg chg="mod">
          <ac:chgData name="呂昀叡 (113526017)" userId="6efde67a-73dd-480c-89ae-111866efc673" providerId="ADAL" clId="{6ED7498B-25C7-44D1-815D-D69AD2B6A16F}" dt="2024-12-18T06:13:05.547" v="640" actId="1076"/>
          <ac:cxnSpMkLst>
            <pc:docMk/>
            <pc:sldMk cId="0" sldId="266"/>
            <ac:cxnSpMk id="39" creationId="{00000000-0000-0000-0000-000000000000}"/>
          </ac:cxnSpMkLst>
        </pc:cxnChg>
        <pc:cxnChg chg="mod">
          <ac:chgData name="呂昀叡 (113526017)" userId="6efde67a-73dd-480c-89ae-111866efc673" providerId="ADAL" clId="{6ED7498B-25C7-44D1-815D-D69AD2B6A16F}" dt="2024-12-18T06:13:05.547" v="640" actId="1076"/>
          <ac:cxnSpMkLst>
            <pc:docMk/>
            <pc:sldMk cId="0" sldId="266"/>
            <ac:cxnSpMk id="40" creationId="{00000000-0000-0000-0000-000000000000}"/>
          </ac:cxnSpMkLst>
        </pc:cxnChg>
      </pc:sldChg>
      <pc:sldChg chg="del">
        <pc:chgData name="呂昀叡 (113526017)" userId="6efde67a-73dd-480c-89ae-111866efc673" providerId="ADAL" clId="{6ED7498B-25C7-44D1-815D-D69AD2B6A16F}" dt="2024-12-18T05:49:24.278" v="350" actId="47"/>
        <pc:sldMkLst>
          <pc:docMk/>
          <pc:sldMk cId="0" sldId="267"/>
        </pc:sldMkLst>
      </pc:sldChg>
      <pc:sldChg chg="addSp delSp modSp add del mod ord delAnim modAnim modNotesTx">
        <pc:chgData name="呂昀叡 (113526017)" userId="6efde67a-73dd-480c-89ae-111866efc673" providerId="ADAL" clId="{6ED7498B-25C7-44D1-815D-D69AD2B6A16F}" dt="2024-12-18T15:49:11.135" v="906"/>
        <pc:sldMkLst>
          <pc:docMk/>
          <pc:sldMk cId="0" sldId="268"/>
        </pc:sldMkLst>
        <pc:spChg chg="mod">
          <ac:chgData name="呂昀叡 (113526017)" userId="6efde67a-73dd-480c-89ae-111866efc673" providerId="ADAL" clId="{6ED7498B-25C7-44D1-815D-D69AD2B6A16F}" dt="2024-12-18T06:01:34.011" v="420" actId="1076"/>
          <ac:spMkLst>
            <pc:docMk/>
            <pc:sldMk cId="0" sldId="268"/>
            <ac:spMk id="2" creationId="{00000000-0000-0000-0000-000000000000}"/>
          </ac:spMkLst>
        </pc:spChg>
        <pc:spChg chg="mod">
          <ac:chgData name="呂昀叡 (113526017)" userId="6efde67a-73dd-480c-89ae-111866efc673" providerId="ADAL" clId="{6ED7498B-25C7-44D1-815D-D69AD2B6A16F}" dt="2024-12-18T15:48:51.494" v="903" actId="20577"/>
          <ac:spMkLst>
            <pc:docMk/>
            <pc:sldMk cId="0" sldId="268"/>
            <ac:spMk id="3" creationId="{00000000-0000-0000-0000-000000000000}"/>
          </ac:spMkLst>
        </pc:spChg>
        <pc:spChg chg="add">
          <ac:chgData name="呂昀叡 (113526017)" userId="6efde67a-73dd-480c-89ae-111866efc673" providerId="ADAL" clId="{6ED7498B-25C7-44D1-815D-D69AD2B6A16F}" dt="2024-12-18T05:59:35.337" v="392"/>
          <ac:spMkLst>
            <pc:docMk/>
            <pc:sldMk cId="0" sldId="268"/>
            <ac:spMk id="5" creationId="{61B8BC65-35B7-687D-281C-7E9FF253350A}"/>
          </ac:spMkLst>
        </pc:spChg>
        <pc:spChg chg="add">
          <ac:chgData name="呂昀叡 (113526017)" userId="6efde67a-73dd-480c-89ae-111866efc673" providerId="ADAL" clId="{6ED7498B-25C7-44D1-815D-D69AD2B6A16F}" dt="2024-12-18T05:59:39.408" v="394"/>
          <ac:spMkLst>
            <pc:docMk/>
            <pc:sldMk cId="0" sldId="268"/>
            <ac:spMk id="6" creationId="{725338FB-1DE4-3CD3-25E7-01496F4ACA5E}"/>
          </ac:spMkLst>
        </pc:spChg>
        <pc:spChg chg="add del mod">
          <ac:chgData name="呂昀叡 (113526017)" userId="6efde67a-73dd-480c-89ae-111866efc673" providerId="ADAL" clId="{6ED7498B-25C7-44D1-815D-D69AD2B6A16F}" dt="2024-12-18T15:46:25.542" v="872" actId="478"/>
          <ac:spMkLst>
            <pc:docMk/>
            <pc:sldMk cId="0" sldId="268"/>
            <ac:spMk id="7" creationId="{AA8C1F81-B11E-F2E0-8903-BC3F61497AE0}"/>
          </ac:spMkLst>
        </pc:spChg>
        <pc:spChg chg="mod">
          <ac:chgData name="呂昀叡 (113526017)" userId="6efde67a-73dd-480c-89ae-111866efc673" providerId="ADAL" clId="{6ED7498B-25C7-44D1-815D-D69AD2B6A16F}" dt="2024-12-18T05:53:39.028" v="372"/>
          <ac:spMkLst>
            <pc:docMk/>
            <pc:sldMk cId="0" sldId="268"/>
            <ac:spMk id="37" creationId="{00000000-0000-0000-0000-000000000000}"/>
          </ac:spMkLst>
        </pc:spChg>
        <pc:spChg chg="del">
          <ac:chgData name="呂昀叡 (113526017)" userId="6efde67a-73dd-480c-89ae-111866efc673" providerId="ADAL" clId="{6ED7498B-25C7-44D1-815D-D69AD2B6A16F}" dt="2024-12-18T05:54:01.676" v="374" actId="478"/>
          <ac:spMkLst>
            <pc:docMk/>
            <pc:sldMk cId="0" sldId="268"/>
            <ac:spMk id="48" creationId="{00000000-0000-0000-0000-000000000000}"/>
          </ac:spMkLst>
        </pc:spChg>
        <pc:spChg chg="del">
          <ac:chgData name="呂昀叡 (113526017)" userId="6efde67a-73dd-480c-89ae-111866efc673" providerId="ADAL" clId="{6ED7498B-25C7-44D1-815D-D69AD2B6A16F}" dt="2024-12-18T05:54:01.676" v="374" actId="478"/>
          <ac:spMkLst>
            <pc:docMk/>
            <pc:sldMk cId="0" sldId="268"/>
            <ac:spMk id="49" creationId="{00000000-0000-0000-0000-000000000000}"/>
          </ac:spMkLst>
        </pc:spChg>
        <pc:spChg chg="del">
          <ac:chgData name="呂昀叡 (113526017)" userId="6efde67a-73dd-480c-89ae-111866efc673" providerId="ADAL" clId="{6ED7498B-25C7-44D1-815D-D69AD2B6A16F}" dt="2024-12-18T05:54:01.676" v="374" actId="478"/>
          <ac:spMkLst>
            <pc:docMk/>
            <pc:sldMk cId="0" sldId="268"/>
            <ac:spMk id="50" creationId="{00000000-0000-0000-0000-000000000000}"/>
          </ac:spMkLst>
        </pc:spChg>
        <pc:spChg chg="del">
          <ac:chgData name="呂昀叡 (113526017)" userId="6efde67a-73dd-480c-89ae-111866efc673" providerId="ADAL" clId="{6ED7498B-25C7-44D1-815D-D69AD2B6A16F}" dt="2024-12-18T05:54:01.676" v="374" actId="478"/>
          <ac:spMkLst>
            <pc:docMk/>
            <pc:sldMk cId="0" sldId="268"/>
            <ac:spMk id="51" creationId="{00000000-0000-0000-0000-000000000000}"/>
          </ac:spMkLst>
        </pc:spChg>
        <pc:spChg chg="mod">
          <ac:chgData name="呂昀叡 (113526017)" userId="6efde67a-73dd-480c-89ae-111866efc673" providerId="ADAL" clId="{6ED7498B-25C7-44D1-815D-D69AD2B6A16F}" dt="2024-12-18T06:01:24.179" v="418" actId="1076"/>
          <ac:spMkLst>
            <pc:docMk/>
            <pc:sldMk cId="0" sldId="268"/>
            <ac:spMk id="88" creationId="{00000000-0000-0000-0000-000000000000}"/>
          </ac:spMkLst>
        </pc:spChg>
        <pc:spChg chg="mod">
          <ac:chgData name="呂昀叡 (113526017)" userId="6efde67a-73dd-480c-89ae-111866efc673" providerId="ADAL" clId="{6ED7498B-25C7-44D1-815D-D69AD2B6A16F}" dt="2024-12-18T15:21:23.565" v="776" actId="6549"/>
          <ac:spMkLst>
            <pc:docMk/>
            <pc:sldMk cId="0" sldId="268"/>
            <ac:spMk id="89" creationId="{00000000-0000-0000-0000-000000000000}"/>
          </ac:spMkLst>
        </pc:spChg>
        <pc:grpChg chg="del">
          <ac:chgData name="呂昀叡 (113526017)" userId="6efde67a-73dd-480c-89ae-111866efc673" providerId="ADAL" clId="{6ED7498B-25C7-44D1-815D-D69AD2B6A16F}" dt="2024-12-18T05:54:01.676" v="374" actId="478"/>
          <ac:grpSpMkLst>
            <pc:docMk/>
            <pc:sldMk cId="0" sldId="268"/>
            <ac:grpSpMk id="16" creationId="{00000000-0000-0000-0000-000000000000}"/>
          </ac:grpSpMkLst>
        </pc:grpChg>
        <pc:grpChg chg="del">
          <ac:chgData name="呂昀叡 (113526017)" userId="6efde67a-73dd-480c-89ae-111866efc673" providerId="ADAL" clId="{6ED7498B-25C7-44D1-815D-D69AD2B6A16F}" dt="2024-12-18T05:54:01.676" v="374" actId="478"/>
          <ac:grpSpMkLst>
            <pc:docMk/>
            <pc:sldMk cId="0" sldId="268"/>
            <ac:grpSpMk id="17" creationId="{00000000-0000-0000-0000-000000000000}"/>
          </ac:grpSpMkLst>
        </pc:grpChg>
        <pc:grpChg chg="mod">
          <ac:chgData name="呂昀叡 (113526017)" userId="6efde67a-73dd-480c-89ae-111866efc673" providerId="ADAL" clId="{6ED7498B-25C7-44D1-815D-D69AD2B6A16F}" dt="2024-12-18T06:01:34.011" v="420" actId="1076"/>
          <ac:grpSpMkLst>
            <pc:docMk/>
            <pc:sldMk cId="0" sldId="268"/>
            <ac:grpSpMk id="19" creationId="{00000000-0000-0000-0000-000000000000}"/>
          </ac:grpSpMkLst>
        </pc:grpChg>
      </pc:sldChg>
      <pc:sldChg chg="del">
        <pc:chgData name="呂昀叡 (113526017)" userId="6efde67a-73dd-480c-89ae-111866efc673" providerId="ADAL" clId="{6ED7498B-25C7-44D1-815D-D69AD2B6A16F}" dt="2024-12-18T06:26:34.464" v="649" actId="47"/>
        <pc:sldMkLst>
          <pc:docMk/>
          <pc:sldMk cId="0" sldId="270"/>
        </pc:sldMkLst>
      </pc:sldChg>
      <pc:sldChg chg="addSp delSp modSp mod modAnim">
        <pc:chgData name="呂昀叡 (113526017)" userId="6efde67a-73dd-480c-89ae-111866efc673" providerId="ADAL" clId="{6ED7498B-25C7-44D1-815D-D69AD2B6A16F}" dt="2024-12-19T04:23:36.763" v="1934" actId="1076"/>
        <pc:sldMkLst>
          <pc:docMk/>
          <pc:sldMk cId="0" sldId="272"/>
        </pc:sldMkLst>
        <pc:spChg chg="add del">
          <ac:chgData name="呂昀叡 (113526017)" userId="6efde67a-73dd-480c-89ae-111866efc673" providerId="ADAL" clId="{6ED7498B-25C7-44D1-815D-D69AD2B6A16F}" dt="2024-12-18T18:15:40.174" v="1851" actId="478"/>
          <ac:spMkLst>
            <pc:docMk/>
            <pc:sldMk cId="0" sldId="272"/>
            <ac:spMk id="3" creationId="{00000000-0000-0000-0000-000000000000}"/>
          </ac:spMkLst>
        </pc:spChg>
        <pc:spChg chg="add del">
          <ac:chgData name="呂昀叡 (113526017)" userId="6efde67a-73dd-480c-89ae-111866efc673" providerId="ADAL" clId="{6ED7498B-25C7-44D1-815D-D69AD2B6A16F}" dt="2024-12-18T18:15:40.174" v="1851" actId="478"/>
          <ac:spMkLst>
            <pc:docMk/>
            <pc:sldMk cId="0" sldId="272"/>
            <ac:spMk id="8" creationId="{00000000-0000-0000-0000-000000000000}"/>
          </ac:spMkLst>
        </pc:spChg>
        <pc:spChg chg="add del">
          <ac:chgData name="呂昀叡 (113526017)" userId="6efde67a-73dd-480c-89ae-111866efc673" providerId="ADAL" clId="{6ED7498B-25C7-44D1-815D-D69AD2B6A16F}" dt="2024-12-18T18:15:40.174" v="1851" actId="478"/>
          <ac:spMkLst>
            <pc:docMk/>
            <pc:sldMk cId="0" sldId="272"/>
            <ac:spMk id="10" creationId="{00000000-0000-0000-0000-000000000000}"/>
          </ac:spMkLst>
        </pc:spChg>
        <pc:spChg chg="add del">
          <ac:chgData name="呂昀叡 (113526017)" userId="6efde67a-73dd-480c-89ae-111866efc673" providerId="ADAL" clId="{6ED7498B-25C7-44D1-815D-D69AD2B6A16F}" dt="2024-12-18T18:15:40.174" v="1851" actId="478"/>
          <ac:spMkLst>
            <pc:docMk/>
            <pc:sldMk cId="0" sldId="272"/>
            <ac:spMk id="11" creationId="{00000000-0000-0000-0000-000000000000}"/>
          </ac:spMkLst>
        </pc:spChg>
        <pc:spChg chg="add del">
          <ac:chgData name="呂昀叡 (113526017)" userId="6efde67a-73dd-480c-89ae-111866efc673" providerId="ADAL" clId="{6ED7498B-25C7-44D1-815D-D69AD2B6A16F}" dt="2024-12-18T18:15:40.174" v="1851" actId="478"/>
          <ac:spMkLst>
            <pc:docMk/>
            <pc:sldMk cId="0" sldId="272"/>
            <ac:spMk id="12" creationId="{00000000-0000-0000-0000-000000000000}"/>
          </ac:spMkLst>
        </pc:spChg>
        <pc:spChg chg="add del">
          <ac:chgData name="呂昀叡 (113526017)" userId="6efde67a-73dd-480c-89ae-111866efc673" providerId="ADAL" clId="{6ED7498B-25C7-44D1-815D-D69AD2B6A16F}" dt="2024-12-18T18:15:40.174" v="1851" actId="478"/>
          <ac:spMkLst>
            <pc:docMk/>
            <pc:sldMk cId="0" sldId="272"/>
            <ac:spMk id="13" creationId="{00000000-0000-0000-0000-000000000000}"/>
          </ac:spMkLst>
        </pc:spChg>
        <pc:spChg chg="add del">
          <ac:chgData name="呂昀叡 (113526017)" userId="6efde67a-73dd-480c-89ae-111866efc673" providerId="ADAL" clId="{6ED7498B-25C7-44D1-815D-D69AD2B6A16F}" dt="2024-12-18T18:15:40.174" v="1851" actId="478"/>
          <ac:spMkLst>
            <pc:docMk/>
            <pc:sldMk cId="0" sldId="272"/>
            <ac:spMk id="14" creationId="{00000000-0000-0000-0000-000000000000}"/>
          </ac:spMkLst>
        </pc:spChg>
        <pc:spChg chg="add del">
          <ac:chgData name="呂昀叡 (113526017)" userId="6efde67a-73dd-480c-89ae-111866efc673" providerId="ADAL" clId="{6ED7498B-25C7-44D1-815D-D69AD2B6A16F}" dt="2024-12-18T18:15:40.174" v="1851" actId="478"/>
          <ac:spMkLst>
            <pc:docMk/>
            <pc:sldMk cId="0" sldId="272"/>
            <ac:spMk id="15" creationId="{00000000-0000-0000-0000-000000000000}"/>
          </ac:spMkLst>
        </pc:spChg>
        <pc:spChg chg="add del">
          <ac:chgData name="呂昀叡 (113526017)" userId="6efde67a-73dd-480c-89ae-111866efc673" providerId="ADAL" clId="{6ED7498B-25C7-44D1-815D-D69AD2B6A16F}" dt="2024-12-18T18:15:40.174" v="1851" actId="478"/>
          <ac:spMkLst>
            <pc:docMk/>
            <pc:sldMk cId="0" sldId="272"/>
            <ac:spMk id="17" creationId="{00000000-0000-0000-0000-000000000000}"/>
          </ac:spMkLst>
        </pc:spChg>
        <pc:spChg chg="add del">
          <ac:chgData name="呂昀叡 (113526017)" userId="6efde67a-73dd-480c-89ae-111866efc673" providerId="ADAL" clId="{6ED7498B-25C7-44D1-815D-D69AD2B6A16F}" dt="2024-12-18T18:15:40.174" v="1851" actId="478"/>
          <ac:spMkLst>
            <pc:docMk/>
            <pc:sldMk cId="0" sldId="272"/>
            <ac:spMk id="18" creationId="{00000000-0000-0000-0000-000000000000}"/>
          </ac:spMkLst>
        </pc:spChg>
        <pc:spChg chg="add del">
          <ac:chgData name="呂昀叡 (113526017)" userId="6efde67a-73dd-480c-89ae-111866efc673" providerId="ADAL" clId="{6ED7498B-25C7-44D1-815D-D69AD2B6A16F}" dt="2024-12-18T18:15:40.174" v="1851" actId="478"/>
          <ac:spMkLst>
            <pc:docMk/>
            <pc:sldMk cId="0" sldId="272"/>
            <ac:spMk id="19" creationId="{00000000-0000-0000-0000-000000000000}"/>
          </ac:spMkLst>
        </pc:spChg>
        <pc:spChg chg="add del">
          <ac:chgData name="呂昀叡 (113526017)" userId="6efde67a-73dd-480c-89ae-111866efc673" providerId="ADAL" clId="{6ED7498B-25C7-44D1-815D-D69AD2B6A16F}" dt="2024-12-18T18:15:40.174" v="1851" actId="478"/>
          <ac:spMkLst>
            <pc:docMk/>
            <pc:sldMk cId="0" sldId="272"/>
            <ac:spMk id="20" creationId="{00000000-0000-0000-0000-000000000000}"/>
          </ac:spMkLst>
        </pc:spChg>
        <pc:spChg chg="add del">
          <ac:chgData name="呂昀叡 (113526017)" userId="6efde67a-73dd-480c-89ae-111866efc673" providerId="ADAL" clId="{6ED7498B-25C7-44D1-815D-D69AD2B6A16F}" dt="2024-12-18T18:15:40.174" v="1851" actId="478"/>
          <ac:spMkLst>
            <pc:docMk/>
            <pc:sldMk cId="0" sldId="272"/>
            <ac:spMk id="21" creationId="{00000000-0000-0000-0000-000000000000}"/>
          </ac:spMkLst>
        </pc:spChg>
        <pc:spChg chg="add del">
          <ac:chgData name="呂昀叡 (113526017)" userId="6efde67a-73dd-480c-89ae-111866efc673" providerId="ADAL" clId="{6ED7498B-25C7-44D1-815D-D69AD2B6A16F}" dt="2024-12-18T18:15:40.174" v="1851" actId="478"/>
          <ac:spMkLst>
            <pc:docMk/>
            <pc:sldMk cId="0" sldId="272"/>
            <ac:spMk id="22" creationId="{00000000-0000-0000-0000-000000000000}"/>
          </ac:spMkLst>
        </pc:spChg>
        <pc:spChg chg="add del">
          <ac:chgData name="呂昀叡 (113526017)" userId="6efde67a-73dd-480c-89ae-111866efc673" providerId="ADAL" clId="{6ED7498B-25C7-44D1-815D-D69AD2B6A16F}" dt="2024-12-18T18:15:40.174" v="1851" actId="478"/>
          <ac:spMkLst>
            <pc:docMk/>
            <pc:sldMk cId="0" sldId="272"/>
            <ac:spMk id="23" creationId="{00000000-0000-0000-0000-000000000000}"/>
          </ac:spMkLst>
        </pc:spChg>
        <pc:spChg chg="mod">
          <ac:chgData name="呂昀叡 (113526017)" userId="6efde67a-73dd-480c-89ae-111866efc673" providerId="ADAL" clId="{6ED7498B-25C7-44D1-815D-D69AD2B6A16F}" dt="2024-12-18T18:15:30.916" v="1850"/>
          <ac:spMkLst>
            <pc:docMk/>
            <pc:sldMk cId="0" sldId="272"/>
            <ac:spMk id="24" creationId="{00000000-0000-0000-0000-000000000000}"/>
          </ac:spMkLst>
        </pc:spChg>
        <pc:spChg chg="add del">
          <ac:chgData name="呂昀叡 (113526017)" userId="6efde67a-73dd-480c-89ae-111866efc673" providerId="ADAL" clId="{6ED7498B-25C7-44D1-815D-D69AD2B6A16F}" dt="2024-12-18T18:15:40.174" v="1851" actId="478"/>
          <ac:spMkLst>
            <pc:docMk/>
            <pc:sldMk cId="0" sldId="272"/>
            <ac:spMk id="26" creationId="{00000000-0000-0000-0000-000000000000}"/>
          </ac:spMkLst>
        </pc:spChg>
        <pc:spChg chg="add mod">
          <ac:chgData name="呂昀叡 (113526017)" userId="6efde67a-73dd-480c-89ae-111866efc673" providerId="ADAL" clId="{6ED7498B-25C7-44D1-815D-D69AD2B6A16F}" dt="2024-12-18T18:25:24.130" v="1921" actId="1076"/>
          <ac:spMkLst>
            <pc:docMk/>
            <pc:sldMk cId="0" sldId="272"/>
            <ac:spMk id="29" creationId="{3E55A8E7-DB5D-7290-6A0C-AFB94481AF5F}"/>
          </ac:spMkLst>
        </pc:spChg>
        <pc:spChg chg="add del">
          <ac:chgData name="呂昀叡 (113526017)" userId="6efde67a-73dd-480c-89ae-111866efc673" providerId="ADAL" clId="{6ED7498B-25C7-44D1-815D-D69AD2B6A16F}" dt="2024-12-18T18:15:40.174" v="1851" actId="478"/>
          <ac:spMkLst>
            <pc:docMk/>
            <pc:sldMk cId="0" sldId="272"/>
            <ac:spMk id="30" creationId="{00000000-0000-0000-0000-000000000000}"/>
          </ac:spMkLst>
        </pc:spChg>
        <pc:spChg chg="add del">
          <ac:chgData name="呂昀叡 (113526017)" userId="6efde67a-73dd-480c-89ae-111866efc673" providerId="ADAL" clId="{6ED7498B-25C7-44D1-815D-D69AD2B6A16F}" dt="2024-12-18T18:15:40.174" v="1851" actId="478"/>
          <ac:spMkLst>
            <pc:docMk/>
            <pc:sldMk cId="0" sldId="272"/>
            <ac:spMk id="40" creationId="{00000000-0000-0000-0000-000000000000}"/>
          </ac:spMkLst>
        </pc:spChg>
        <pc:spChg chg="add del">
          <ac:chgData name="呂昀叡 (113526017)" userId="6efde67a-73dd-480c-89ae-111866efc673" providerId="ADAL" clId="{6ED7498B-25C7-44D1-815D-D69AD2B6A16F}" dt="2024-12-18T18:15:40.174" v="1851" actId="478"/>
          <ac:spMkLst>
            <pc:docMk/>
            <pc:sldMk cId="0" sldId="272"/>
            <ac:spMk id="42" creationId="{00000000-0000-0000-0000-000000000000}"/>
          </ac:spMkLst>
        </pc:spChg>
        <pc:spChg chg="add del">
          <ac:chgData name="呂昀叡 (113526017)" userId="6efde67a-73dd-480c-89ae-111866efc673" providerId="ADAL" clId="{6ED7498B-25C7-44D1-815D-D69AD2B6A16F}" dt="2024-12-18T18:15:40.174" v="1851" actId="478"/>
          <ac:spMkLst>
            <pc:docMk/>
            <pc:sldMk cId="0" sldId="272"/>
            <ac:spMk id="5138" creationId="{00000000-0000-0000-0000-000000000000}"/>
          </ac:spMkLst>
        </pc:spChg>
        <pc:picChg chg="add mod modCrop">
          <ac:chgData name="呂昀叡 (113526017)" userId="6efde67a-73dd-480c-89ae-111866efc673" providerId="ADAL" clId="{6ED7498B-25C7-44D1-815D-D69AD2B6A16F}" dt="2024-12-19T04:23:36.763" v="1934" actId="1076"/>
          <ac:picMkLst>
            <pc:docMk/>
            <pc:sldMk cId="0" sldId="272"/>
            <ac:picMk id="3" creationId="{84CAA53B-6841-D138-6062-5E87CE0CD685}"/>
          </ac:picMkLst>
        </pc:picChg>
        <pc:picChg chg="add del mod">
          <ac:chgData name="呂昀叡 (113526017)" userId="6efde67a-73dd-480c-89ae-111866efc673" providerId="ADAL" clId="{6ED7498B-25C7-44D1-815D-D69AD2B6A16F}" dt="2024-12-18T18:18:18.885" v="1857" actId="478"/>
          <ac:picMkLst>
            <pc:docMk/>
            <pc:sldMk cId="0" sldId="272"/>
            <ac:picMk id="4" creationId="{569ACD31-0F26-6ED7-148A-03B37801E270}"/>
          </ac:picMkLst>
        </pc:picChg>
        <pc:picChg chg="add del mod">
          <ac:chgData name="呂昀叡 (113526017)" userId="6efde67a-73dd-480c-89ae-111866efc673" providerId="ADAL" clId="{6ED7498B-25C7-44D1-815D-D69AD2B6A16F}" dt="2024-12-18T18:18:47.716" v="1861" actId="22"/>
          <ac:picMkLst>
            <pc:docMk/>
            <pc:sldMk cId="0" sldId="272"/>
            <ac:picMk id="6" creationId="{39368C79-BF9E-F444-8489-A64D3997BFF2}"/>
          </ac:picMkLst>
        </pc:picChg>
        <pc:picChg chg="add del mod">
          <ac:chgData name="呂昀叡 (113526017)" userId="6efde67a-73dd-480c-89ae-111866efc673" providerId="ADAL" clId="{6ED7498B-25C7-44D1-815D-D69AD2B6A16F}" dt="2024-12-19T04:23:32.559" v="1931" actId="478"/>
          <ac:picMkLst>
            <pc:docMk/>
            <pc:sldMk cId="0" sldId="272"/>
            <ac:picMk id="7" creationId="{603FF0FE-A7E9-BC91-6D5E-6A7075F5BCAF}"/>
          </ac:picMkLst>
        </pc:picChg>
        <pc:picChg chg="add mod modCrop">
          <ac:chgData name="呂昀叡 (113526017)" userId="6efde67a-73dd-480c-89ae-111866efc673" providerId="ADAL" clId="{6ED7498B-25C7-44D1-815D-D69AD2B6A16F}" dt="2024-12-18T18:25:28.213" v="1922" actId="1076"/>
          <ac:picMkLst>
            <pc:docMk/>
            <pc:sldMk cId="0" sldId="272"/>
            <ac:picMk id="16" creationId="{ED6A8905-8B5A-01CE-E3CC-FCB57C32D277}"/>
          </ac:picMkLst>
        </pc:picChg>
        <pc:picChg chg="add del mod modCrop">
          <ac:chgData name="呂昀叡 (113526017)" userId="6efde67a-73dd-480c-89ae-111866efc673" providerId="ADAL" clId="{6ED7498B-25C7-44D1-815D-D69AD2B6A16F}" dt="2024-12-18T18:23:15.266" v="1899" actId="478"/>
          <ac:picMkLst>
            <pc:docMk/>
            <pc:sldMk cId="0" sldId="272"/>
            <ac:picMk id="27" creationId="{57C9D564-42A9-39A3-D5A5-2389D4F59EDE}"/>
          </ac:picMkLst>
        </pc:picChg>
      </pc:sldChg>
      <pc:sldChg chg="modSp del mod modAnim">
        <pc:chgData name="呂昀叡 (113526017)" userId="6efde67a-73dd-480c-89ae-111866efc673" providerId="ADAL" clId="{6ED7498B-25C7-44D1-815D-D69AD2B6A16F}" dt="2024-12-18T06:28:49.307" v="666" actId="47"/>
        <pc:sldMkLst>
          <pc:docMk/>
          <pc:sldMk cId="0" sldId="274"/>
        </pc:sldMkLst>
        <pc:spChg chg="mod">
          <ac:chgData name="呂昀叡 (113526017)" userId="6efde67a-73dd-480c-89ae-111866efc673" providerId="ADAL" clId="{6ED7498B-25C7-44D1-815D-D69AD2B6A16F}" dt="2024-12-18T06:26:39.829" v="651" actId="14100"/>
          <ac:spMkLst>
            <pc:docMk/>
            <pc:sldMk cId="0" sldId="274"/>
            <ac:spMk id="38" creationId="{00000000-0000-0000-0000-000000000000}"/>
          </ac:spMkLst>
        </pc:spChg>
        <pc:spChg chg="mod">
          <ac:chgData name="呂昀叡 (113526017)" userId="6efde67a-73dd-480c-89ae-111866efc673" providerId="ADAL" clId="{6ED7498B-25C7-44D1-815D-D69AD2B6A16F}" dt="2024-12-18T06:27:35.284" v="656"/>
          <ac:spMkLst>
            <pc:docMk/>
            <pc:sldMk cId="0" sldId="274"/>
            <ac:spMk id="40" creationId="{00000000-0000-0000-0000-000000000000}"/>
          </ac:spMkLst>
        </pc:spChg>
        <pc:spChg chg="mod">
          <ac:chgData name="呂昀叡 (113526017)" userId="6efde67a-73dd-480c-89ae-111866efc673" providerId="ADAL" clId="{6ED7498B-25C7-44D1-815D-D69AD2B6A16F}" dt="2024-12-18T06:27:35.043" v="655"/>
          <ac:spMkLst>
            <pc:docMk/>
            <pc:sldMk cId="0" sldId="274"/>
            <ac:spMk id="59" creationId="{00000000-0000-0000-0000-000000000000}"/>
          </ac:spMkLst>
        </pc:spChg>
      </pc:sldChg>
      <pc:sldChg chg="modSp add del mod modAnim">
        <pc:chgData name="呂昀叡 (113526017)" userId="6efde67a-73dd-480c-89ae-111866efc673" providerId="ADAL" clId="{6ED7498B-25C7-44D1-815D-D69AD2B6A16F}" dt="2024-12-18T17:39:01.672" v="1505" actId="47"/>
        <pc:sldMkLst>
          <pc:docMk/>
          <pc:sldMk cId="0" sldId="276"/>
        </pc:sldMkLst>
        <pc:spChg chg="mod">
          <ac:chgData name="呂昀叡 (113526017)" userId="6efde67a-73dd-480c-89ae-111866efc673" providerId="ADAL" clId="{6ED7498B-25C7-44D1-815D-D69AD2B6A16F}" dt="2024-12-18T06:26:29.312" v="648" actId="14100"/>
          <ac:spMkLst>
            <pc:docMk/>
            <pc:sldMk cId="0" sldId="276"/>
            <ac:spMk id="19" creationId="{00000000-0000-0000-0000-000000000000}"/>
          </ac:spMkLst>
        </pc:spChg>
        <pc:spChg chg="mod">
          <ac:chgData name="呂昀叡 (113526017)" userId="6efde67a-73dd-480c-89ae-111866efc673" providerId="ADAL" clId="{6ED7498B-25C7-44D1-815D-D69AD2B6A16F}" dt="2024-12-18T06:28:09.772" v="664"/>
          <ac:spMkLst>
            <pc:docMk/>
            <pc:sldMk cId="0" sldId="276"/>
            <ac:spMk id="20" creationId="{00000000-0000-0000-0000-000000000000}"/>
          </ac:spMkLst>
        </pc:spChg>
        <pc:spChg chg="mod">
          <ac:chgData name="呂昀叡 (113526017)" userId="6efde67a-73dd-480c-89ae-111866efc673" providerId="ADAL" clId="{6ED7498B-25C7-44D1-815D-D69AD2B6A16F}" dt="2024-12-18T06:27:56.101" v="661"/>
          <ac:spMkLst>
            <pc:docMk/>
            <pc:sldMk cId="0" sldId="276"/>
            <ac:spMk id="22" creationId="{00000000-0000-0000-0000-000000000000}"/>
          </ac:spMkLst>
        </pc:spChg>
        <pc:spChg chg="mod">
          <ac:chgData name="呂昀叡 (113526017)" userId="6efde67a-73dd-480c-89ae-111866efc673" providerId="ADAL" clId="{6ED7498B-25C7-44D1-815D-D69AD2B6A16F}" dt="2024-12-18T06:27:54.476" v="660"/>
          <ac:spMkLst>
            <pc:docMk/>
            <pc:sldMk cId="0" sldId="276"/>
            <ac:spMk id="24" creationId="{00000000-0000-0000-0000-000000000000}"/>
          </ac:spMkLst>
        </pc:spChg>
        <pc:spChg chg="mod">
          <ac:chgData name="呂昀叡 (113526017)" userId="6efde67a-73dd-480c-89ae-111866efc673" providerId="ADAL" clId="{6ED7498B-25C7-44D1-815D-D69AD2B6A16F}" dt="2024-12-18T06:28:21.483" v="665"/>
          <ac:spMkLst>
            <pc:docMk/>
            <pc:sldMk cId="0" sldId="276"/>
            <ac:spMk id="26" creationId="{00000000-0000-0000-0000-000000000000}"/>
          </ac:spMkLst>
        </pc:spChg>
        <pc:spChg chg="mod">
          <ac:chgData name="呂昀叡 (113526017)" userId="6efde67a-73dd-480c-89ae-111866efc673" providerId="ADAL" clId="{6ED7498B-25C7-44D1-815D-D69AD2B6A16F}" dt="2024-12-18T06:30:42.395" v="684" actId="1076"/>
          <ac:spMkLst>
            <pc:docMk/>
            <pc:sldMk cId="0" sldId="276"/>
            <ac:spMk id="50" creationId="{00000000-0000-0000-0000-000000000000}"/>
          </ac:spMkLst>
        </pc:spChg>
      </pc:sldChg>
      <pc:sldChg chg="del">
        <pc:chgData name="呂昀叡 (113526017)" userId="6efde67a-73dd-480c-89ae-111866efc673" providerId="ADAL" clId="{6ED7498B-25C7-44D1-815D-D69AD2B6A16F}" dt="2024-12-18T18:13:39.653" v="1844" actId="47"/>
        <pc:sldMkLst>
          <pc:docMk/>
          <pc:sldMk cId="0" sldId="278"/>
        </pc:sldMkLst>
      </pc:sldChg>
      <pc:sldChg chg="del">
        <pc:chgData name="呂昀叡 (113526017)" userId="6efde67a-73dd-480c-89ae-111866efc673" providerId="ADAL" clId="{6ED7498B-25C7-44D1-815D-D69AD2B6A16F}" dt="2024-12-18T05:51:10.169" v="365" actId="47"/>
        <pc:sldMkLst>
          <pc:docMk/>
          <pc:sldMk cId="0" sldId="279"/>
        </pc:sldMkLst>
      </pc:sldChg>
      <pc:sldChg chg="delSp modSp del mod delAnim modAnim">
        <pc:chgData name="呂昀叡 (113526017)" userId="6efde67a-73dd-480c-89ae-111866efc673" providerId="ADAL" clId="{6ED7498B-25C7-44D1-815D-D69AD2B6A16F}" dt="2024-12-18T18:24:51.506" v="1917" actId="47"/>
        <pc:sldMkLst>
          <pc:docMk/>
          <pc:sldMk cId="0" sldId="280"/>
        </pc:sldMkLst>
        <pc:spChg chg="del">
          <ac:chgData name="呂昀叡 (113526017)" userId="6efde67a-73dd-480c-89ae-111866efc673" providerId="ADAL" clId="{6ED7498B-25C7-44D1-815D-D69AD2B6A16F}" dt="2024-12-18T15:20:33.071" v="736" actId="478"/>
          <ac:spMkLst>
            <pc:docMk/>
            <pc:sldMk cId="0" sldId="280"/>
            <ac:spMk id="18" creationId="{00000000-0000-0000-0000-000000000000}"/>
          </ac:spMkLst>
        </pc:spChg>
        <pc:spChg chg="mod">
          <ac:chgData name="呂昀叡 (113526017)" userId="6efde67a-73dd-480c-89ae-111866efc673" providerId="ADAL" clId="{6ED7498B-25C7-44D1-815D-D69AD2B6A16F}" dt="2024-12-18T15:20:22.935" v="734" actId="20577"/>
          <ac:spMkLst>
            <pc:docMk/>
            <pc:sldMk cId="0" sldId="280"/>
            <ac:spMk id="19" creationId="{00000000-0000-0000-0000-000000000000}"/>
          </ac:spMkLst>
        </pc:spChg>
        <pc:spChg chg="del">
          <ac:chgData name="呂昀叡 (113526017)" userId="6efde67a-73dd-480c-89ae-111866efc673" providerId="ADAL" clId="{6ED7498B-25C7-44D1-815D-D69AD2B6A16F}" dt="2024-12-18T15:20:33.071" v="736" actId="478"/>
          <ac:spMkLst>
            <pc:docMk/>
            <pc:sldMk cId="0" sldId="280"/>
            <ac:spMk id="23" creationId="{00000000-0000-0000-0000-000000000000}"/>
          </ac:spMkLst>
        </pc:spChg>
        <pc:spChg chg="del">
          <ac:chgData name="呂昀叡 (113526017)" userId="6efde67a-73dd-480c-89ae-111866efc673" providerId="ADAL" clId="{6ED7498B-25C7-44D1-815D-D69AD2B6A16F}" dt="2024-12-18T15:20:12.683" v="717" actId="478"/>
          <ac:spMkLst>
            <pc:docMk/>
            <pc:sldMk cId="0" sldId="280"/>
            <ac:spMk id="26" creationId="{00000000-0000-0000-0000-000000000000}"/>
          </ac:spMkLst>
        </pc:spChg>
        <pc:spChg chg="del">
          <ac:chgData name="呂昀叡 (113526017)" userId="6efde67a-73dd-480c-89ae-111866efc673" providerId="ADAL" clId="{6ED7498B-25C7-44D1-815D-D69AD2B6A16F}" dt="2024-12-18T15:20:29.243" v="735" actId="478"/>
          <ac:spMkLst>
            <pc:docMk/>
            <pc:sldMk cId="0" sldId="280"/>
            <ac:spMk id="27" creationId="{00000000-0000-0000-0000-000000000000}"/>
          </ac:spMkLst>
        </pc:spChg>
        <pc:spChg chg="del">
          <ac:chgData name="呂昀叡 (113526017)" userId="6efde67a-73dd-480c-89ae-111866efc673" providerId="ADAL" clId="{6ED7498B-25C7-44D1-815D-D69AD2B6A16F}" dt="2024-12-18T15:20:33.071" v="736" actId="478"/>
          <ac:spMkLst>
            <pc:docMk/>
            <pc:sldMk cId="0" sldId="280"/>
            <ac:spMk id="28" creationId="{00000000-0000-0000-0000-000000000000}"/>
          </ac:spMkLst>
        </pc:spChg>
        <pc:spChg chg="del">
          <ac:chgData name="呂昀叡 (113526017)" userId="6efde67a-73dd-480c-89ae-111866efc673" providerId="ADAL" clId="{6ED7498B-25C7-44D1-815D-D69AD2B6A16F}" dt="2024-12-18T15:20:33.071" v="736" actId="478"/>
          <ac:spMkLst>
            <pc:docMk/>
            <pc:sldMk cId="0" sldId="280"/>
            <ac:spMk id="29" creationId="{00000000-0000-0000-0000-000000000000}"/>
          </ac:spMkLst>
        </pc:spChg>
        <pc:spChg chg="mod">
          <ac:chgData name="呂昀叡 (113526017)" userId="6efde67a-73dd-480c-89ae-111866efc673" providerId="ADAL" clId="{6ED7498B-25C7-44D1-815D-D69AD2B6A16F}" dt="2024-12-18T15:20:36.305" v="737" actId="1076"/>
          <ac:spMkLst>
            <pc:docMk/>
            <pc:sldMk cId="0" sldId="280"/>
            <ac:spMk id="34" creationId="{00000000-0000-0000-0000-000000000000}"/>
          </ac:spMkLst>
        </pc:spChg>
        <pc:spChg chg="mod">
          <ac:chgData name="呂昀叡 (113526017)" userId="6efde67a-73dd-480c-89ae-111866efc673" providerId="ADAL" clId="{6ED7498B-25C7-44D1-815D-D69AD2B6A16F}" dt="2024-12-18T15:20:43.719" v="738" actId="14100"/>
          <ac:spMkLst>
            <pc:docMk/>
            <pc:sldMk cId="0" sldId="280"/>
            <ac:spMk id="35" creationId="{00000000-0000-0000-0000-000000000000}"/>
          </ac:spMkLst>
        </pc:spChg>
        <pc:spChg chg="mod">
          <ac:chgData name="呂昀叡 (113526017)" userId="6efde67a-73dd-480c-89ae-111866efc673" providerId="ADAL" clId="{6ED7498B-25C7-44D1-815D-D69AD2B6A16F}" dt="2024-12-18T15:20:36.305" v="737" actId="1076"/>
          <ac:spMkLst>
            <pc:docMk/>
            <pc:sldMk cId="0" sldId="280"/>
            <ac:spMk id="36" creationId="{00000000-0000-0000-0000-000000000000}"/>
          </ac:spMkLst>
        </pc:spChg>
        <pc:spChg chg="mod">
          <ac:chgData name="呂昀叡 (113526017)" userId="6efde67a-73dd-480c-89ae-111866efc673" providerId="ADAL" clId="{6ED7498B-25C7-44D1-815D-D69AD2B6A16F}" dt="2024-12-18T15:20:43.719" v="738" actId="14100"/>
          <ac:spMkLst>
            <pc:docMk/>
            <pc:sldMk cId="0" sldId="280"/>
            <ac:spMk id="37" creationId="{00000000-0000-0000-0000-000000000000}"/>
          </ac:spMkLst>
        </pc:spChg>
        <pc:spChg chg="mod">
          <ac:chgData name="呂昀叡 (113526017)" userId="6efde67a-73dd-480c-89ae-111866efc673" providerId="ADAL" clId="{6ED7498B-25C7-44D1-815D-D69AD2B6A16F}" dt="2024-12-18T15:20:36.305" v="737" actId="1076"/>
          <ac:spMkLst>
            <pc:docMk/>
            <pc:sldMk cId="0" sldId="280"/>
            <ac:spMk id="42" creationId="{00000000-0000-0000-0000-000000000000}"/>
          </ac:spMkLst>
        </pc:spChg>
        <pc:spChg chg="mod">
          <ac:chgData name="呂昀叡 (113526017)" userId="6efde67a-73dd-480c-89ae-111866efc673" providerId="ADAL" clId="{6ED7498B-25C7-44D1-815D-D69AD2B6A16F}" dt="2024-12-18T15:20:43.719" v="738" actId="14100"/>
          <ac:spMkLst>
            <pc:docMk/>
            <pc:sldMk cId="0" sldId="280"/>
            <ac:spMk id="43" creationId="{00000000-0000-0000-0000-000000000000}"/>
          </ac:spMkLst>
        </pc:spChg>
        <pc:spChg chg="mod">
          <ac:chgData name="呂昀叡 (113526017)" userId="6efde67a-73dd-480c-89ae-111866efc673" providerId="ADAL" clId="{6ED7498B-25C7-44D1-815D-D69AD2B6A16F}" dt="2024-12-18T15:20:36.305" v="737" actId="1076"/>
          <ac:spMkLst>
            <pc:docMk/>
            <pc:sldMk cId="0" sldId="280"/>
            <ac:spMk id="44" creationId="{00000000-0000-0000-0000-000000000000}"/>
          </ac:spMkLst>
        </pc:spChg>
        <pc:spChg chg="mod">
          <ac:chgData name="呂昀叡 (113526017)" userId="6efde67a-73dd-480c-89ae-111866efc673" providerId="ADAL" clId="{6ED7498B-25C7-44D1-815D-D69AD2B6A16F}" dt="2024-12-18T15:20:43.719" v="738" actId="14100"/>
          <ac:spMkLst>
            <pc:docMk/>
            <pc:sldMk cId="0" sldId="280"/>
            <ac:spMk id="45" creationId="{00000000-0000-0000-0000-000000000000}"/>
          </ac:spMkLst>
        </pc:spChg>
      </pc:sldChg>
      <pc:sldChg chg="delSp modSp mod delAnim modAnim">
        <pc:chgData name="呂昀叡 (113526017)" userId="6efde67a-73dd-480c-89ae-111866efc673" providerId="ADAL" clId="{6ED7498B-25C7-44D1-815D-D69AD2B6A16F}" dt="2024-12-18T05:21:59.769" v="300" actId="478"/>
        <pc:sldMkLst>
          <pc:docMk/>
          <pc:sldMk cId="0" sldId="284"/>
        </pc:sldMkLst>
        <pc:spChg chg="mod">
          <ac:chgData name="呂昀叡 (113526017)" userId="6efde67a-73dd-480c-89ae-111866efc673" providerId="ADAL" clId="{6ED7498B-25C7-44D1-815D-D69AD2B6A16F}" dt="2024-12-18T05:21:55.514" v="299" actId="1076"/>
          <ac:spMkLst>
            <pc:docMk/>
            <pc:sldMk cId="0" sldId="284"/>
            <ac:spMk id="12" creationId="{00000000-0000-0000-0000-000000000000}"/>
          </ac:spMkLst>
        </pc:spChg>
        <pc:spChg chg="del">
          <ac:chgData name="呂昀叡 (113526017)" userId="6efde67a-73dd-480c-89ae-111866efc673" providerId="ADAL" clId="{6ED7498B-25C7-44D1-815D-D69AD2B6A16F}" dt="2024-12-18T05:21:59.769" v="300" actId="478"/>
          <ac:spMkLst>
            <pc:docMk/>
            <pc:sldMk cId="0" sldId="284"/>
            <ac:spMk id="16" creationId="{00000000-0000-0000-0000-000000000000}"/>
          </ac:spMkLst>
        </pc:spChg>
      </pc:sldChg>
      <pc:sldChg chg="addSp delSp modSp mod delAnim modAnim">
        <pc:chgData name="呂昀叡 (113526017)" userId="6efde67a-73dd-480c-89ae-111866efc673" providerId="ADAL" clId="{6ED7498B-25C7-44D1-815D-D69AD2B6A16F}" dt="2024-12-18T05:50:04.973" v="356"/>
        <pc:sldMkLst>
          <pc:docMk/>
          <pc:sldMk cId="0" sldId="285"/>
        </pc:sldMkLst>
        <pc:spChg chg="add mod">
          <ac:chgData name="呂昀叡 (113526017)" userId="6efde67a-73dd-480c-89ae-111866efc673" providerId="ADAL" clId="{6ED7498B-25C7-44D1-815D-D69AD2B6A16F}" dt="2024-12-18T05:50:04.973" v="356"/>
          <ac:spMkLst>
            <pc:docMk/>
            <pc:sldMk cId="0" sldId="285"/>
            <ac:spMk id="2" creationId="{EC524927-6621-AAB1-404F-2C09175B61C6}"/>
          </ac:spMkLst>
        </pc:spChg>
        <pc:spChg chg="del mod">
          <ac:chgData name="呂昀叡 (113526017)" userId="6efde67a-73dd-480c-89ae-111866efc673" providerId="ADAL" clId="{6ED7498B-25C7-44D1-815D-D69AD2B6A16F}" dt="2024-12-18T05:50:00.987" v="355" actId="478"/>
          <ac:spMkLst>
            <pc:docMk/>
            <pc:sldMk cId="0" sldId="285"/>
            <ac:spMk id="103" creationId="{00000000-0000-0000-0000-000000000000}"/>
          </ac:spMkLst>
        </pc:spChg>
        <pc:spChg chg="del">
          <ac:chgData name="呂昀叡 (113526017)" userId="6efde67a-73dd-480c-89ae-111866efc673" providerId="ADAL" clId="{6ED7498B-25C7-44D1-815D-D69AD2B6A16F}" dt="2024-12-18T05:50:00.987" v="355" actId="478"/>
          <ac:spMkLst>
            <pc:docMk/>
            <pc:sldMk cId="0" sldId="285"/>
            <ac:spMk id="104" creationId="{00000000-0000-0000-0000-000000000000}"/>
          </ac:spMkLst>
        </pc:spChg>
      </pc:sldChg>
      <pc:sldChg chg="addSp delSp modSp mod delAnim modAnim">
        <pc:chgData name="呂昀叡 (113526017)" userId="6efde67a-73dd-480c-89ae-111866efc673" providerId="ADAL" clId="{6ED7498B-25C7-44D1-815D-D69AD2B6A16F}" dt="2024-12-18T06:29:23.867" v="676" actId="1076"/>
        <pc:sldMkLst>
          <pc:docMk/>
          <pc:sldMk cId="0" sldId="286"/>
        </pc:sldMkLst>
        <pc:spChg chg="add mod">
          <ac:chgData name="呂昀叡 (113526017)" userId="6efde67a-73dd-480c-89ae-111866efc673" providerId="ADAL" clId="{6ED7498B-25C7-44D1-815D-D69AD2B6A16F}" dt="2024-12-18T06:29:23.867" v="676" actId="1076"/>
          <ac:spMkLst>
            <pc:docMk/>
            <pc:sldMk cId="0" sldId="286"/>
            <ac:spMk id="2" creationId="{6A986458-C1C4-0CD9-DE3B-2FB7787E919A}"/>
          </ac:spMkLst>
        </pc:spChg>
        <pc:spChg chg="del">
          <ac:chgData name="呂昀叡 (113526017)" userId="6efde67a-73dd-480c-89ae-111866efc673" providerId="ADAL" clId="{6ED7498B-25C7-44D1-815D-D69AD2B6A16F}" dt="2024-12-18T06:13:23.145" v="641" actId="478"/>
          <ac:spMkLst>
            <pc:docMk/>
            <pc:sldMk cId="0" sldId="286"/>
            <ac:spMk id="101" creationId="{00000000-0000-0000-0000-000000000000}"/>
          </ac:spMkLst>
        </pc:spChg>
        <pc:spChg chg="del">
          <ac:chgData name="呂昀叡 (113526017)" userId="6efde67a-73dd-480c-89ae-111866efc673" providerId="ADAL" clId="{6ED7498B-25C7-44D1-815D-D69AD2B6A16F}" dt="2024-12-18T06:13:23.145" v="641" actId="478"/>
          <ac:spMkLst>
            <pc:docMk/>
            <pc:sldMk cId="0" sldId="286"/>
            <ac:spMk id="102" creationId="{00000000-0000-0000-0000-000000000000}"/>
          </ac:spMkLst>
        </pc:spChg>
      </pc:sldChg>
      <pc:sldChg chg="addSp delSp modSp mod delAnim modAnim">
        <pc:chgData name="呂昀叡 (113526017)" userId="6efde67a-73dd-480c-89ae-111866efc673" providerId="ADAL" clId="{6ED7498B-25C7-44D1-815D-D69AD2B6A16F}" dt="2024-12-18T06:29:12.208" v="675" actId="1076"/>
        <pc:sldMkLst>
          <pc:docMk/>
          <pc:sldMk cId="0" sldId="287"/>
        </pc:sldMkLst>
        <pc:spChg chg="add mod">
          <ac:chgData name="呂昀叡 (113526017)" userId="6efde67a-73dd-480c-89ae-111866efc673" providerId="ADAL" clId="{6ED7498B-25C7-44D1-815D-D69AD2B6A16F}" dt="2024-12-18T06:28:53.839" v="667"/>
          <ac:spMkLst>
            <pc:docMk/>
            <pc:sldMk cId="0" sldId="287"/>
            <ac:spMk id="2" creationId="{F237C53C-65E9-5710-01C1-A7914C450EC1}"/>
          </ac:spMkLst>
        </pc:spChg>
        <pc:spChg chg="add mod">
          <ac:chgData name="呂昀叡 (113526017)" userId="6efde67a-73dd-480c-89ae-111866efc673" providerId="ADAL" clId="{6ED7498B-25C7-44D1-815D-D69AD2B6A16F}" dt="2024-12-18T06:29:12.208" v="675" actId="1076"/>
          <ac:spMkLst>
            <pc:docMk/>
            <pc:sldMk cId="0" sldId="287"/>
            <ac:spMk id="3" creationId="{64876368-90EB-386E-E0E6-D7E271F525C2}"/>
          </ac:spMkLst>
        </pc:spChg>
        <pc:spChg chg="del">
          <ac:chgData name="呂昀叡 (113526017)" userId="6efde67a-73dd-480c-89ae-111866efc673" providerId="ADAL" clId="{6ED7498B-25C7-44D1-815D-D69AD2B6A16F}" dt="2024-12-18T06:28:56.905" v="669" actId="478"/>
          <ac:spMkLst>
            <pc:docMk/>
            <pc:sldMk cId="0" sldId="287"/>
            <ac:spMk id="103" creationId="{00000000-0000-0000-0000-000000000000}"/>
          </ac:spMkLst>
        </pc:spChg>
        <pc:spChg chg="del">
          <ac:chgData name="呂昀叡 (113526017)" userId="6efde67a-73dd-480c-89ae-111866efc673" providerId="ADAL" clId="{6ED7498B-25C7-44D1-815D-D69AD2B6A16F}" dt="2024-12-18T06:28:56.905" v="669" actId="478"/>
          <ac:spMkLst>
            <pc:docMk/>
            <pc:sldMk cId="0" sldId="287"/>
            <ac:spMk id="104" creationId="{00000000-0000-0000-0000-000000000000}"/>
          </ac:spMkLst>
        </pc:spChg>
      </pc:sldChg>
      <pc:sldChg chg="delSp mod delAnim">
        <pc:chgData name="呂昀叡 (113526017)" userId="6efde67a-73dd-480c-89ae-111866efc673" providerId="ADAL" clId="{6ED7498B-25C7-44D1-815D-D69AD2B6A16F}" dt="2024-12-18T17:39:13.548" v="1507" actId="478"/>
        <pc:sldMkLst>
          <pc:docMk/>
          <pc:sldMk cId="0" sldId="288"/>
        </pc:sldMkLst>
        <pc:spChg chg="del">
          <ac:chgData name="呂昀叡 (113526017)" userId="6efde67a-73dd-480c-89ae-111866efc673" providerId="ADAL" clId="{6ED7498B-25C7-44D1-815D-D69AD2B6A16F}" dt="2024-12-18T17:39:13.548" v="1507" actId="478"/>
          <ac:spMkLst>
            <pc:docMk/>
            <pc:sldMk cId="0" sldId="288"/>
            <ac:spMk id="2" creationId="{00000000-0000-0000-0000-000000000000}"/>
          </ac:spMkLst>
        </pc:spChg>
      </pc:sldChg>
      <pc:sldChg chg="del">
        <pc:chgData name="呂昀叡 (113526017)" userId="6efde67a-73dd-480c-89ae-111866efc673" providerId="ADAL" clId="{6ED7498B-25C7-44D1-815D-D69AD2B6A16F}" dt="2024-12-18T17:39:11.223" v="1506" actId="47"/>
        <pc:sldMkLst>
          <pc:docMk/>
          <pc:sldMk cId="911083137" sldId="289"/>
        </pc:sldMkLst>
      </pc:sldChg>
      <pc:sldChg chg="modSp add setBg">
        <pc:chgData name="呂昀叡 (113526017)" userId="6efde67a-73dd-480c-89ae-111866efc673" providerId="ADAL" clId="{6ED7498B-25C7-44D1-815D-D69AD2B6A16F}" dt="2024-12-18T06:30:07.423" v="682" actId="20577"/>
        <pc:sldMkLst>
          <pc:docMk/>
          <pc:sldMk cId="1624047331" sldId="290"/>
        </pc:sldMkLst>
        <pc:spChg chg="mod">
          <ac:chgData name="呂昀叡 (113526017)" userId="6efde67a-73dd-480c-89ae-111866efc673" providerId="ADAL" clId="{6ED7498B-25C7-44D1-815D-D69AD2B6A16F}" dt="2024-12-18T06:30:07.423" v="682" actId="20577"/>
          <ac:spMkLst>
            <pc:docMk/>
            <pc:sldMk cId="1624047331" sldId="290"/>
            <ac:spMk id="3" creationId="{6F08AF93-8148-47FD-C160-7200E57D93FD}"/>
          </ac:spMkLst>
        </pc:spChg>
        <pc:spChg chg="mod">
          <ac:chgData name="呂昀叡 (113526017)" userId="6efde67a-73dd-480c-89ae-111866efc673" providerId="ADAL" clId="{6ED7498B-25C7-44D1-815D-D69AD2B6A16F}" dt="2024-12-18T06:30:01.407" v="679" actId="20577"/>
          <ac:spMkLst>
            <pc:docMk/>
            <pc:sldMk cId="1624047331" sldId="290"/>
            <ac:spMk id="105" creationId="{DD802A3B-2DB9-EE34-B7FF-9D8EE0347250}"/>
          </ac:spMkLst>
        </pc:spChg>
      </pc:sldChg>
      <pc:sldChg chg="add del">
        <pc:chgData name="呂昀叡 (113526017)" userId="6efde67a-73dd-480c-89ae-111866efc673" providerId="ADAL" clId="{6ED7498B-25C7-44D1-815D-D69AD2B6A16F}" dt="2024-12-18T16:00:52.554" v="925" actId="47"/>
        <pc:sldMkLst>
          <pc:docMk/>
          <pc:sldMk cId="2834705233" sldId="291"/>
        </pc:sldMkLst>
      </pc:sldChg>
      <pc:sldChg chg="addSp delSp modSp add mod delAnim modAnim modNotesTx">
        <pc:chgData name="呂昀叡 (113526017)" userId="6efde67a-73dd-480c-89ae-111866efc673" providerId="ADAL" clId="{6ED7498B-25C7-44D1-815D-D69AD2B6A16F}" dt="2024-12-18T16:08:55.367" v="993" actId="6549"/>
        <pc:sldMkLst>
          <pc:docMk/>
          <pc:sldMk cId="2262210053" sldId="292"/>
        </pc:sldMkLst>
        <pc:spChg chg="del">
          <ac:chgData name="呂昀叡 (113526017)" userId="6efde67a-73dd-480c-89ae-111866efc673" providerId="ADAL" clId="{6ED7498B-25C7-44D1-815D-D69AD2B6A16F}" dt="2024-12-18T16:00:55.407" v="926" actId="478"/>
          <ac:spMkLst>
            <pc:docMk/>
            <pc:sldMk cId="2262210053" sldId="292"/>
            <ac:spMk id="2" creationId="{8591B0A3-7387-67E4-4367-489EF9A34BB2}"/>
          </ac:spMkLst>
        </pc:spChg>
        <pc:spChg chg="del">
          <ac:chgData name="呂昀叡 (113526017)" userId="6efde67a-73dd-480c-89ae-111866efc673" providerId="ADAL" clId="{6ED7498B-25C7-44D1-815D-D69AD2B6A16F}" dt="2024-12-18T16:00:55.407" v="926" actId="478"/>
          <ac:spMkLst>
            <pc:docMk/>
            <pc:sldMk cId="2262210053" sldId="292"/>
            <ac:spMk id="4" creationId="{210399B5-6F74-9B52-88DE-840B7C4254E6}"/>
          </ac:spMkLst>
        </pc:spChg>
        <pc:spChg chg="add del mod">
          <ac:chgData name="呂昀叡 (113526017)" userId="6efde67a-73dd-480c-89ae-111866efc673" providerId="ADAL" clId="{6ED7498B-25C7-44D1-815D-D69AD2B6A16F}" dt="2024-12-18T16:01:43.934" v="932" actId="478"/>
          <ac:spMkLst>
            <pc:docMk/>
            <pc:sldMk cId="2262210053" sldId="292"/>
            <ac:spMk id="5" creationId="{47303AB8-2735-53F8-A8CF-86F253072BEA}"/>
          </ac:spMkLst>
        </pc:spChg>
        <pc:spChg chg="add del mod">
          <ac:chgData name="呂昀叡 (113526017)" userId="6efde67a-73dd-480c-89ae-111866efc673" providerId="ADAL" clId="{6ED7498B-25C7-44D1-815D-D69AD2B6A16F}" dt="2024-12-18T16:01:43.934" v="932" actId="478"/>
          <ac:spMkLst>
            <pc:docMk/>
            <pc:sldMk cId="2262210053" sldId="292"/>
            <ac:spMk id="6" creationId="{86F60F05-28C8-7DE9-D48F-C505EE2C9833}"/>
          </ac:spMkLst>
        </pc:spChg>
        <pc:spChg chg="add del">
          <ac:chgData name="呂昀叡 (113526017)" userId="6efde67a-73dd-480c-89ae-111866efc673" providerId="ADAL" clId="{6ED7498B-25C7-44D1-815D-D69AD2B6A16F}" dt="2024-12-18T16:04:43.010" v="966" actId="478"/>
          <ac:spMkLst>
            <pc:docMk/>
            <pc:sldMk cId="2262210053" sldId="292"/>
            <ac:spMk id="8" creationId="{D7C750D5-D53D-6C4D-97A5-D0AB182DA94A}"/>
          </ac:spMkLst>
        </pc:spChg>
        <pc:spChg chg="add mod">
          <ac:chgData name="呂昀叡 (113526017)" userId="6efde67a-73dd-480c-89ae-111866efc673" providerId="ADAL" clId="{6ED7498B-25C7-44D1-815D-D69AD2B6A16F}" dt="2024-12-18T16:06:24.297" v="984" actId="1076"/>
          <ac:spMkLst>
            <pc:docMk/>
            <pc:sldMk cId="2262210053" sldId="292"/>
            <ac:spMk id="9" creationId="{B9A690B9-9E37-158D-0E3B-7F8A009E3BCB}"/>
          </ac:spMkLst>
        </pc:spChg>
        <pc:spChg chg="mod">
          <ac:chgData name="呂昀叡 (113526017)" userId="6efde67a-73dd-480c-89ae-111866efc673" providerId="ADAL" clId="{6ED7498B-25C7-44D1-815D-D69AD2B6A16F}" dt="2024-12-18T16:02:05.889" v="936" actId="14100"/>
          <ac:spMkLst>
            <pc:docMk/>
            <pc:sldMk cId="2262210053" sldId="292"/>
            <ac:spMk id="31" creationId="{28C37D81-0C66-70F9-ED6A-BB98E6829421}"/>
          </ac:spMkLst>
        </pc:spChg>
        <pc:spChg chg="del">
          <ac:chgData name="呂昀叡 (113526017)" userId="6efde67a-73dd-480c-89ae-111866efc673" providerId="ADAL" clId="{6ED7498B-25C7-44D1-815D-D69AD2B6A16F}" dt="2024-12-18T16:00:55.407" v="926" actId="478"/>
          <ac:spMkLst>
            <pc:docMk/>
            <pc:sldMk cId="2262210053" sldId="292"/>
            <ac:spMk id="33" creationId="{767FE164-0C3B-2CE2-0EB3-B0EB62D9D8B7}"/>
          </ac:spMkLst>
        </pc:spChg>
        <pc:spChg chg="del">
          <ac:chgData name="呂昀叡 (113526017)" userId="6efde67a-73dd-480c-89ae-111866efc673" providerId="ADAL" clId="{6ED7498B-25C7-44D1-815D-D69AD2B6A16F}" dt="2024-12-18T16:00:55.407" v="926" actId="478"/>
          <ac:spMkLst>
            <pc:docMk/>
            <pc:sldMk cId="2262210053" sldId="292"/>
            <ac:spMk id="34" creationId="{D04788D9-7A24-2B85-3EE6-A2F68DDD8856}"/>
          </ac:spMkLst>
        </pc:spChg>
        <pc:spChg chg="del">
          <ac:chgData name="呂昀叡 (113526017)" userId="6efde67a-73dd-480c-89ae-111866efc673" providerId="ADAL" clId="{6ED7498B-25C7-44D1-815D-D69AD2B6A16F}" dt="2024-12-18T16:00:55.407" v="926" actId="478"/>
          <ac:spMkLst>
            <pc:docMk/>
            <pc:sldMk cId="2262210053" sldId="292"/>
            <ac:spMk id="35" creationId="{1B3E92B9-66E7-6534-9360-BC9E4EC8A538}"/>
          </ac:spMkLst>
        </pc:spChg>
        <pc:spChg chg="del">
          <ac:chgData name="呂昀叡 (113526017)" userId="6efde67a-73dd-480c-89ae-111866efc673" providerId="ADAL" clId="{6ED7498B-25C7-44D1-815D-D69AD2B6A16F}" dt="2024-12-18T16:00:55.407" v="926" actId="478"/>
          <ac:spMkLst>
            <pc:docMk/>
            <pc:sldMk cId="2262210053" sldId="292"/>
            <ac:spMk id="36" creationId="{8E5368AB-E153-0374-EC26-E9E5A011773B}"/>
          </ac:spMkLst>
        </pc:spChg>
        <pc:spChg chg="del">
          <ac:chgData name="呂昀叡 (113526017)" userId="6efde67a-73dd-480c-89ae-111866efc673" providerId="ADAL" clId="{6ED7498B-25C7-44D1-815D-D69AD2B6A16F}" dt="2024-12-18T16:00:56.612" v="927" actId="478"/>
          <ac:spMkLst>
            <pc:docMk/>
            <pc:sldMk cId="2262210053" sldId="292"/>
            <ac:spMk id="41" creationId="{4EA558FA-AE01-D7CF-59D4-57CAFDFF9AC6}"/>
          </ac:spMkLst>
        </pc:spChg>
        <pc:spChg chg="del">
          <ac:chgData name="呂昀叡 (113526017)" userId="6efde67a-73dd-480c-89ae-111866efc673" providerId="ADAL" clId="{6ED7498B-25C7-44D1-815D-D69AD2B6A16F}" dt="2024-12-18T16:00:55.407" v="926" actId="478"/>
          <ac:spMkLst>
            <pc:docMk/>
            <pc:sldMk cId="2262210053" sldId="292"/>
            <ac:spMk id="43" creationId="{996DA047-805A-2CB6-D17E-F87B2E025438}"/>
          </ac:spMkLst>
        </pc:spChg>
        <pc:spChg chg="del">
          <ac:chgData name="呂昀叡 (113526017)" userId="6efde67a-73dd-480c-89ae-111866efc673" providerId="ADAL" clId="{6ED7498B-25C7-44D1-815D-D69AD2B6A16F}" dt="2024-12-18T16:00:55.407" v="926" actId="478"/>
          <ac:spMkLst>
            <pc:docMk/>
            <pc:sldMk cId="2262210053" sldId="292"/>
            <ac:spMk id="47" creationId="{53C7599B-33B9-BC87-51DB-AE62F042C8BD}"/>
          </ac:spMkLst>
        </pc:spChg>
        <pc:spChg chg="del">
          <ac:chgData name="呂昀叡 (113526017)" userId="6efde67a-73dd-480c-89ae-111866efc673" providerId="ADAL" clId="{6ED7498B-25C7-44D1-815D-D69AD2B6A16F}" dt="2024-12-18T16:00:55.407" v="926" actId="478"/>
          <ac:spMkLst>
            <pc:docMk/>
            <pc:sldMk cId="2262210053" sldId="292"/>
            <ac:spMk id="49" creationId="{AF0E532D-DEE3-FCCF-875F-2721E0166006}"/>
          </ac:spMkLst>
        </pc:spChg>
        <pc:picChg chg="add mod">
          <ac:chgData name="呂昀叡 (113526017)" userId="6efde67a-73dd-480c-89ae-111866efc673" providerId="ADAL" clId="{6ED7498B-25C7-44D1-815D-D69AD2B6A16F}" dt="2024-12-18T16:06:27.861" v="986" actId="14100"/>
          <ac:picMkLst>
            <pc:docMk/>
            <pc:sldMk cId="2262210053" sldId="292"/>
            <ac:picMk id="4098" creationId="{F41E65C0-BCB8-8A38-0822-A2626565DA79}"/>
          </ac:picMkLst>
        </pc:picChg>
        <pc:cxnChg chg="del">
          <ac:chgData name="呂昀叡 (113526017)" userId="6efde67a-73dd-480c-89ae-111866efc673" providerId="ADAL" clId="{6ED7498B-25C7-44D1-815D-D69AD2B6A16F}" dt="2024-12-18T16:00:55.407" v="926" actId="478"/>
          <ac:cxnSpMkLst>
            <pc:docMk/>
            <pc:sldMk cId="2262210053" sldId="292"/>
            <ac:cxnSpMk id="3" creationId="{D19AE9E3-5FCA-BBAD-E368-32E4449C8146}"/>
          </ac:cxnSpMkLst>
        </pc:cxnChg>
        <pc:cxnChg chg="del">
          <ac:chgData name="呂昀叡 (113526017)" userId="6efde67a-73dd-480c-89ae-111866efc673" providerId="ADAL" clId="{6ED7498B-25C7-44D1-815D-D69AD2B6A16F}" dt="2024-12-18T16:00:55.407" v="926" actId="478"/>
          <ac:cxnSpMkLst>
            <pc:docMk/>
            <pc:sldMk cId="2262210053" sldId="292"/>
            <ac:cxnSpMk id="37" creationId="{1116FEDF-679D-716F-D2EF-E09541F945A0}"/>
          </ac:cxnSpMkLst>
        </pc:cxnChg>
        <pc:cxnChg chg="del">
          <ac:chgData name="呂昀叡 (113526017)" userId="6efde67a-73dd-480c-89ae-111866efc673" providerId="ADAL" clId="{6ED7498B-25C7-44D1-815D-D69AD2B6A16F}" dt="2024-12-18T16:00:55.407" v="926" actId="478"/>
          <ac:cxnSpMkLst>
            <pc:docMk/>
            <pc:sldMk cId="2262210053" sldId="292"/>
            <ac:cxnSpMk id="38" creationId="{F50ABA60-E131-BAD1-F07A-75E86084BF0C}"/>
          </ac:cxnSpMkLst>
        </pc:cxnChg>
        <pc:cxnChg chg="del">
          <ac:chgData name="呂昀叡 (113526017)" userId="6efde67a-73dd-480c-89ae-111866efc673" providerId="ADAL" clId="{6ED7498B-25C7-44D1-815D-D69AD2B6A16F}" dt="2024-12-18T16:00:55.407" v="926" actId="478"/>
          <ac:cxnSpMkLst>
            <pc:docMk/>
            <pc:sldMk cId="2262210053" sldId="292"/>
            <ac:cxnSpMk id="39" creationId="{A4D6CC81-D56C-EA38-CE65-AEE83F12EE56}"/>
          </ac:cxnSpMkLst>
        </pc:cxnChg>
        <pc:cxnChg chg="del">
          <ac:chgData name="呂昀叡 (113526017)" userId="6efde67a-73dd-480c-89ae-111866efc673" providerId="ADAL" clId="{6ED7498B-25C7-44D1-815D-D69AD2B6A16F}" dt="2024-12-18T16:00:55.407" v="926" actId="478"/>
          <ac:cxnSpMkLst>
            <pc:docMk/>
            <pc:sldMk cId="2262210053" sldId="292"/>
            <ac:cxnSpMk id="40" creationId="{7BA0E464-B729-16B9-8471-B5BCC45FC163}"/>
          </ac:cxnSpMkLst>
        </pc:cxnChg>
      </pc:sldChg>
      <pc:sldChg chg="add del">
        <pc:chgData name="呂昀叡 (113526017)" userId="6efde67a-73dd-480c-89ae-111866efc673" providerId="ADAL" clId="{6ED7498B-25C7-44D1-815D-D69AD2B6A16F}" dt="2024-12-18T16:01:17.678" v="930" actId="47"/>
        <pc:sldMkLst>
          <pc:docMk/>
          <pc:sldMk cId="1285638745" sldId="293"/>
        </pc:sldMkLst>
      </pc:sldChg>
      <pc:sldChg chg="addSp delSp modSp add mod delAnim modAnim modNotesTx">
        <pc:chgData name="呂昀叡 (113526017)" userId="6efde67a-73dd-480c-89ae-111866efc673" providerId="ADAL" clId="{6ED7498B-25C7-44D1-815D-D69AD2B6A16F}" dt="2024-12-18T16:19:42.745" v="1073" actId="1076"/>
        <pc:sldMkLst>
          <pc:docMk/>
          <pc:sldMk cId="3729903558" sldId="293"/>
        </pc:sldMkLst>
        <pc:spChg chg="add mod">
          <ac:chgData name="呂昀叡 (113526017)" userId="6efde67a-73dd-480c-89ae-111866efc673" providerId="ADAL" clId="{6ED7498B-25C7-44D1-815D-D69AD2B6A16F}" dt="2024-12-18T16:19:39.268" v="1072" actId="6549"/>
          <ac:spMkLst>
            <pc:docMk/>
            <pc:sldMk cId="3729903558" sldId="293"/>
            <ac:spMk id="2" creationId="{A5EDA1D3-C92A-B10B-E96E-95590EEA5A8D}"/>
          </ac:spMkLst>
        </pc:spChg>
        <pc:spChg chg="add">
          <ac:chgData name="呂昀叡 (113526017)" userId="6efde67a-73dd-480c-89ae-111866efc673" providerId="ADAL" clId="{6ED7498B-25C7-44D1-815D-D69AD2B6A16F}" dt="2024-12-18T16:10:20.747" v="996"/>
          <ac:spMkLst>
            <pc:docMk/>
            <pc:sldMk cId="3729903558" sldId="293"/>
            <ac:spMk id="3" creationId="{5175E168-AC5E-3875-CC89-024B5CE75504}"/>
          </ac:spMkLst>
        </pc:spChg>
        <pc:spChg chg="del">
          <ac:chgData name="呂昀叡 (113526017)" userId="6efde67a-73dd-480c-89ae-111866efc673" providerId="ADAL" clId="{6ED7498B-25C7-44D1-815D-D69AD2B6A16F}" dt="2024-12-18T16:06:53.813" v="990" actId="478"/>
          <ac:spMkLst>
            <pc:docMk/>
            <pc:sldMk cId="3729903558" sldId="293"/>
            <ac:spMk id="9" creationId="{D2A0AD32-241A-1C85-E62E-17435393B086}"/>
          </ac:spMkLst>
        </pc:spChg>
        <pc:spChg chg="mod">
          <ac:chgData name="呂昀叡 (113526017)" userId="6efde67a-73dd-480c-89ae-111866efc673" providerId="ADAL" clId="{6ED7498B-25C7-44D1-815D-D69AD2B6A16F}" dt="2024-12-18T16:06:50.673" v="989"/>
          <ac:spMkLst>
            <pc:docMk/>
            <pc:sldMk cId="3729903558" sldId="293"/>
            <ac:spMk id="31" creationId="{CE4B5A97-ED1B-FC4A-49B4-277DE725D154}"/>
          </ac:spMkLst>
        </pc:spChg>
        <pc:picChg chg="add mod modCrop">
          <ac:chgData name="呂昀叡 (113526017)" userId="6efde67a-73dd-480c-89ae-111866efc673" providerId="ADAL" clId="{6ED7498B-25C7-44D1-815D-D69AD2B6A16F}" dt="2024-12-18T16:19:35.121" v="1070" actId="1076"/>
          <ac:picMkLst>
            <pc:docMk/>
            <pc:sldMk cId="3729903558" sldId="293"/>
            <ac:picMk id="5" creationId="{D4DB2086-632C-5651-399B-1350F95ED8C5}"/>
          </ac:picMkLst>
        </pc:picChg>
        <pc:picChg chg="add mod modCrop">
          <ac:chgData name="呂昀叡 (113526017)" userId="6efde67a-73dd-480c-89ae-111866efc673" providerId="ADAL" clId="{6ED7498B-25C7-44D1-815D-D69AD2B6A16F}" dt="2024-12-18T16:19:42.745" v="1073" actId="1076"/>
          <ac:picMkLst>
            <pc:docMk/>
            <pc:sldMk cId="3729903558" sldId="293"/>
            <ac:picMk id="6" creationId="{A19F7897-DB95-1561-6D03-3E7FEC693163}"/>
          </ac:picMkLst>
        </pc:picChg>
        <pc:picChg chg="del">
          <ac:chgData name="呂昀叡 (113526017)" userId="6efde67a-73dd-480c-89ae-111866efc673" providerId="ADAL" clId="{6ED7498B-25C7-44D1-815D-D69AD2B6A16F}" dt="2024-12-18T16:06:55.429" v="991" actId="478"/>
          <ac:picMkLst>
            <pc:docMk/>
            <pc:sldMk cId="3729903558" sldId="293"/>
            <ac:picMk id="4098" creationId="{26580A7C-D8E4-C59B-9270-372785FD16AE}"/>
          </ac:picMkLst>
        </pc:picChg>
      </pc:sldChg>
      <pc:sldChg chg="addSp delSp modSp add mod modAnim modNotesTx">
        <pc:chgData name="呂昀叡 (113526017)" userId="6efde67a-73dd-480c-89ae-111866efc673" providerId="ADAL" clId="{6ED7498B-25C7-44D1-815D-D69AD2B6A16F}" dt="2024-12-18T17:19:03.094" v="1438" actId="113"/>
        <pc:sldMkLst>
          <pc:docMk/>
          <pc:sldMk cId="4101493718" sldId="294"/>
        </pc:sldMkLst>
        <pc:spChg chg="add">
          <ac:chgData name="呂昀叡 (113526017)" userId="6efde67a-73dd-480c-89ae-111866efc673" providerId="ADAL" clId="{6ED7498B-25C7-44D1-815D-D69AD2B6A16F}" dt="2024-12-18T16:21:30.613" v="1080"/>
          <ac:spMkLst>
            <pc:docMk/>
            <pc:sldMk cId="4101493718" sldId="294"/>
            <ac:spMk id="2" creationId="{4EE40610-E51D-5F14-7824-18BFC1B6B257}"/>
          </ac:spMkLst>
        </pc:spChg>
        <pc:spChg chg="add">
          <ac:chgData name="呂昀叡 (113526017)" userId="6efde67a-73dd-480c-89ae-111866efc673" providerId="ADAL" clId="{6ED7498B-25C7-44D1-815D-D69AD2B6A16F}" dt="2024-12-18T16:22:15.783" v="1082"/>
          <ac:spMkLst>
            <pc:docMk/>
            <pc:sldMk cId="4101493718" sldId="294"/>
            <ac:spMk id="3" creationId="{7E3B6500-9F78-8CCF-6B3F-152C12163CD6}"/>
          </ac:spMkLst>
        </pc:spChg>
        <pc:spChg chg="add">
          <ac:chgData name="呂昀叡 (113526017)" userId="6efde67a-73dd-480c-89ae-111866efc673" providerId="ADAL" clId="{6ED7498B-25C7-44D1-815D-D69AD2B6A16F}" dt="2024-12-18T16:22:53.068" v="1093"/>
          <ac:spMkLst>
            <pc:docMk/>
            <pc:sldMk cId="4101493718" sldId="294"/>
            <ac:spMk id="4" creationId="{CACB9C97-6DB5-1E50-D50B-2F0051CB4264}"/>
          </ac:spMkLst>
        </pc:spChg>
        <pc:spChg chg="mod">
          <ac:chgData name="呂昀叡 (113526017)" userId="6efde67a-73dd-480c-89ae-111866efc673" providerId="ADAL" clId="{6ED7498B-25C7-44D1-815D-D69AD2B6A16F}" dt="2024-12-18T17:19:03.094" v="1438" actId="113"/>
          <ac:spMkLst>
            <pc:docMk/>
            <pc:sldMk cId="4101493718" sldId="294"/>
            <ac:spMk id="9" creationId="{6FD16E1D-374D-E7BA-899F-957E3FF195FF}"/>
          </ac:spMkLst>
        </pc:spChg>
        <pc:spChg chg="mod">
          <ac:chgData name="呂昀叡 (113526017)" userId="6efde67a-73dd-480c-89ae-111866efc673" providerId="ADAL" clId="{6ED7498B-25C7-44D1-815D-D69AD2B6A16F}" dt="2024-12-18T16:20:13.956" v="1077" actId="20577"/>
          <ac:spMkLst>
            <pc:docMk/>
            <pc:sldMk cId="4101493718" sldId="294"/>
            <ac:spMk id="31" creationId="{DCE98005-880F-ECB0-4C74-79CAC02179C0}"/>
          </ac:spMkLst>
        </pc:spChg>
        <pc:picChg chg="add mod modCrop">
          <ac:chgData name="呂昀叡 (113526017)" userId="6efde67a-73dd-480c-89ae-111866efc673" providerId="ADAL" clId="{6ED7498B-25C7-44D1-815D-D69AD2B6A16F}" dt="2024-12-18T17:04:18.357" v="1378" actId="1035"/>
          <ac:picMkLst>
            <pc:docMk/>
            <pc:sldMk cId="4101493718" sldId="294"/>
            <ac:picMk id="6" creationId="{003FDC52-7386-01B1-6768-0271D0231739}"/>
          </ac:picMkLst>
        </pc:picChg>
        <pc:picChg chg="del">
          <ac:chgData name="呂昀叡 (113526017)" userId="6efde67a-73dd-480c-89ae-111866efc673" providerId="ADAL" clId="{6ED7498B-25C7-44D1-815D-D69AD2B6A16F}" dt="2024-12-18T16:20:16.500" v="1078" actId="478"/>
          <ac:picMkLst>
            <pc:docMk/>
            <pc:sldMk cId="4101493718" sldId="294"/>
            <ac:picMk id="4098" creationId="{C8AA8A3B-2D6C-23EF-0621-4677B68F587F}"/>
          </ac:picMkLst>
        </pc:picChg>
        <pc:picChg chg="add mod">
          <ac:chgData name="呂昀叡 (113526017)" userId="6efde67a-73dd-480c-89ae-111866efc673" providerId="ADAL" clId="{6ED7498B-25C7-44D1-815D-D69AD2B6A16F}" dt="2024-12-18T17:04:13.554" v="1374" actId="1076"/>
          <ac:picMkLst>
            <pc:docMk/>
            <pc:sldMk cId="4101493718" sldId="294"/>
            <ac:picMk id="6149" creationId="{AC798810-D8E6-AC3C-2083-7CAC02AC9067}"/>
          </ac:picMkLst>
        </pc:picChg>
      </pc:sldChg>
      <pc:sldChg chg="addSp delSp modSp add mod addAnim delAnim modAnim modNotesTx">
        <pc:chgData name="呂昀叡 (113526017)" userId="6efde67a-73dd-480c-89ae-111866efc673" providerId="ADAL" clId="{6ED7498B-25C7-44D1-815D-D69AD2B6A16F}" dt="2024-12-18T17:18:56.361" v="1437" actId="113"/>
        <pc:sldMkLst>
          <pc:docMk/>
          <pc:sldMk cId="650646956" sldId="295"/>
        </pc:sldMkLst>
        <pc:spChg chg="add del mod">
          <ac:chgData name="呂昀叡 (113526017)" userId="6efde67a-73dd-480c-89ae-111866efc673" providerId="ADAL" clId="{6ED7498B-25C7-44D1-815D-D69AD2B6A16F}" dt="2024-12-18T17:18:56.361" v="1437" actId="113"/>
          <ac:spMkLst>
            <pc:docMk/>
            <pc:sldMk cId="650646956" sldId="295"/>
            <ac:spMk id="2" creationId="{E388DD78-DFAA-B7A8-3544-A9C162F3FF7F}"/>
          </ac:spMkLst>
        </pc:spChg>
        <pc:spChg chg="add mod">
          <ac:chgData name="呂昀叡 (113526017)" userId="6efde67a-73dd-480c-89ae-111866efc673" providerId="ADAL" clId="{6ED7498B-25C7-44D1-815D-D69AD2B6A16F}" dt="2024-12-18T16:32:45.153" v="1242" actId="1076"/>
          <ac:spMkLst>
            <pc:docMk/>
            <pc:sldMk cId="650646956" sldId="295"/>
            <ac:spMk id="4" creationId="{6371AD16-D60A-AD80-7AEA-D213A3A36F79}"/>
          </ac:spMkLst>
        </pc:spChg>
        <pc:spChg chg="add del">
          <ac:chgData name="呂昀叡 (113526017)" userId="6efde67a-73dd-480c-89ae-111866efc673" providerId="ADAL" clId="{6ED7498B-25C7-44D1-815D-D69AD2B6A16F}" dt="2024-12-18T16:31:52.841" v="1197" actId="478"/>
          <ac:spMkLst>
            <pc:docMk/>
            <pc:sldMk cId="650646956" sldId="295"/>
            <ac:spMk id="8" creationId="{C33FBE10-6D40-FAE1-85BE-E78248991613}"/>
          </ac:spMkLst>
        </pc:spChg>
        <pc:spChg chg="add mod">
          <ac:chgData name="呂昀叡 (113526017)" userId="6efde67a-73dd-480c-89ae-111866efc673" providerId="ADAL" clId="{6ED7498B-25C7-44D1-815D-D69AD2B6A16F}" dt="2024-12-18T16:32:39.948" v="1241" actId="1076"/>
          <ac:spMkLst>
            <pc:docMk/>
            <pc:sldMk cId="650646956" sldId="295"/>
            <ac:spMk id="9" creationId="{03EEB9E6-4146-96EB-015F-4CAC75F6E55A}"/>
          </ac:spMkLst>
        </pc:spChg>
        <pc:spChg chg="add mod">
          <ac:chgData name="呂昀叡 (113526017)" userId="6efde67a-73dd-480c-89ae-111866efc673" providerId="ADAL" clId="{6ED7498B-25C7-44D1-815D-D69AD2B6A16F}" dt="2024-12-18T16:32:56.997" v="1249" actId="1037"/>
          <ac:spMkLst>
            <pc:docMk/>
            <pc:sldMk cId="650646956" sldId="295"/>
            <ac:spMk id="10" creationId="{434D460C-8F3A-8D3B-B621-FB51AA0F6E70}"/>
          </ac:spMkLst>
        </pc:spChg>
        <pc:picChg chg="add del">
          <ac:chgData name="呂昀叡 (113526017)" userId="6efde67a-73dd-480c-89ae-111866efc673" providerId="ADAL" clId="{6ED7498B-25C7-44D1-815D-D69AD2B6A16F}" dt="2024-12-18T16:27:36.934" v="1141" actId="478"/>
          <ac:picMkLst>
            <pc:docMk/>
            <pc:sldMk cId="650646956" sldId="295"/>
            <ac:picMk id="5" creationId="{9313E8ED-52F7-F619-3CF8-EBF92A393D22}"/>
          </ac:picMkLst>
        </pc:picChg>
        <pc:picChg chg="add del">
          <ac:chgData name="呂昀叡 (113526017)" userId="6efde67a-73dd-480c-89ae-111866efc673" providerId="ADAL" clId="{6ED7498B-25C7-44D1-815D-D69AD2B6A16F}" dt="2024-12-18T16:27:37.589" v="1142" actId="478"/>
          <ac:picMkLst>
            <pc:docMk/>
            <pc:sldMk cId="650646956" sldId="295"/>
            <ac:picMk id="6" creationId="{456F89DE-C345-D441-F319-126C498DA7B8}"/>
          </ac:picMkLst>
        </pc:picChg>
        <pc:picChg chg="add del mod">
          <ac:chgData name="呂昀叡 (113526017)" userId="6efde67a-73dd-480c-89ae-111866efc673" providerId="ADAL" clId="{6ED7498B-25C7-44D1-815D-D69AD2B6A16F}" dt="2024-12-18T16:31:04.621" v="1186" actId="478"/>
          <ac:picMkLst>
            <pc:docMk/>
            <pc:sldMk cId="650646956" sldId="295"/>
            <ac:picMk id="7170" creationId="{82901AC3-40A9-6BB9-92D6-28FA13BEFFF0}"/>
          </ac:picMkLst>
        </pc:picChg>
        <pc:picChg chg="add mod">
          <ac:chgData name="呂昀叡 (113526017)" userId="6efde67a-73dd-480c-89ae-111866efc673" providerId="ADAL" clId="{6ED7498B-25C7-44D1-815D-D69AD2B6A16F}" dt="2024-12-18T16:32:34.455" v="1239" actId="1076"/>
          <ac:picMkLst>
            <pc:docMk/>
            <pc:sldMk cId="650646956" sldId="295"/>
            <ac:picMk id="7172" creationId="{0D54A5FD-3654-4ACC-1580-1FA8B29EEE6E}"/>
          </ac:picMkLst>
        </pc:picChg>
      </pc:sldChg>
      <pc:sldChg chg="addSp delSp modSp add mod modAnim modNotesTx">
        <pc:chgData name="呂昀叡 (113526017)" userId="6efde67a-73dd-480c-89ae-111866efc673" providerId="ADAL" clId="{6ED7498B-25C7-44D1-815D-D69AD2B6A16F}" dt="2024-12-18T17:19:11.709" v="1439" actId="113"/>
        <pc:sldMkLst>
          <pc:docMk/>
          <pc:sldMk cId="417332718" sldId="296"/>
        </pc:sldMkLst>
        <pc:spChg chg="mod">
          <ac:chgData name="呂昀叡 (113526017)" userId="6efde67a-73dd-480c-89ae-111866efc673" providerId="ADAL" clId="{6ED7498B-25C7-44D1-815D-D69AD2B6A16F}" dt="2024-12-18T17:19:11.709" v="1439" actId="113"/>
          <ac:spMkLst>
            <pc:docMk/>
            <pc:sldMk cId="417332718" sldId="296"/>
            <ac:spMk id="2" creationId="{E9E6C2D1-DC71-F7A9-DFC4-3512F9FFB1DD}"/>
          </ac:spMkLst>
        </pc:spChg>
        <pc:spChg chg="del">
          <ac:chgData name="呂昀叡 (113526017)" userId="6efde67a-73dd-480c-89ae-111866efc673" providerId="ADAL" clId="{6ED7498B-25C7-44D1-815D-D69AD2B6A16F}" dt="2024-12-18T16:33:37.635" v="1254" actId="478"/>
          <ac:spMkLst>
            <pc:docMk/>
            <pc:sldMk cId="417332718" sldId="296"/>
            <ac:spMk id="4" creationId="{4B5A7CDD-52B1-3F49-4099-1B407C671629}"/>
          </ac:spMkLst>
        </pc:spChg>
        <pc:spChg chg="add mod">
          <ac:chgData name="呂昀叡 (113526017)" userId="6efde67a-73dd-480c-89ae-111866efc673" providerId="ADAL" clId="{6ED7498B-25C7-44D1-815D-D69AD2B6A16F}" dt="2024-12-18T17:01:30.280" v="1329" actId="164"/>
          <ac:spMkLst>
            <pc:docMk/>
            <pc:sldMk cId="417332718" sldId="296"/>
            <ac:spMk id="8" creationId="{464753EA-54C5-FD0C-DAAB-F2ADB0998E20}"/>
          </ac:spMkLst>
        </pc:spChg>
        <pc:spChg chg="del">
          <ac:chgData name="呂昀叡 (113526017)" userId="6efde67a-73dd-480c-89ae-111866efc673" providerId="ADAL" clId="{6ED7498B-25C7-44D1-815D-D69AD2B6A16F}" dt="2024-12-18T16:33:37.635" v="1254" actId="478"/>
          <ac:spMkLst>
            <pc:docMk/>
            <pc:sldMk cId="417332718" sldId="296"/>
            <ac:spMk id="9" creationId="{CA600A4C-E4A2-0EEB-13A1-9612966EA9E9}"/>
          </ac:spMkLst>
        </pc:spChg>
        <pc:spChg chg="del">
          <ac:chgData name="呂昀叡 (113526017)" userId="6efde67a-73dd-480c-89ae-111866efc673" providerId="ADAL" clId="{6ED7498B-25C7-44D1-815D-D69AD2B6A16F}" dt="2024-12-18T16:33:37.635" v="1254" actId="478"/>
          <ac:spMkLst>
            <pc:docMk/>
            <pc:sldMk cId="417332718" sldId="296"/>
            <ac:spMk id="10" creationId="{84C76106-B56E-3007-AF7C-F23C796E407A}"/>
          </ac:spMkLst>
        </pc:spChg>
        <pc:spChg chg="add mod">
          <ac:chgData name="呂昀叡 (113526017)" userId="6efde67a-73dd-480c-89ae-111866efc673" providerId="ADAL" clId="{6ED7498B-25C7-44D1-815D-D69AD2B6A16F}" dt="2024-12-18T17:01:30.280" v="1329" actId="164"/>
          <ac:spMkLst>
            <pc:docMk/>
            <pc:sldMk cId="417332718" sldId="296"/>
            <ac:spMk id="11" creationId="{35130181-80A1-31D1-9F0F-FDBC90409619}"/>
          </ac:spMkLst>
        </pc:spChg>
        <pc:spChg chg="add mod">
          <ac:chgData name="呂昀叡 (113526017)" userId="6efde67a-73dd-480c-89ae-111866efc673" providerId="ADAL" clId="{6ED7498B-25C7-44D1-815D-D69AD2B6A16F}" dt="2024-12-18T17:01:37.775" v="1330" actId="164"/>
          <ac:spMkLst>
            <pc:docMk/>
            <pc:sldMk cId="417332718" sldId="296"/>
            <ac:spMk id="13" creationId="{FD84CC78-778B-0CA0-B238-C71E044EBF0D}"/>
          </ac:spMkLst>
        </pc:spChg>
        <pc:spChg chg="add mod">
          <ac:chgData name="呂昀叡 (113526017)" userId="6efde67a-73dd-480c-89ae-111866efc673" providerId="ADAL" clId="{6ED7498B-25C7-44D1-815D-D69AD2B6A16F}" dt="2024-12-18T17:01:37.775" v="1330" actId="164"/>
          <ac:spMkLst>
            <pc:docMk/>
            <pc:sldMk cId="417332718" sldId="296"/>
            <ac:spMk id="14" creationId="{62E4F57E-F7F1-5395-0414-69695B00F1D7}"/>
          </ac:spMkLst>
        </pc:spChg>
        <pc:spChg chg="add mod">
          <ac:chgData name="呂昀叡 (113526017)" userId="6efde67a-73dd-480c-89ae-111866efc673" providerId="ADAL" clId="{6ED7498B-25C7-44D1-815D-D69AD2B6A16F}" dt="2024-12-18T17:03:16.678" v="1358" actId="1076"/>
          <ac:spMkLst>
            <pc:docMk/>
            <pc:sldMk cId="417332718" sldId="296"/>
            <ac:spMk id="17" creationId="{39644FDC-1F37-99DB-E663-EAD4B198D886}"/>
          </ac:spMkLst>
        </pc:spChg>
        <pc:spChg chg="add mod">
          <ac:chgData name="呂昀叡 (113526017)" userId="6efde67a-73dd-480c-89ae-111866efc673" providerId="ADAL" clId="{6ED7498B-25C7-44D1-815D-D69AD2B6A16F}" dt="2024-12-18T17:03:16.678" v="1358" actId="1076"/>
          <ac:spMkLst>
            <pc:docMk/>
            <pc:sldMk cId="417332718" sldId="296"/>
            <ac:spMk id="18" creationId="{23E9D4B5-2A08-4075-83D5-DE001ACEFC8F}"/>
          </ac:spMkLst>
        </pc:spChg>
        <pc:spChg chg="add mod">
          <ac:chgData name="呂昀叡 (113526017)" userId="6efde67a-73dd-480c-89ae-111866efc673" providerId="ADAL" clId="{6ED7498B-25C7-44D1-815D-D69AD2B6A16F}" dt="2024-12-18T17:04:02.554" v="1373" actId="1076"/>
          <ac:spMkLst>
            <pc:docMk/>
            <pc:sldMk cId="417332718" sldId="296"/>
            <ac:spMk id="19" creationId="{1003FDF0-51BD-6175-64F2-794D049ADEA9}"/>
          </ac:spMkLst>
        </pc:spChg>
        <pc:spChg chg="mod">
          <ac:chgData name="呂昀叡 (113526017)" userId="6efde67a-73dd-480c-89ae-111866efc673" providerId="ADAL" clId="{6ED7498B-25C7-44D1-815D-D69AD2B6A16F}" dt="2024-12-18T16:33:44.609" v="1256"/>
          <ac:spMkLst>
            <pc:docMk/>
            <pc:sldMk cId="417332718" sldId="296"/>
            <ac:spMk id="31" creationId="{1A354550-28CD-4385-B4F5-3ABDDA625B85}"/>
          </ac:spMkLst>
        </pc:spChg>
        <pc:grpChg chg="add mod">
          <ac:chgData name="呂昀叡 (113526017)" userId="6efde67a-73dd-480c-89ae-111866efc673" providerId="ADAL" clId="{6ED7498B-25C7-44D1-815D-D69AD2B6A16F}" dt="2024-12-18T17:01:37.775" v="1330" actId="164"/>
          <ac:grpSpMkLst>
            <pc:docMk/>
            <pc:sldMk cId="417332718" sldId="296"/>
            <ac:grpSpMk id="12" creationId="{5895CA65-4024-EF4D-E520-28099E13CD3D}"/>
          </ac:grpSpMkLst>
        </pc:grpChg>
        <pc:grpChg chg="add mod">
          <ac:chgData name="呂昀叡 (113526017)" userId="6efde67a-73dd-480c-89ae-111866efc673" providerId="ADAL" clId="{6ED7498B-25C7-44D1-815D-D69AD2B6A16F}" dt="2024-12-18T17:01:30.280" v="1329" actId="164"/>
          <ac:grpSpMkLst>
            <pc:docMk/>
            <pc:sldMk cId="417332718" sldId="296"/>
            <ac:grpSpMk id="15" creationId="{B9A0E2A8-1DF9-26CE-F89B-733BB2C37F7B}"/>
          </ac:grpSpMkLst>
        </pc:grpChg>
        <pc:grpChg chg="add mod">
          <ac:chgData name="呂昀叡 (113526017)" userId="6efde67a-73dd-480c-89ae-111866efc673" providerId="ADAL" clId="{6ED7498B-25C7-44D1-815D-D69AD2B6A16F}" dt="2024-12-18T17:03:16.678" v="1358" actId="1076"/>
          <ac:grpSpMkLst>
            <pc:docMk/>
            <pc:sldMk cId="417332718" sldId="296"/>
            <ac:grpSpMk id="16" creationId="{5B3A84A6-6F2D-7F23-DE4B-E8B360DE3A63}"/>
          </ac:grpSpMkLst>
        </pc:grpChg>
        <pc:picChg chg="add del mod modCrop">
          <ac:chgData name="呂昀叡 (113526017)" userId="6efde67a-73dd-480c-89ae-111866efc673" providerId="ADAL" clId="{6ED7498B-25C7-44D1-815D-D69AD2B6A16F}" dt="2024-12-18T16:57:02.179" v="1261" actId="478"/>
          <ac:picMkLst>
            <pc:docMk/>
            <pc:sldMk cId="417332718" sldId="296"/>
            <ac:picMk id="5" creationId="{A1697980-DD91-CFE0-997C-EDB22FDF3C71}"/>
          </ac:picMkLst>
        </pc:picChg>
        <pc:picChg chg="add mod modCrop">
          <ac:chgData name="呂昀叡 (113526017)" userId="6efde67a-73dd-480c-89ae-111866efc673" providerId="ADAL" clId="{6ED7498B-25C7-44D1-815D-D69AD2B6A16F}" dt="2024-12-18T17:01:30.280" v="1329" actId="164"/>
          <ac:picMkLst>
            <pc:docMk/>
            <pc:sldMk cId="417332718" sldId="296"/>
            <ac:picMk id="7" creationId="{1ED3444E-9BBD-C92C-F2C6-74D01C2DEC0E}"/>
          </ac:picMkLst>
        </pc:picChg>
        <pc:picChg chg="del">
          <ac:chgData name="呂昀叡 (113526017)" userId="6efde67a-73dd-480c-89ae-111866efc673" providerId="ADAL" clId="{6ED7498B-25C7-44D1-815D-D69AD2B6A16F}" dt="2024-12-18T16:33:36.557" v="1253" actId="478"/>
          <ac:picMkLst>
            <pc:docMk/>
            <pc:sldMk cId="417332718" sldId="296"/>
            <ac:picMk id="7172" creationId="{FD29C993-2956-FB9A-6E0A-468628E5EDF9}"/>
          </ac:picMkLst>
        </pc:picChg>
        <pc:cxnChg chg="mod">
          <ac:chgData name="呂昀叡 (113526017)" userId="6efde67a-73dd-480c-89ae-111866efc673" providerId="ADAL" clId="{6ED7498B-25C7-44D1-815D-D69AD2B6A16F}" dt="2024-12-18T17:01:30.280" v="1329" actId="164"/>
          <ac:cxnSpMkLst>
            <pc:docMk/>
            <pc:sldMk cId="417332718" sldId="296"/>
            <ac:cxnSpMk id="20" creationId="{93719F54-4611-7C60-B19E-2B77A4D37B7E}"/>
          </ac:cxnSpMkLst>
        </pc:cxnChg>
      </pc:sldChg>
      <pc:sldChg chg="addSp delSp modSp add mod addAnim delAnim modAnim modNotesTx">
        <pc:chgData name="呂昀叡 (113526017)" userId="6efde67a-73dd-480c-89ae-111866efc673" providerId="ADAL" clId="{6ED7498B-25C7-44D1-815D-D69AD2B6A16F}" dt="2024-12-18T18:11:42.456" v="1843" actId="1076"/>
        <pc:sldMkLst>
          <pc:docMk/>
          <pc:sldMk cId="128905330" sldId="297"/>
        </pc:sldMkLst>
        <pc:spChg chg="add del">
          <ac:chgData name="呂昀叡 (113526017)" userId="6efde67a-73dd-480c-89ae-111866efc673" providerId="ADAL" clId="{6ED7498B-25C7-44D1-815D-D69AD2B6A16F}" dt="2024-12-18T18:07:32.656" v="1764" actId="22"/>
          <ac:spMkLst>
            <pc:docMk/>
            <pc:sldMk cId="128905330" sldId="297"/>
            <ac:spMk id="3" creationId="{D51E61AB-C3E4-80A5-4E9E-E0B317053DDC}"/>
          </ac:spMkLst>
        </pc:spChg>
        <pc:spChg chg="add mod">
          <ac:chgData name="呂昀叡 (113526017)" userId="6efde67a-73dd-480c-89ae-111866efc673" providerId="ADAL" clId="{6ED7498B-25C7-44D1-815D-D69AD2B6A16F}" dt="2024-12-18T18:11:42.456" v="1843" actId="1076"/>
          <ac:spMkLst>
            <pc:docMk/>
            <pc:sldMk cId="128905330" sldId="297"/>
            <ac:spMk id="4" creationId="{A9697CB4-C219-5B15-C043-7B938B7869DC}"/>
          </ac:spMkLst>
        </pc:spChg>
        <pc:spChg chg="add del">
          <ac:chgData name="呂昀叡 (113526017)" userId="6efde67a-73dd-480c-89ae-111866efc673" providerId="ADAL" clId="{6ED7498B-25C7-44D1-815D-D69AD2B6A16F}" dt="2024-12-18T18:08:57.351" v="1780" actId="22"/>
          <ac:spMkLst>
            <pc:docMk/>
            <pc:sldMk cId="128905330" sldId="297"/>
            <ac:spMk id="6" creationId="{53C0F443-29E7-F057-08D4-DBF573DDFB89}"/>
          </ac:spMkLst>
        </pc:spChg>
        <pc:spChg chg="add mod">
          <ac:chgData name="呂昀叡 (113526017)" userId="6efde67a-73dd-480c-89ae-111866efc673" providerId="ADAL" clId="{6ED7498B-25C7-44D1-815D-D69AD2B6A16F}" dt="2024-12-18T18:09:04.361" v="1783"/>
          <ac:spMkLst>
            <pc:docMk/>
            <pc:sldMk cId="128905330" sldId="297"/>
            <ac:spMk id="7" creationId="{30778067-6E51-E692-8B1F-F9301E30E7BC}"/>
          </ac:spMkLst>
        </pc:spChg>
        <pc:spChg chg="add mod">
          <ac:chgData name="呂昀叡 (113526017)" userId="6efde67a-73dd-480c-89ae-111866efc673" providerId="ADAL" clId="{6ED7498B-25C7-44D1-815D-D69AD2B6A16F}" dt="2024-12-18T18:09:08.634" v="1785" actId="6549"/>
          <ac:spMkLst>
            <pc:docMk/>
            <pc:sldMk cId="128905330" sldId="297"/>
            <ac:spMk id="9" creationId="{FD7815F3-1156-C42D-2B7C-9C97662A991E}"/>
          </ac:spMkLst>
        </pc:spChg>
        <pc:spChg chg="del">
          <ac:chgData name="呂昀叡 (113526017)" userId="6efde67a-73dd-480c-89ae-111866efc673" providerId="ADAL" clId="{6ED7498B-25C7-44D1-815D-D69AD2B6A16F}" dt="2024-12-18T18:01:28.963" v="1721" actId="478"/>
          <ac:spMkLst>
            <pc:docMk/>
            <pc:sldMk cId="128905330" sldId="297"/>
            <ac:spMk id="13" creationId="{5CB2FA52-191C-641E-198B-EC45C1639945}"/>
          </ac:spMkLst>
        </pc:spChg>
        <pc:spChg chg="mod">
          <ac:chgData name="呂昀叡 (113526017)" userId="6efde67a-73dd-480c-89ae-111866efc673" providerId="ADAL" clId="{6ED7498B-25C7-44D1-815D-D69AD2B6A16F}" dt="2024-12-18T18:01:26.455" v="1719" actId="14100"/>
          <ac:spMkLst>
            <pc:docMk/>
            <pc:sldMk cId="128905330" sldId="297"/>
            <ac:spMk id="116" creationId="{BA893247-5360-6E47-6D73-2151EC03952A}"/>
          </ac:spMkLst>
        </pc:spChg>
        <pc:picChg chg="del">
          <ac:chgData name="呂昀叡 (113526017)" userId="6efde67a-73dd-480c-89ae-111866efc673" providerId="ADAL" clId="{6ED7498B-25C7-44D1-815D-D69AD2B6A16F}" dt="2024-12-18T18:01:27.547" v="1720" actId="478"/>
          <ac:picMkLst>
            <pc:docMk/>
            <pc:sldMk cId="128905330" sldId="297"/>
            <ac:picMk id="8" creationId="{3672F70E-7542-47DB-7211-82AC6F1111EA}"/>
          </ac:picMkLst>
        </pc:picChg>
        <pc:picChg chg="mod">
          <ac:chgData name="呂昀叡 (113526017)" userId="6efde67a-73dd-480c-89ae-111866efc673" providerId="ADAL" clId="{6ED7498B-25C7-44D1-815D-D69AD2B6A16F}" dt="2024-12-18T18:11:42.456" v="1843" actId="1076"/>
          <ac:picMkLst>
            <pc:docMk/>
            <pc:sldMk cId="128905330" sldId="297"/>
            <ac:picMk id="16" creationId="{B8C1B62C-F398-0573-2E43-0F960DDFF0B1}"/>
          </ac:picMkLst>
        </pc:picChg>
        <pc:picChg chg="mod">
          <ac:chgData name="呂昀叡 (113526017)" userId="6efde67a-73dd-480c-89ae-111866efc673" providerId="ADAL" clId="{6ED7498B-25C7-44D1-815D-D69AD2B6A16F}" dt="2024-12-18T18:11:42.456" v="1843" actId="1076"/>
          <ac:picMkLst>
            <pc:docMk/>
            <pc:sldMk cId="128905330" sldId="297"/>
            <ac:picMk id="18" creationId="{589819FE-5CE8-5F82-13E5-1473078FBFE0}"/>
          </ac:picMkLst>
        </pc:picChg>
        <pc:picChg chg="mod">
          <ac:chgData name="呂昀叡 (113526017)" userId="6efde67a-73dd-480c-89ae-111866efc673" providerId="ADAL" clId="{6ED7498B-25C7-44D1-815D-D69AD2B6A16F}" dt="2024-12-18T18:11:42.456" v="1843" actId="1076"/>
          <ac:picMkLst>
            <pc:docMk/>
            <pc:sldMk cId="128905330" sldId="297"/>
            <ac:picMk id="19" creationId="{416ABD43-E4DB-F827-7C1F-3DB0F4F58DB1}"/>
          </ac:picMkLst>
        </pc:picChg>
      </pc:sldChg>
      <pc:sldChg chg="modSp add del mod modAnim">
        <pc:chgData name="呂昀叡 (113526017)" userId="6efde67a-73dd-480c-89ae-111866efc673" providerId="ADAL" clId="{6ED7498B-25C7-44D1-815D-D69AD2B6A16F}" dt="2024-12-18T17:52:13.179" v="1649" actId="47"/>
        <pc:sldMkLst>
          <pc:docMk/>
          <pc:sldMk cId="2697496103" sldId="297"/>
        </pc:sldMkLst>
        <pc:spChg chg="mod">
          <ac:chgData name="呂昀叡 (113526017)" userId="6efde67a-73dd-480c-89ae-111866efc673" providerId="ADAL" clId="{6ED7498B-25C7-44D1-815D-D69AD2B6A16F}" dt="2024-12-18T17:41:11.523" v="1539" actId="14100"/>
          <ac:spMkLst>
            <pc:docMk/>
            <pc:sldMk cId="2697496103" sldId="297"/>
            <ac:spMk id="116" creationId="{043ADB17-0436-BB4F-A33C-7A052A4AD061}"/>
          </ac:spMkLst>
        </pc:spChg>
      </pc:sldChg>
      <pc:sldChg chg="addSp delSp modSp add del mod modNotesTx">
        <pc:chgData name="呂昀叡 (113526017)" userId="6efde67a-73dd-480c-89ae-111866efc673" providerId="ADAL" clId="{6ED7498B-25C7-44D1-815D-D69AD2B6A16F}" dt="2024-12-19T04:26:29.888" v="2008" actId="1076"/>
        <pc:sldMkLst>
          <pc:docMk/>
          <pc:sldMk cId="2537035515" sldId="298"/>
        </pc:sldMkLst>
        <pc:spChg chg="add mod">
          <ac:chgData name="呂昀叡 (113526017)" userId="6efde67a-73dd-480c-89ae-111866efc673" providerId="ADAL" clId="{6ED7498B-25C7-44D1-815D-D69AD2B6A16F}" dt="2024-12-19T04:26:18.737" v="2005" actId="20577"/>
          <ac:spMkLst>
            <pc:docMk/>
            <pc:sldMk cId="2537035515" sldId="298"/>
            <ac:spMk id="6" creationId="{C8638E59-6990-7395-01C5-9C3204590122}"/>
          </ac:spMkLst>
        </pc:spChg>
        <pc:spChg chg="add mod">
          <ac:chgData name="呂昀叡 (113526017)" userId="6efde67a-73dd-480c-89ae-111866efc673" providerId="ADAL" clId="{6ED7498B-25C7-44D1-815D-D69AD2B6A16F}" dt="2024-12-18T18:19:21.047" v="1872" actId="571"/>
          <ac:spMkLst>
            <pc:docMk/>
            <pc:sldMk cId="2537035515" sldId="298"/>
            <ac:spMk id="7" creationId="{F335EAD4-B188-2EC4-9927-C0FCAC327217}"/>
          </ac:spMkLst>
        </pc:spChg>
        <pc:picChg chg="add mod modCrop">
          <ac:chgData name="呂昀叡 (113526017)" userId="6efde67a-73dd-480c-89ae-111866efc673" providerId="ADAL" clId="{6ED7498B-25C7-44D1-815D-D69AD2B6A16F}" dt="2024-12-19T04:25:57.720" v="1987" actId="1076"/>
          <ac:picMkLst>
            <pc:docMk/>
            <pc:sldMk cId="2537035515" sldId="298"/>
            <ac:picMk id="3" creationId="{606B7FE0-B134-7328-370F-F40B91727D9B}"/>
          </ac:picMkLst>
        </pc:picChg>
        <pc:picChg chg="del">
          <ac:chgData name="呂昀叡 (113526017)" userId="6efde67a-73dd-480c-89ae-111866efc673" providerId="ADAL" clId="{6ED7498B-25C7-44D1-815D-D69AD2B6A16F}" dt="2024-12-18T18:18:51.125" v="1863" actId="21"/>
          <ac:picMkLst>
            <pc:docMk/>
            <pc:sldMk cId="2537035515" sldId="298"/>
            <ac:picMk id="4" creationId="{603FF0FE-A7E9-BC91-6D5E-6A7075F5BCAF}"/>
          </ac:picMkLst>
        </pc:picChg>
        <pc:picChg chg="add mod modCrop">
          <ac:chgData name="呂昀叡 (113526017)" userId="6efde67a-73dd-480c-89ae-111866efc673" providerId="ADAL" clId="{6ED7498B-25C7-44D1-815D-D69AD2B6A16F}" dt="2024-12-19T04:26:29.888" v="2008" actId="1076"/>
          <ac:picMkLst>
            <pc:docMk/>
            <pc:sldMk cId="2537035515" sldId="298"/>
            <ac:picMk id="4" creationId="{943A6661-7708-66C9-07AE-AF4DDF39A11C}"/>
          </ac:picMkLst>
        </pc:picChg>
      </pc:sldChg>
      <pc:sldMasterChg chg="del delSldLayout">
        <pc:chgData name="呂昀叡 (113526017)" userId="6efde67a-73dd-480c-89ae-111866efc673" providerId="ADAL" clId="{6ED7498B-25C7-44D1-815D-D69AD2B6A16F}" dt="2024-12-18T17:39:11.223" v="1506" actId="47"/>
        <pc:sldMasterMkLst>
          <pc:docMk/>
          <pc:sldMasterMk cId="1478528623" sldId="2147483659"/>
        </pc:sldMasterMkLst>
        <pc:sldLayoutChg chg="del">
          <pc:chgData name="呂昀叡 (113526017)" userId="6efde67a-73dd-480c-89ae-111866efc673" providerId="ADAL" clId="{6ED7498B-25C7-44D1-815D-D69AD2B6A16F}" dt="2024-12-18T17:39:11.223" v="1506" actId="47"/>
          <pc:sldLayoutMkLst>
            <pc:docMk/>
            <pc:sldMasterMk cId="1478528623" sldId="2147483659"/>
            <pc:sldLayoutMk cId="779421052" sldId="2147483660"/>
          </pc:sldLayoutMkLst>
        </pc:sldLayoutChg>
        <pc:sldLayoutChg chg="del">
          <pc:chgData name="呂昀叡 (113526017)" userId="6efde67a-73dd-480c-89ae-111866efc673" providerId="ADAL" clId="{6ED7498B-25C7-44D1-815D-D69AD2B6A16F}" dt="2024-12-18T17:39:11.223" v="1506" actId="47"/>
          <pc:sldLayoutMkLst>
            <pc:docMk/>
            <pc:sldMasterMk cId="1478528623" sldId="2147483659"/>
            <pc:sldLayoutMk cId="2798372718" sldId="2147483661"/>
          </pc:sldLayoutMkLst>
        </pc:sldLayoutChg>
        <pc:sldLayoutChg chg="del">
          <pc:chgData name="呂昀叡 (113526017)" userId="6efde67a-73dd-480c-89ae-111866efc673" providerId="ADAL" clId="{6ED7498B-25C7-44D1-815D-D69AD2B6A16F}" dt="2024-12-18T17:39:11.223" v="1506" actId="47"/>
          <pc:sldLayoutMkLst>
            <pc:docMk/>
            <pc:sldMasterMk cId="1478528623" sldId="2147483659"/>
            <pc:sldLayoutMk cId="247607438" sldId="2147483662"/>
          </pc:sldLayoutMkLst>
        </pc:sldLayoutChg>
        <pc:sldLayoutChg chg="del">
          <pc:chgData name="呂昀叡 (113526017)" userId="6efde67a-73dd-480c-89ae-111866efc673" providerId="ADAL" clId="{6ED7498B-25C7-44D1-815D-D69AD2B6A16F}" dt="2024-12-18T17:39:11.223" v="1506" actId="47"/>
          <pc:sldLayoutMkLst>
            <pc:docMk/>
            <pc:sldMasterMk cId="1478528623" sldId="2147483659"/>
            <pc:sldLayoutMk cId="523307134" sldId="2147483663"/>
          </pc:sldLayoutMkLst>
        </pc:sldLayoutChg>
        <pc:sldLayoutChg chg="del">
          <pc:chgData name="呂昀叡 (113526017)" userId="6efde67a-73dd-480c-89ae-111866efc673" providerId="ADAL" clId="{6ED7498B-25C7-44D1-815D-D69AD2B6A16F}" dt="2024-12-18T17:39:11.223" v="1506" actId="47"/>
          <pc:sldLayoutMkLst>
            <pc:docMk/>
            <pc:sldMasterMk cId="1478528623" sldId="2147483659"/>
            <pc:sldLayoutMk cId="1334182192" sldId="2147483664"/>
          </pc:sldLayoutMkLst>
        </pc:sldLayoutChg>
        <pc:sldLayoutChg chg="del">
          <pc:chgData name="呂昀叡 (113526017)" userId="6efde67a-73dd-480c-89ae-111866efc673" providerId="ADAL" clId="{6ED7498B-25C7-44D1-815D-D69AD2B6A16F}" dt="2024-12-18T17:39:11.223" v="1506" actId="47"/>
          <pc:sldLayoutMkLst>
            <pc:docMk/>
            <pc:sldMasterMk cId="1478528623" sldId="2147483659"/>
            <pc:sldLayoutMk cId="2522620416" sldId="2147483665"/>
          </pc:sldLayoutMkLst>
        </pc:sldLayoutChg>
        <pc:sldLayoutChg chg="del">
          <pc:chgData name="呂昀叡 (113526017)" userId="6efde67a-73dd-480c-89ae-111866efc673" providerId="ADAL" clId="{6ED7498B-25C7-44D1-815D-D69AD2B6A16F}" dt="2024-12-18T17:39:11.223" v="1506" actId="47"/>
          <pc:sldLayoutMkLst>
            <pc:docMk/>
            <pc:sldMasterMk cId="1478528623" sldId="2147483659"/>
            <pc:sldLayoutMk cId="416432413" sldId="2147483666"/>
          </pc:sldLayoutMkLst>
        </pc:sldLayoutChg>
        <pc:sldLayoutChg chg="del">
          <pc:chgData name="呂昀叡 (113526017)" userId="6efde67a-73dd-480c-89ae-111866efc673" providerId="ADAL" clId="{6ED7498B-25C7-44D1-815D-D69AD2B6A16F}" dt="2024-12-18T17:39:11.223" v="1506" actId="47"/>
          <pc:sldLayoutMkLst>
            <pc:docMk/>
            <pc:sldMasterMk cId="1478528623" sldId="2147483659"/>
            <pc:sldLayoutMk cId="3427321756" sldId="2147483667"/>
          </pc:sldLayoutMkLst>
        </pc:sldLayoutChg>
        <pc:sldLayoutChg chg="del">
          <pc:chgData name="呂昀叡 (113526017)" userId="6efde67a-73dd-480c-89ae-111866efc673" providerId="ADAL" clId="{6ED7498B-25C7-44D1-815D-D69AD2B6A16F}" dt="2024-12-18T17:39:11.223" v="1506" actId="47"/>
          <pc:sldLayoutMkLst>
            <pc:docMk/>
            <pc:sldMasterMk cId="1478528623" sldId="2147483659"/>
            <pc:sldLayoutMk cId="2999669591" sldId="2147483668"/>
          </pc:sldLayoutMkLst>
        </pc:sldLayoutChg>
        <pc:sldLayoutChg chg="del">
          <pc:chgData name="呂昀叡 (113526017)" userId="6efde67a-73dd-480c-89ae-111866efc673" providerId="ADAL" clId="{6ED7498B-25C7-44D1-815D-D69AD2B6A16F}" dt="2024-12-18T17:39:11.223" v="1506" actId="47"/>
          <pc:sldLayoutMkLst>
            <pc:docMk/>
            <pc:sldMasterMk cId="1478528623" sldId="2147483659"/>
            <pc:sldLayoutMk cId="1914961115" sldId="2147483669"/>
          </pc:sldLayoutMkLst>
        </pc:sldLayoutChg>
        <pc:sldLayoutChg chg="del">
          <pc:chgData name="呂昀叡 (113526017)" userId="6efde67a-73dd-480c-89ae-111866efc673" providerId="ADAL" clId="{6ED7498B-25C7-44D1-815D-D69AD2B6A16F}" dt="2024-12-18T17:39:11.223" v="1506" actId="47"/>
          <pc:sldLayoutMkLst>
            <pc:docMk/>
            <pc:sldMasterMk cId="1478528623" sldId="2147483659"/>
            <pc:sldLayoutMk cId="1022220498" sldId="2147483670"/>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2024/12/19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196719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2024/12/19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82649715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49990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4CB211-265F-6DA9-17EB-6145F1B5F55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3D31D07-47CA-DC07-94C2-5D3CBDD8B75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156EFBE-1F64-A8D5-ED8A-C86586F2019F}"/>
              </a:ext>
            </a:extLst>
          </p:cNvPr>
          <p:cNvSpPr>
            <a:spLocks noGrp="1"/>
          </p:cNvSpPr>
          <p:nvPr>
            <p:ph type="body" idx="1"/>
          </p:nvPr>
        </p:nvSpPr>
        <p:spPr/>
        <p:txBody>
          <a:bodyPr/>
          <a:lstStyle/>
          <a:p>
            <a:r>
              <a:rPr lang="zh-TW" altLang="en-US" dirty="0"/>
              <a:t>使用 </a:t>
            </a:r>
            <a:r>
              <a:rPr lang="en-US" altLang="zh-TW" dirty="0"/>
              <a:t>shuffle </a:t>
            </a:r>
            <a:r>
              <a:rPr lang="zh-TW" altLang="en-US" dirty="0"/>
              <a:t>函數對數據集進行隨機重排，將圖片（</a:t>
            </a:r>
            <a:r>
              <a:rPr lang="en-US" altLang="zh-TW" b="1" dirty="0"/>
              <a:t>X</a:t>
            </a:r>
            <a:r>
              <a:rPr lang="zh-TW" altLang="en-US" dirty="0"/>
              <a:t>）及其對應的標籤（</a:t>
            </a:r>
            <a:r>
              <a:rPr lang="en-US" altLang="zh-TW" b="1" dirty="0"/>
              <a:t>y</a:t>
            </a:r>
            <a:r>
              <a:rPr lang="zh-TW" altLang="en-US" dirty="0"/>
              <a:t>）打亂順序。這樣可以確保數據的分布不會受到加載順序的影響。</a:t>
            </a:r>
          </a:p>
          <a:p>
            <a:r>
              <a:rPr lang="zh-TW" altLang="en-US" dirty="0"/>
              <a:t>設置 </a:t>
            </a:r>
            <a:r>
              <a:rPr lang="en-US" altLang="zh-TW" b="1" dirty="0" err="1"/>
              <a:t>random_state</a:t>
            </a:r>
            <a:r>
              <a:rPr lang="zh-TW" altLang="en-US" dirty="0"/>
              <a:t> 參數以確保結果的可重現性，使得每次執行打亂操作時都能產生一致的結果。</a:t>
            </a:r>
          </a:p>
          <a:p>
            <a:endParaRPr lang="zh-CN" altLang="en-US" dirty="0"/>
          </a:p>
        </p:txBody>
      </p:sp>
      <p:sp>
        <p:nvSpPr>
          <p:cNvPr id="4" name="灯片编号占位符 3">
            <a:extLst>
              <a:ext uri="{FF2B5EF4-FFF2-40B4-BE49-F238E27FC236}">
                <a16:creationId xmlns:a16="http://schemas.microsoft.com/office/drawing/2014/main" id="{49BB4090-D396-1FB5-8846-A8778E814C87}"/>
              </a:ext>
            </a:extLst>
          </p:cNvPr>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230796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E565A1-F885-C5CB-BEA0-535F6C1E80B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7C92D01-7AF1-732F-A031-090507E696F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B95CC67-EDCD-2228-CF22-98C58A2215F0}"/>
              </a:ext>
            </a:extLst>
          </p:cNvPr>
          <p:cNvSpPr>
            <a:spLocks noGrp="1"/>
          </p:cNvSpPr>
          <p:nvPr>
            <p:ph type="body" idx="1"/>
          </p:nvPr>
        </p:nvSpPr>
        <p:spPr/>
        <p:txBody>
          <a:bodyPr/>
          <a:lstStyle/>
          <a:p>
            <a:r>
              <a:rPr lang="zh-TW" altLang="en-US" b="1" dirty="0"/>
              <a:t>訓練集：</a:t>
            </a:r>
            <a:br>
              <a:rPr lang="zh-TW" altLang="en-US" dirty="0"/>
            </a:br>
            <a:r>
              <a:rPr lang="en-US" altLang="zh-TW" dirty="0"/>
              <a:t>70% </a:t>
            </a:r>
            <a:r>
              <a:rPr lang="zh-TW" altLang="en-US" dirty="0"/>
              <a:t>的數據用於訓練模型，讓模型從圖片和標籤中學習模式。</a:t>
            </a:r>
          </a:p>
          <a:p>
            <a:r>
              <a:rPr lang="zh-TW" altLang="en-US" b="1" dirty="0"/>
              <a:t>驗證集：</a:t>
            </a:r>
            <a:br>
              <a:rPr lang="zh-TW" altLang="en-US" dirty="0"/>
            </a:br>
            <a:r>
              <a:rPr lang="en-US" altLang="zh-TW" dirty="0"/>
              <a:t>15% </a:t>
            </a:r>
            <a:r>
              <a:rPr lang="zh-TW" altLang="en-US" dirty="0"/>
              <a:t>的數據用於調整超參數，並在訓練過程中評估模型性能。</a:t>
            </a:r>
          </a:p>
          <a:p>
            <a:r>
              <a:rPr lang="zh-TW" altLang="en-US" b="1" dirty="0"/>
              <a:t>測試集：</a:t>
            </a:r>
            <a:br>
              <a:rPr lang="zh-TW" altLang="en-US" dirty="0"/>
            </a:br>
            <a:r>
              <a:rPr lang="zh-TW" altLang="en-US" dirty="0"/>
              <a:t>剩下的 </a:t>
            </a:r>
            <a:r>
              <a:rPr lang="en-US" altLang="zh-TW" dirty="0"/>
              <a:t>15% </a:t>
            </a:r>
            <a:r>
              <a:rPr lang="zh-TW" altLang="en-US" dirty="0"/>
              <a:t>用於最終評估，測量模型對未見數據的泛化能力。</a:t>
            </a:r>
          </a:p>
          <a:p>
            <a:endParaRPr lang="zh-CN" altLang="en-US" dirty="0"/>
          </a:p>
        </p:txBody>
      </p:sp>
      <p:sp>
        <p:nvSpPr>
          <p:cNvPr id="4" name="灯片编号占位符 3">
            <a:extLst>
              <a:ext uri="{FF2B5EF4-FFF2-40B4-BE49-F238E27FC236}">
                <a16:creationId xmlns:a16="http://schemas.microsoft.com/office/drawing/2014/main" id="{7822941B-2805-BFD5-130F-DC34228412C1}"/>
              </a:ext>
            </a:extLst>
          </p:cNvPr>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1379723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2A282F-20CF-6094-FB20-D5FCF3D3A02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FA2F370-216C-3273-0F1C-2E87B55A0F1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EE8D122-EE83-BD24-4259-C6EA2E425D2A}"/>
              </a:ext>
            </a:extLst>
          </p:cNvPr>
          <p:cNvSpPr>
            <a:spLocks noGrp="1"/>
          </p:cNvSpPr>
          <p:nvPr>
            <p:ph type="body" idx="1"/>
          </p:nvPr>
        </p:nvSpPr>
        <p:spPr/>
        <p:txBody>
          <a:bodyPr/>
          <a:lstStyle/>
          <a:p>
            <a:r>
              <a:rPr lang="zh-TW" altLang="en-US" dirty="0"/>
              <a:t>對數據集的一部分進行視覺化，以檢查數據在預處理後的正確性和完整性。</a:t>
            </a:r>
            <a:br>
              <a:rPr lang="zh-TW" altLang="en-US" dirty="0"/>
            </a:br>
            <a:r>
              <a:rPr lang="zh-TW" altLang="en-US" dirty="0"/>
              <a:t>使用 </a:t>
            </a:r>
            <a:r>
              <a:rPr lang="en-US" altLang="zh-TW" b="1" dirty="0"/>
              <a:t>Matplotlib</a:t>
            </a:r>
            <a:r>
              <a:rPr lang="zh-TW" altLang="en-US" dirty="0"/>
              <a:t> 顯示圖片，呈現原始圖像及其對應的標籤。</a:t>
            </a:r>
            <a:br>
              <a:rPr lang="zh-TW" altLang="en-US" dirty="0"/>
            </a:br>
            <a:r>
              <a:rPr lang="zh-TW" altLang="en-US" dirty="0"/>
              <a:t>此步驟有助於確認圖片已正確調整大小，且標籤與圖片匹配。</a:t>
            </a:r>
            <a:endParaRPr lang="zh-CN" altLang="en-US" dirty="0"/>
          </a:p>
        </p:txBody>
      </p:sp>
      <p:sp>
        <p:nvSpPr>
          <p:cNvPr id="4" name="灯片编号占位符 3">
            <a:extLst>
              <a:ext uri="{FF2B5EF4-FFF2-40B4-BE49-F238E27FC236}">
                <a16:creationId xmlns:a16="http://schemas.microsoft.com/office/drawing/2014/main" id="{C7F73C04-60D4-1351-3180-5B5C76F538AD}"/>
              </a:ext>
            </a:extLst>
          </p:cNvPr>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1162160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3833082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b="1" dirty="0"/>
              <a:t>為什麼選擇 </a:t>
            </a:r>
            <a:r>
              <a:rPr lang="en-US" altLang="zh-TW" b="1" dirty="0"/>
              <a:t>ResNet50</a:t>
            </a:r>
            <a:r>
              <a:rPr lang="zh-TW" altLang="en-US" b="1" dirty="0"/>
              <a:t>？</a:t>
            </a:r>
            <a:endParaRPr lang="zh-TW" altLang="en-US" dirty="0"/>
          </a:p>
          <a:p>
            <a:endParaRPr lang="zh-TW" altLang="en-US" dirty="0"/>
          </a:p>
          <a:p>
            <a:r>
              <a:rPr lang="zh-TW" altLang="en-US" b="1" dirty="0"/>
              <a:t>處理複雜特徵</a:t>
            </a:r>
            <a:br>
              <a:rPr lang="zh-TW" altLang="en-US" dirty="0"/>
            </a:br>
            <a:r>
              <a:rPr lang="en-US" altLang="zh-TW" dirty="0"/>
              <a:t>ResNet50 </a:t>
            </a:r>
            <a:r>
              <a:rPr lang="zh-TW" altLang="en-US" dirty="0"/>
              <a:t>的深度架構能有效捕捉醫學圖像中的複雜模式，這對於區分腎腫瘤和正常組織至關重要。</a:t>
            </a:r>
          </a:p>
          <a:p>
            <a:r>
              <a:rPr lang="zh-TW" altLang="en-US" b="1" dirty="0"/>
              <a:t>預訓練的高效性</a:t>
            </a:r>
            <a:br>
              <a:rPr lang="zh-TW" altLang="en-US" dirty="0"/>
            </a:br>
            <a:r>
              <a:rPr lang="zh-TW" altLang="en-US" dirty="0"/>
              <a:t>利用 </a:t>
            </a:r>
            <a:r>
              <a:rPr lang="en-US" altLang="zh-TW" b="1" dirty="0"/>
              <a:t>ImageNet</a:t>
            </a:r>
            <a:r>
              <a:rPr lang="zh-TW" altLang="en-US" dirty="0"/>
              <a:t> 的預訓練權重加速訓練，並在數據集有限的情況下提升模型性能。</a:t>
            </a:r>
          </a:p>
          <a:p>
            <a:r>
              <a:rPr lang="zh-TW" altLang="en-US" b="1" dirty="0"/>
              <a:t>優化的效能</a:t>
            </a:r>
            <a:br>
              <a:rPr lang="zh-TW" altLang="en-US" dirty="0"/>
            </a:br>
            <a:r>
              <a:rPr lang="en-US" altLang="zh-TW" dirty="0"/>
              <a:t>ResNet50 </a:t>
            </a:r>
            <a:r>
              <a:rPr lang="zh-TW" altLang="en-US" dirty="0"/>
              <a:t>在準確率和計算成本之間取得平衡，使其成為腎癌分類任務的理想選擇。</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777010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solidFill>
                  <a:srgbClr val="1B4367"/>
                </a:solidFill>
                <a:cs typeface="+mn-ea"/>
                <a:sym typeface="+mn-lt"/>
              </a:rPr>
              <a:t>Avoid Overfitting</a:t>
            </a:r>
            <a:br>
              <a:rPr lang="en-US" altLang="zh-CN" b="1" dirty="0">
                <a:solidFill>
                  <a:srgbClr val="1B4367"/>
                </a:solidFill>
                <a:cs typeface="+mn-ea"/>
                <a:sym typeface="+mn-lt"/>
              </a:rPr>
            </a:br>
            <a:r>
              <a:rPr lang="zh-TW" altLang="en-US" b="1" dirty="0"/>
              <a:t>隨機失活層 </a:t>
            </a:r>
            <a:r>
              <a:rPr lang="en-US" altLang="zh-TW" b="1" dirty="0"/>
              <a:t>(Dropout Layers)</a:t>
            </a:r>
            <a:r>
              <a:rPr lang="zh-TW" altLang="en-US" b="1" dirty="0"/>
              <a:t>：</a:t>
            </a:r>
            <a:br>
              <a:rPr lang="zh-TW" altLang="en-US" dirty="0"/>
            </a:br>
            <a:r>
              <a:rPr lang="zh-TW" altLang="en-US" dirty="0"/>
              <a:t>在每個全連接層後加入隨機失活層，隨機丟棄 </a:t>
            </a:r>
            <a:r>
              <a:rPr lang="en-US" altLang="zh-TW" dirty="0"/>
              <a:t>20% </a:t>
            </a:r>
            <a:r>
              <a:rPr lang="zh-TW" altLang="en-US" dirty="0"/>
              <a:t>的神經元，通過防止模型依賴特定神經元來增強泛化能力。</a:t>
            </a:r>
          </a:p>
          <a:p>
            <a:r>
              <a:rPr lang="zh-TW" altLang="en-US" b="1" dirty="0"/>
              <a:t>凍結預訓練層：</a:t>
            </a:r>
            <a:br>
              <a:rPr lang="zh-TW" altLang="en-US" dirty="0"/>
            </a:br>
            <a:r>
              <a:rPr lang="zh-TW" altLang="en-US" dirty="0"/>
              <a:t>凍結 </a:t>
            </a:r>
            <a:r>
              <a:rPr lang="en-US" altLang="zh-TW" dirty="0"/>
              <a:t>ResNet50 </a:t>
            </a:r>
            <a:r>
              <a:rPr lang="zh-TW" altLang="en-US" dirty="0"/>
              <a:t>的基礎層，利用 </a:t>
            </a:r>
            <a:r>
              <a:rPr lang="en-US" altLang="zh-TW" b="1" dirty="0"/>
              <a:t>ImageNet</a:t>
            </a:r>
            <a:r>
              <a:rPr lang="zh-TW" altLang="en-US" dirty="0"/>
              <a:t> 的預學習特徵，降低在小數據集上過擬合的風險。</a:t>
            </a:r>
          </a:p>
          <a:p>
            <a:r>
              <a:rPr lang="zh-TW" altLang="en-US" b="1" dirty="0"/>
              <a:t>簡化全連接層：</a:t>
            </a:r>
            <a:br>
              <a:rPr lang="zh-TW" altLang="en-US" dirty="0"/>
            </a:br>
            <a:r>
              <a:rPr lang="zh-TW" altLang="en-US" dirty="0"/>
              <a:t>全連接層設置為簡化結構（</a:t>
            </a:r>
            <a:r>
              <a:rPr lang="en-US" altLang="zh-TW" dirty="0"/>
              <a:t>64 </a:t>
            </a:r>
            <a:r>
              <a:rPr lang="zh-TW" altLang="en-US" dirty="0"/>
              <a:t>和 </a:t>
            </a:r>
            <a:r>
              <a:rPr lang="en-US" altLang="zh-TW" dirty="0"/>
              <a:t>32 </a:t>
            </a:r>
            <a:r>
              <a:rPr lang="zh-TW" altLang="en-US" dirty="0"/>
              <a:t>個神經元），降低模型的複雜性，使其更適合有限的數據集。</a:t>
            </a:r>
          </a:p>
          <a:p>
            <a:pPr marL="0" marR="0" lvl="0" indent="0" algn="l" defTabSz="685800" rtl="0" eaLnBrk="1" fontAlgn="auto" latinLnBrk="0" hangingPunct="1">
              <a:lnSpc>
                <a:spcPct val="100000"/>
              </a:lnSpc>
              <a:spcBef>
                <a:spcPts val="0"/>
              </a:spcBef>
              <a:spcAft>
                <a:spcPts val="0"/>
              </a:spcAft>
              <a:buClrTx/>
              <a:buSzTx/>
              <a:buFontTx/>
              <a:buNone/>
              <a:tabLst/>
              <a:defRPr/>
            </a:pPr>
            <a:endParaRPr lang="zh-CN" altLang="en-US" b="1" dirty="0">
              <a:solidFill>
                <a:srgbClr val="1B4367"/>
              </a:solidFill>
              <a:cs typeface="+mn-ea"/>
              <a:sym typeface="+mn-lt"/>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42782734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815B07-FD7F-D634-F60C-AABBB2D9950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626AACC-B1C8-5D50-0360-274F6A89E1E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CB3D09D-8E3B-3B14-AA89-F507365B2372}"/>
              </a:ext>
            </a:extLst>
          </p:cNvPr>
          <p:cNvSpPr>
            <a:spLocks noGrp="1"/>
          </p:cNvSpPr>
          <p:nvPr>
            <p:ph type="body" idx="1"/>
          </p:nvPr>
        </p:nvSpPr>
        <p:spPr/>
        <p:txBody>
          <a:bodyPr/>
          <a:lstStyle/>
          <a:p>
            <a:r>
              <a:rPr lang="en-US" altLang="zh-TW" b="1" dirty="0"/>
              <a:t>Optimizing Training Efficiency</a:t>
            </a:r>
            <a:r>
              <a:rPr lang="en-US" altLang="zh-TW" dirty="0"/>
              <a:t> </a:t>
            </a:r>
            <a:br>
              <a:rPr lang="en-US" altLang="zh-TW" dirty="0"/>
            </a:br>
            <a:r>
              <a:rPr lang="zh-TW" altLang="en-US" dirty="0"/>
              <a:t>加載 </a:t>
            </a:r>
            <a:r>
              <a:rPr lang="en-US" altLang="zh-TW" b="1" dirty="0"/>
              <a:t>ImageNet </a:t>
            </a:r>
            <a:r>
              <a:rPr lang="zh-TW" altLang="en-US" b="1" dirty="0"/>
              <a:t>預訓練權重</a:t>
            </a:r>
            <a:r>
              <a:rPr lang="zh-TW" altLang="en-US" dirty="0"/>
              <a:t>，使模型能快速提取影像特徵，避免從零開始訓練所有層。</a:t>
            </a:r>
            <a:br>
              <a:rPr lang="en-US" altLang="zh-TW" dirty="0"/>
            </a:br>
            <a:r>
              <a:rPr lang="zh-CN" altLang="en-US" dirty="0"/>
              <a:t>冻结 </a:t>
            </a:r>
            <a:r>
              <a:rPr lang="en-US" altLang="zh-CN" b="1" dirty="0"/>
              <a:t>ResNet50 </a:t>
            </a:r>
            <a:r>
              <a:rPr lang="zh-CN" altLang="en-US" b="1" dirty="0"/>
              <a:t>的所有基础卷积层</a:t>
            </a:r>
            <a:r>
              <a:rPr lang="zh-CN" altLang="en-US" dirty="0"/>
              <a:t>，仅训练新增的全连接层。这避免了重复优化已学到的通用特征。</a:t>
            </a:r>
            <a:br>
              <a:rPr lang="en-US" altLang="zh-CN" dirty="0"/>
            </a:br>
            <a:r>
              <a:rPr lang="en-US" altLang="zh-CN" b="1" dirty="0"/>
              <a:t>Adam </a:t>
            </a:r>
            <a:r>
              <a:rPr lang="zh-CN" altLang="en-US" b="1" dirty="0"/>
              <a:t>优化器</a:t>
            </a:r>
            <a:r>
              <a:rPr lang="zh-CN" altLang="en-US" dirty="0"/>
              <a:t> 是自适应学习率优化算法，可以根据梯度变化动态调整学习率。</a:t>
            </a:r>
          </a:p>
        </p:txBody>
      </p:sp>
      <p:sp>
        <p:nvSpPr>
          <p:cNvPr id="4" name="灯片编号占位符 3">
            <a:extLst>
              <a:ext uri="{FF2B5EF4-FFF2-40B4-BE49-F238E27FC236}">
                <a16:creationId xmlns:a16="http://schemas.microsoft.com/office/drawing/2014/main" id="{0B819A87-CFBE-D547-9617-CFCD457D66DE}"/>
              </a:ext>
            </a:extLst>
          </p:cNvPr>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35108237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441323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1813503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9585A5-D637-5BD2-8C14-AFE9B1C8AF4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4160FC0-5CBE-D9CB-0283-348DFC1809B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AEC7453-BBBD-98B0-1639-610CA2878669}"/>
              </a:ext>
            </a:extLst>
          </p:cNvPr>
          <p:cNvSpPr>
            <a:spLocks noGrp="1"/>
          </p:cNvSpPr>
          <p:nvPr>
            <p:ph type="body" idx="1"/>
          </p:nvPr>
        </p:nvSpPr>
        <p:spPr/>
        <p:txBody>
          <a:bodyPr/>
          <a:lstStyle/>
          <a:p>
            <a:pPr>
              <a:buFont typeface="+mj-lt"/>
              <a:buAutoNum type="arabicPeriod"/>
            </a:pPr>
            <a:r>
              <a:rPr lang="zh-TW" altLang="en-US" b="1" dirty="0"/>
              <a:t>準確率 </a:t>
            </a:r>
            <a:r>
              <a:rPr lang="en-US" altLang="zh-TW" b="1" dirty="0"/>
              <a:t>(Accuracy)</a:t>
            </a:r>
            <a:r>
              <a:rPr lang="zh-TW" altLang="en-US" b="1" dirty="0"/>
              <a:t>：</a:t>
            </a:r>
            <a:r>
              <a:rPr lang="en-US" altLang="zh-TW" b="1" dirty="0"/>
              <a:t>95.07%</a:t>
            </a:r>
            <a:br>
              <a:rPr lang="zh-TW" altLang="en-US" dirty="0"/>
            </a:br>
            <a:r>
              <a:rPr lang="zh-TW" altLang="en-US" dirty="0"/>
              <a:t>在測試數據集中，模型的準確率達到 </a:t>
            </a:r>
            <a:r>
              <a:rPr lang="en-US" altLang="zh-TW" dirty="0"/>
              <a:t>95.07%</a:t>
            </a:r>
            <a:r>
              <a:rPr lang="zh-TW" altLang="en-US" dirty="0"/>
              <a:t>，表明其在區分正常和腫瘤腎樣本的整體預測上具有很高的準確性。</a:t>
            </a:r>
          </a:p>
          <a:p>
            <a:pPr>
              <a:buFont typeface="+mj-lt"/>
              <a:buAutoNum type="arabicPeriod"/>
            </a:pPr>
            <a:r>
              <a:rPr lang="zh-TW" altLang="en-US" b="1" dirty="0"/>
              <a:t>精確率 </a:t>
            </a:r>
            <a:r>
              <a:rPr lang="en-US" altLang="zh-TW" b="1" dirty="0"/>
              <a:t>(Precision)</a:t>
            </a:r>
            <a:r>
              <a:rPr lang="zh-TW" altLang="en-US" b="1" dirty="0"/>
              <a:t>：</a:t>
            </a:r>
            <a:r>
              <a:rPr lang="en-US" altLang="zh-TW" b="1" dirty="0"/>
              <a:t>95.07%</a:t>
            </a:r>
            <a:br>
              <a:rPr lang="zh-TW" altLang="en-US" dirty="0"/>
            </a:br>
            <a:r>
              <a:rPr lang="zh-TW" altLang="en-US" dirty="0"/>
              <a:t>較高的精確率表明模型很少將正常樣本錯誤分類為腫瘤（假陽性）。</a:t>
            </a:r>
          </a:p>
          <a:p>
            <a:pPr>
              <a:buFont typeface="+mj-lt"/>
              <a:buAutoNum type="arabicPeriod"/>
            </a:pPr>
            <a:r>
              <a:rPr lang="zh-TW" altLang="en-US" b="1" dirty="0"/>
              <a:t>召回率 </a:t>
            </a:r>
            <a:r>
              <a:rPr lang="en-US" altLang="zh-TW" b="1" dirty="0"/>
              <a:t>(Recall)</a:t>
            </a:r>
            <a:r>
              <a:rPr lang="zh-TW" altLang="en-US" b="1" dirty="0"/>
              <a:t>：</a:t>
            </a:r>
            <a:r>
              <a:rPr lang="en-US" altLang="zh-TW" b="1" dirty="0"/>
              <a:t>95.07%</a:t>
            </a:r>
            <a:br>
              <a:rPr lang="zh-TW" altLang="en-US" dirty="0"/>
            </a:br>
            <a:r>
              <a:rPr lang="zh-TW" altLang="en-US" dirty="0"/>
              <a:t>較高的召回率顯示模型能有效識別腫瘤樣本，漏檢腫瘤病例（假陰性）的情況非常少。</a:t>
            </a:r>
          </a:p>
          <a:p>
            <a:pPr>
              <a:buFont typeface="+mj-lt"/>
              <a:buAutoNum type="arabicPeriod"/>
            </a:pPr>
            <a:r>
              <a:rPr lang="en-US" altLang="zh-TW" b="1" dirty="0"/>
              <a:t>F1-</a:t>
            </a:r>
            <a:r>
              <a:rPr lang="zh-TW" altLang="en-US" b="1" dirty="0"/>
              <a:t>分數 </a:t>
            </a:r>
            <a:r>
              <a:rPr lang="en-US" altLang="zh-TW" b="1" dirty="0"/>
              <a:t>(F1-Score)</a:t>
            </a:r>
            <a:r>
              <a:rPr lang="zh-TW" altLang="en-US" b="1" dirty="0"/>
              <a:t>：</a:t>
            </a:r>
            <a:r>
              <a:rPr lang="en-US" altLang="zh-TW" b="1" dirty="0"/>
              <a:t>0.95</a:t>
            </a:r>
            <a:br>
              <a:rPr lang="zh-TW" altLang="en-US" dirty="0"/>
            </a:br>
            <a:r>
              <a:rPr lang="zh-TW" altLang="en-US" dirty="0"/>
              <a:t>接近 </a:t>
            </a:r>
            <a:r>
              <a:rPr lang="en-US" altLang="zh-TW" dirty="0"/>
              <a:t>1 </a:t>
            </a:r>
            <a:r>
              <a:rPr lang="zh-TW" altLang="en-US" dirty="0"/>
              <a:t>的 </a:t>
            </a:r>
            <a:r>
              <a:rPr lang="en-US" altLang="zh-TW" dirty="0"/>
              <a:t>F1 </a:t>
            </a:r>
            <a:r>
              <a:rPr lang="zh-TW" altLang="en-US" dirty="0"/>
              <a:t>分數表明模型在精確率與召回率之間達到良好的平衡。</a:t>
            </a:r>
          </a:p>
          <a:p>
            <a:endParaRPr lang="zh-CN" altLang="en-US" dirty="0"/>
          </a:p>
        </p:txBody>
      </p:sp>
      <p:sp>
        <p:nvSpPr>
          <p:cNvPr id="4" name="灯片编号占位符 3">
            <a:extLst>
              <a:ext uri="{FF2B5EF4-FFF2-40B4-BE49-F238E27FC236}">
                <a16:creationId xmlns:a16="http://schemas.microsoft.com/office/drawing/2014/main" id="{23C9FB23-0750-B603-EAA6-E78606AB0A87}"/>
              </a:ext>
            </a:extLst>
          </p:cNvPr>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2773961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788286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132C55-A9BD-8C6F-27B5-B48BD65B750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FEE6FEF-9E0E-6C6E-8E53-0914F922346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3360770-F9B3-AE7E-9B54-11E93AB8068D}"/>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4758450-B368-E536-37D8-189CCA38C6B9}"/>
              </a:ext>
            </a:extLst>
          </p:cNvPr>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38515610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3878379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779050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TW" b="1" dirty="0"/>
              <a:t>Introduction</a:t>
            </a:r>
            <a:r>
              <a:rPr lang="zh-TW" altLang="en-US" b="1" dirty="0"/>
              <a:t>：</a:t>
            </a:r>
            <a:endParaRPr lang="en-US" altLang="zh-TW" b="1" dirty="0"/>
          </a:p>
          <a:p>
            <a:r>
              <a:rPr lang="zh-TW" altLang="en-US" dirty="0"/>
              <a:t>多癌症數據集為分析八種不同癌症類型的模式提供了全面的資源，讓研究人員能夠深入了解癌症生物學、早期檢測以及個性化治療策略。</a:t>
            </a:r>
            <a:br>
              <a:rPr lang="en-US" altLang="zh-TW" b="1" dirty="0"/>
            </a:br>
            <a:br>
              <a:rPr lang="en-US" altLang="zh-TW" b="1" dirty="0"/>
            </a:br>
            <a:r>
              <a:rPr lang="en-US" altLang="zh-TW" b="1" dirty="0"/>
              <a:t>Objective</a:t>
            </a:r>
            <a:r>
              <a:rPr lang="zh-TW" altLang="en-US" b="1" dirty="0"/>
              <a:t>：</a:t>
            </a:r>
            <a:br>
              <a:rPr lang="en-US" altLang="zh-TW" b="1" dirty="0"/>
            </a:br>
            <a:r>
              <a:rPr lang="zh-TW" altLang="en-US" dirty="0"/>
              <a:t>分析並比較八種癌症類型的數據，以識別腎癌中的獨特模式。</a:t>
            </a:r>
            <a:endParaRPr lang="en-US" altLang="zh-TW" dirty="0"/>
          </a:p>
          <a:p>
            <a:r>
              <a:rPr lang="zh-TW" altLang="en-US" dirty="0"/>
              <a:t>開發基於患者</a:t>
            </a:r>
            <a:r>
              <a:rPr lang="en-US" altLang="zh-TW" dirty="0"/>
              <a:t>X</a:t>
            </a:r>
            <a:r>
              <a:rPr lang="zh-TW" altLang="en-US" dirty="0"/>
              <a:t>光圖片的預測模型來檢測腫瘤的存在，以加強早期檢測並改善患者治療效果。</a:t>
            </a:r>
            <a:endParaRPr lang="en-US" altLang="zh-TW" dirty="0"/>
          </a:p>
          <a:p>
            <a:endParaRPr lang="en-US" altLang="zh-CN" dirty="0"/>
          </a:p>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b="1" dirty="0">
                <a:solidFill>
                  <a:srgbClr val="1B4367"/>
                </a:solidFill>
                <a:cs typeface="+mn-ea"/>
                <a:sym typeface="+mn-lt"/>
              </a:rPr>
              <a:t>Significance</a:t>
            </a:r>
            <a:r>
              <a:rPr lang="zh-TW" altLang="en-US" b="1" dirty="0">
                <a:solidFill>
                  <a:srgbClr val="1B4367"/>
                </a:solidFill>
                <a:cs typeface="+mn-ea"/>
                <a:sym typeface="+mn-lt"/>
              </a:rPr>
              <a:t>：</a:t>
            </a:r>
            <a:br>
              <a:rPr lang="en-US" altLang="zh-TW" b="1" dirty="0">
                <a:solidFill>
                  <a:srgbClr val="1B4367"/>
                </a:solidFill>
                <a:cs typeface="+mn-ea"/>
                <a:sym typeface="+mn-lt"/>
              </a:rPr>
            </a:br>
            <a:r>
              <a:rPr lang="zh-TW" altLang="en-US" dirty="0"/>
              <a:t>加強腎癌的早期診斷，顯著提高生存率並改善生活品質。</a:t>
            </a:r>
            <a:endParaRPr lang="en-US" altLang="zh-TW" dirty="0"/>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dirty="0"/>
              <a:t>透過識別獨特的基因和分子標記，推動個人化醫療的進展。</a:t>
            </a:r>
            <a:endParaRPr lang="zh-CN" altLang="en-US" b="1" dirty="0">
              <a:solidFill>
                <a:srgbClr val="1B4367"/>
              </a:solidFill>
              <a:cs typeface="+mn-ea"/>
              <a:sym typeface="+mn-lt"/>
            </a:endParaRP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66434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1464977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681443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dirty="0"/>
              <a:t>1.</a:t>
            </a:r>
            <a:r>
              <a:rPr lang="en-US" altLang="zh-CN" b="1" dirty="0">
                <a:solidFill>
                  <a:srgbClr val="1B4367"/>
                </a:solidFill>
                <a:cs typeface="+mn-ea"/>
                <a:sym typeface="+mn-lt"/>
              </a:rPr>
              <a:t> Image Loading and Resizing</a:t>
            </a:r>
            <a:endParaRPr lang="zh-CN" altLang="en-US" b="1" dirty="0">
              <a:solidFill>
                <a:srgbClr val="1B4367"/>
              </a:solidFill>
              <a:cs typeface="+mn-ea"/>
              <a:sym typeface="+mn-l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dirty="0"/>
              <a:t>2.</a:t>
            </a:r>
            <a:r>
              <a:rPr lang="en-US" altLang="zh-CN" b="1" dirty="0">
                <a:solidFill>
                  <a:srgbClr val="1B4367"/>
                </a:solidFill>
                <a:cs typeface="+mn-ea"/>
                <a:sym typeface="+mn-lt"/>
              </a:rPr>
              <a:t> Normalization and Label Encoding</a:t>
            </a:r>
            <a:endParaRPr lang="zh-CN" altLang="en-US" b="1" dirty="0">
              <a:solidFill>
                <a:srgbClr val="1B4367"/>
              </a:solidFill>
              <a:cs typeface="+mn-ea"/>
              <a:sym typeface="+mn-l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dirty="0"/>
              <a:t>3.</a:t>
            </a:r>
            <a:r>
              <a:rPr lang="en-US" altLang="zh-CN" b="1" dirty="0">
                <a:solidFill>
                  <a:srgbClr val="1B4367"/>
                </a:solidFill>
                <a:cs typeface="+mn-ea"/>
                <a:sym typeface="+mn-lt"/>
              </a:rPr>
              <a:t> Shuffling the Data</a:t>
            </a:r>
            <a:endParaRPr lang="zh-CN" altLang="en-US" b="1" dirty="0">
              <a:solidFill>
                <a:srgbClr val="1B4367"/>
              </a:solidFill>
              <a:cs typeface="+mn-ea"/>
              <a:sym typeface="+mn-l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dirty="0"/>
              <a:t>4.</a:t>
            </a:r>
            <a:r>
              <a:rPr lang="en-US" altLang="zh-CN" b="1" dirty="0">
                <a:solidFill>
                  <a:srgbClr val="1B4367"/>
                </a:solidFill>
                <a:cs typeface="+mn-ea"/>
                <a:sym typeface="+mn-lt"/>
              </a:rPr>
              <a:t> Data Splitting</a:t>
            </a:r>
            <a:endParaRPr lang="zh-CN" altLang="en-US" b="1" dirty="0">
              <a:solidFill>
                <a:srgbClr val="1B4367"/>
              </a:solidFill>
              <a:cs typeface="+mn-ea"/>
              <a:sym typeface="+mn-l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dirty="0"/>
              <a:t>5.</a:t>
            </a:r>
            <a:r>
              <a:rPr lang="en-US" altLang="zh-CN" b="1" dirty="0">
                <a:solidFill>
                  <a:srgbClr val="1B4367"/>
                </a:solidFill>
                <a:cs typeface="+mn-ea"/>
                <a:sym typeface="+mn-lt"/>
              </a:rPr>
              <a:t> Data Visualization</a:t>
            </a:r>
            <a:endParaRPr lang="zh-CN" altLang="en-US" b="1" dirty="0">
              <a:solidFill>
                <a:srgbClr val="1B4367"/>
              </a:solidFill>
              <a:cs typeface="+mn-ea"/>
              <a:sym typeface="+mn-lt"/>
            </a:endParaRP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1995457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3E1083-E6E8-C0CF-0E5B-410A79F622F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8AB1B88-A68D-B8B0-71C9-6BF664BCF71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461F906-2CB8-89F2-8DDB-6374B6C3FEF1}"/>
              </a:ext>
            </a:extLst>
          </p:cNvPr>
          <p:cNvSpPr>
            <a:spLocks noGrp="1"/>
          </p:cNvSpPr>
          <p:nvPr>
            <p:ph type="body" idx="1"/>
          </p:nvPr>
        </p:nvSpPr>
        <p:spPr/>
        <p:txBody>
          <a:bodyPr/>
          <a:lstStyle/>
          <a:p>
            <a:r>
              <a:rPr lang="zh-TW" altLang="en-US" dirty="0"/>
              <a:t>使用 </a:t>
            </a:r>
            <a:r>
              <a:rPr lang="en-US" altLang="zh-TW" dirty="0"/>
              <a:t>OpenCV (cv2) </a:t>
            </a:r>
            <a:r>
              <a:rPr lang="zh-TW" altLang="en-US" dirty="0"/>
              <a:t>這個強大的圖像處理庫來讀取圖片。</a:t>
            </a:r>
            <a:br>
              <a:rPr lang="zh-TW" altLang="en-US" dirty="0"/>
            </a:br>
            <a:r>
              <a:rPr lang="zh-TW" altLang="en-US" dirty="0"/>
              <a:t>每張圖片都被調整為固定的 </a:t>
            </a:r>
            <a:r>
              <a:rPr lang="en-US" altLang="zh-TW" dirty="0"/>
              <a:t>128x128 </a:t>
            </a:r>
            <a:r>
              <a:rPr lang="zh-TW" altLang="en-US" dirty="0"/>
              <a:t>像素大小，以確保一致性並符合模型的輸入需求。</a:t>
            </a:r>
            <a:br>
              <a:rPr lang="zh-TW" altLang="en-US" dirty="0"/>
            </a:br>
            <a:r>
              <a:rPr lang="zh-TW" altLang="en-US" dirty="0"/>
              <a:t>處理後的圖片數據儲存在 </a:t>
            </a:r>
            <a:r>
              <a:rPr lang="en-US" altLang="zh-TW" b="1" dirty="0"/>
              <a:t>X</a:t>
            </a:r>
            <a:r>
              <a:rPr lang="zh-TW" altLang="en-US" dirty="0"/>
              <a:t> 中，而對應的標籤則儲存在 </a:t>
            </a:r>
            <a:r>
              <a:rPr lang="en-US" altLang="zh-TW" b="1" dirty="0"/>
              <a:t>y</a:t>
            </a:r>
            <a:r>
              <a:rPr lang="zh-TW" altLang="en-US" dirty="0"/>
              <a:t> 中。</a:t>
            </a:r>
          </a:p>
          <a:p>
            <a:endParaRPr lang="zh-CN" altLang="en-US" dirty="0"/>
          </a:p>
        </p:txBody>
      </p:sp>
      <p:sp>
        <p:nvSpPr>
          <p:cNvPr id="4" name="灯片编号占位符 3">
            <a:extLst>
              <a:ext uri="{FF2B5EF4-FFF2-40B4-BE49-F238E27FC236}">
                <a16:creationId xmlns:a16="http://schemas.microsoft.com/office/drawing/2014/main" id="{E019FA9C-0B72-ECFC-4CC6-A28719F78EFC}"/>
              </a:ext>
            </a:extLst>
          </p:cNvPr>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760313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4EE02C-9D2E-D5FF-710D-8EF969154EF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1C46BBC-488F-C631-5F01-0F14E614520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9426571-5C1C-B9D4-57C5-B676FA254941}"/>
              </a:ext>
            </a:extLst>
          </p:cNvPr>
          <p:cNvSpPr>
            <a:spLocks noGrp="1"/>
          </p:cNvSpPr>
          <p:nvPr>
            <p:ph type="body" idx="1"/>
          </p:nvPr>
        </p:nvSpPr>
        <p:spPr/>
        <p:txBody>
          <a:bodyPr/>
          <a:lstStyle/>
          <a:p>
            <a:r>
              <a:rPr lang="zh-TW" altLang="en-US" b="1" dirty="0"/>
              <a:t>正規化：</a:t>
            </a:r>
            <a:br>
              <a:rPr lang="zh-TW" altLang="en-US" dirty="0"/>
            </a:br>
            <a:r>
              <a:rPr lang="zh-TW" altLang="en-US" dirty="0"/>
              <a:t>將圖片的像素值從範圍 </a:t>
            </a:r>
            <a:r>
              <a:rPr lang="en-US" altLang="zh-TW" dirty="0"/>
              <a:t>[0, 255] </a:t>
            </a:r>
            <a:r>
              <a:rPr lang="zh-TW" altLang="en-US" dirty="0"/>
              <a:t>縮放至 </a:t>
            </a:r>
            <a:r>
              <a:rPr lang="en-US" altLang="zh-TW" dirty="0"/>
              <a:t>[0, 1]</a:t>
            </a:r>
            <a:r>
              <a:rPr lang="zh-TW" altLang="en-US" dirty="0"/>
              <a:t>。這有助於降低計算複雜度並提高模型訓練的穩定性。</a:t>
            </a:r>
            <a:endParaRPr lang="en-US" altLang="zh-TW" dirty="0"/>
          </a:p>
          <a:p>
            <a:r>
              <a:rPr lang="zh-TW" altLang="en-US" dirty="0"/>
              <a:t>對於神經網路而言，正規化的輸入能確保數據的一致性，並避免因像素值過大而導致潛在偏差。</a:t>
            </a:r>
          </a:p>
          <a:p>
            <a:r>
              <a:rPr lang="zh-TW" altLang="en-US" b="1" dirty="0"/>
              <a:t>標籤編碼：</a:t>
            </a:r>
            <a:br>
              <a:rPr lang="zh-TW" altLang="en-US" dirty="0"/>
            </a:br>
            <a:r>
              <a:rPr lang="zh-TW" altLang="en-US" dirty="0"/>
              <a:t>將文字標籤（</a:t>
            </a:r>
            <a:r>
              <a:rPr lang="en-US" altLang="zh-TW" dirty="0"/>
              <a:t>"</a:t>
            </a:r>
            <a:r>
              <a:rPr lang="en-US" altLang="zh-TW" dirty="0" err="1"/>
              <a:t>kidney_normal</a:t>
            </a:r>
            <a:r>
              <a:rPr lang="en-US" altLang="zh-TW" dirty="0"/>
              <a:t>" </a:t>
            </a:r>
            <a:r>
              <a:rPr lang="zh-TW" altLang="en-US" dirty="0"/>
              <a:t>和 </a:t>
            </a:r>
            <a:r>
              <a:rPr lang="en-US" altLang="zh-TW" dirty="0"/>
              <a:t>"</a:t>
            </a:r>
            <a:r>
              <a:rPr lang="en-US" altLang="zh-TW" dirty="0" err="1"/>
              <a:t>kidney_tumor</a:t>
            </a:r>
            <a:r>
              <a:rPr lang="en-US" altLang="zh-TW" dirty="0"/>
              <a:t>"</a:t>
            </a:r>
            <a:r>
              <a:rPr lang="zh-TW" altLang="en-US" dirty="0"/>
              <a:t>）映射為數值（</a:t>
            </a:r>
            <a:r>
              <a:rPr lang="en-US" altLang="zh-TW" dirty="0"/>
              <a:t>0 </a:t>
            </a:r>
            <a:r>
              <a:rPr lang="zh-TW" altLang="en-US" dirty="0"/>
              <a:t>和 </a:t>
            </a:r>
            <a:r>
              <a:rPr lang="en-US" altLang="zh-TW" dirty="0"/>
              <a:t>1</a:t>
            </a:r>
            <a:r>
              <a:rPr lang="zh-TW" altLang="en-US" dirty="0"/>
              <a:t>），以供機器識別。</a:t>
            </a:r>
            <a:br>
              <a:rPr lang="zh-TW" altLang="en-US" dirty="0"/>
            </a:br>
            <a:r>
              <a:rPr lang="zh-TW" altLang="en-US" dirty="0"/>
              <a:t>接著，應用</a:t>
            </a:r>
            <a:r>
              <a:rPr lang="zh-TW" altLang="en-US" b="1" dirty="0"/>
              <a:t>獨熱編碼</a:t>
            </a:r>
            <a:r>
              <a:rPr lang="zh-TW" altLang="en-US" dirty="0"/>
              <a:t>（</a:t>
            </a:r>
            <a:r>
              <a:rPr lang="en-US" altLang="zh-TW" dirty="0"/>
              <a:t>One-hot Encoding</a:t>
            </a:r>
            <a:r>
              <a:rPr lang="zh-TW" altLang="en-US" dirty="0"/>
              <a:t>）將這些數值標籤轉換為二元向量形式（正常：</a:t>
            </a:r>
            <a:r>
              <a:rPr lang="en-US" altLang="zh-TW" dirty="0"/>
              <a:t>[1, 0]</a:t>
            </a:r>
            <a:r>
              <a:rPr lang="zh-TW" altLang="en-US" dirty="0"/>
              <a:t>，腫瘤：</a:t>
            </a:r>
            <a:r>
              <a:rPr lang="en-US" altLang="zh-TW" dirty="0"/>
              <a:t>[0, 1]</a:t>
            </a:r>
            <a:r>
              <a:rPr lang="zh-TW" altLang="en-US" dirty="0"/>
              <a:t>）。這對於多類別分類任務至關重要。</a:t>
            </a:r>
          </a:p>
          <a:p>
            <a:endParaRPr lang="zh-CN" altLang="en-US" dirty="0"/>
          </a:p>
        </p:txBody>
      </p:sp>
      <p:sp>
        <p:nvSpPr>
          <p:cNvPr id="4" name="灯片编号占位符 3">
            <a:extLst>
              <a:ext uri="{FF2B5EF4-FFF2-40B4-BE49-F238E27FC236}">
                <a16:creationId xmlns:a16="http://schemas.microsoft.com/office/drawing/2014/main" id="{14B2F73E-F0DE-6889-4CEE-CF9216762E0A}"/>
              </a:ext>
            </a:extLst>
          </p:cNvPr>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723651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2024/12/19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2024/12/19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2024/12/19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2024/12/19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2024/12/19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2024/12/19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2024/12/19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2024/12/19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2024/12/19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t>2024/12/19</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3322725" y="1368081"/>
            <a:ext cx="5340191" cy="715581"/>
          </a:xfrm>
          <a:prstGeom prst="rect">
            <a:avLst/>
          </a:prstGeom>
          <a:noFill/>
        </p:spPr>
        <p:txBody>
          <a:bodyPr wrap="square" lIns="68580" tIns="34290" rIns="68580" bIns="34290" rtlCol="0">
            <a:spAutoFit/>
          </a:bodyPr>
          <a:lstStyle/>
          <a:p>
            <a:r>
              <a:rPr lang="en-US" altLang="zh-CN" sz="4200" b="1" err="1">
                <a:solidFill>
                  <a:srgbClr val="1B4367"/>
                </a:solidFill>
                <a:cs typeface="+mn-ea"/>
                <a:sym typeface="+mn-lt"/>
              </a:rPr>
              <a:t>DL_FinalProject</a:t>
            </a:r>
            <a:endParaRPr lang="zh-CN" altLang="en-US" sz="4200" b="1">
              <a:solidFill>
                <a:srgbClr val="1B4367"/>
              </a:solidFill>
              <a:cs typeface="+mn-ea"/>
              <a:sym typeface="+mn-lt"/>
            </a:endParaRPr>
          </a:p>
        </p:txBody>
      </p:sp>
      <p:sp>
        <p:nvSpPr>
          <p:cNvPr id="3075" name="文本框 3074"/>
          <p:cNvSpPr txBox="1"/>
          <p:nvPr/>
        </p:nvSpPr>
        <p:spPr>
          <a:xfrm>
            <a:off x="5992820" y="3291906"/>
            <a:ext cx="1768797" cy="992579"/>
          </a:xfrm>
          <a:prstGeom prst="rect">
            <a:avLst/>
          </a:prstGeom>
          <a:noFill/>
          <a:ln w="9525">
            <a:noFill/>
            <a:miter/>
          </a:ln>
          <a:effectLst/>
        </p:spPr>
        <p:txBody>
          <a:bodyPr vert="horz" wrap="square" lIns="68580" tIns="34290" rIns="68580" bIns="34290" anchor="t">
            <a:spAutoFit/>
          </a:bodyPr>
          <a:lstStyle/>
          <a:p>
            <a:pPr lvl="0" eaLnBrk="0" hangingPunct="0"/>
            <a:r>
              <a:rPr lang="en-US" altLang="zh-TW" sz="1200" dirty="0">
                <a:solidFill>
                  <a:schemeClr val="tx1">
                    <a:lumMod val="75000"/>
                    <a:lumOff val="25000"/>
                  </a:schemeClr>
                </a:solidFill>
                <a:cs typeface="+mn-ea"/>
                <a:sym typeface="+mn-lt"/>
              </a:rPr>
              <a:t>Group 6:</a:t>
            </a:r>
          </a:p>
          <a:p>
            <a:pPr lvl="0" eaLnBrk="0" hangingPunct="0"/>
            <a:r>
              <a:rPr lang="en-US" altLang="zh-TW" sz="1200" dirty="0">
                <a:solidFill>
                  <a:schemeClr val="tx1">
                    <a:lumMod val="75000"/>
                    <a:lumOff val="25000"/>
                  </a:schemeClr>
                </a:solidFill>
                <a:cs typeface="+mn-ea"/>
                <a:sym typeface="+mn-lt"/>
              </a:rPr>
              <a:t>111522065</a:t>
            </a:r>
            <a:r>
              <a:rPr lang="zh-TW" altLang="en-US" sz="1200" dirty="0">
                <a:solidFill>
                  <a:schemeClr val="tx1">
                    <a:lumMod val="75000"/>
                    <a:lumOff val="25000"/>
                  </a:schemeClr>
                </a:solidFill>
                <a:cs typeface="+mn-ea"/>
                <a:sym typeface="+mn-lt"/>
              </a:rPr>
              <a:t> 張文彥</a:t>
            </a:r>
            <a:endParaRPr lang="en-US" altLang="zh-TW" sz="1200" dirty="0">
              <a:solidFill>
                <a:schemeClr val="tx1">
                  <a:lumMod val="75000"/>
                  <a:lumOff val="25000"/>
                </a:schemeClr>
              </a:solidFill>
              <a:cs typeface="+mn-ea"/>
              <a:sym typeface="+mn-lt"/>
            </a:endParaRPr>
          </a:p>
          <a:p>
            <a:pPr lvl="0" eaLnBrk="0" hangingPunct="0"/>
            <a:r>
              <a:rPr lang="en-US" altLang="zh-TW" sz="1200" dirty="0">
                <a:solidFill>
                  <a:schemeClr val="tx1">
                    <a:lumMod val="75000"/>
                    <a:lumOff val="25000"/>
                  </a:schemeClr>
                </a:solidFill>
                <a:cs typeface="+mn-ea"/>
                <a:sym typeface="+mn-lt"/>
              </a:rPr>
              <a:t>112582006</a:t>
            </a:r>
            <a:r>
              <a:rPr lang="zh-TW" altLang="en-US" sz="1200" dirty="0">
                <a:solidFill>
                  <a:schemeClr val="tx1">
                    <a:lumMod val="75000"/>
                    <a:lumOff val="25000"/>
                  </a:schemeClr>
                </a:solidFill>
                <a:cs typeface="+mn-ea"/>
                <a:sym typeface="+mn-lt"/>
              </a:rPr>
              <a:t> 林亭延</a:t>
            </a:r>
            <a:endParaRPr lang="en-US" altLang="zh-TW" sz="1200" dirty="0">
              <a:solidFill>
                <a:schemeClr val="tx1">
                  <a:lumMod val="75000"/>
                  <a:lumOff val="25000"/>
                </a:schemeClr>
              </a:solidFill>
              <a:cs typeface="+mn-ea"/>
              <a:sym typeface="+mn-lt"/>
            </a:endParaRPr>
          </a:p>
          <a:p>
            <a:pPr lvl="0" eaLnBrk="0" hangingPunct="0"/>
            <a:r>
              <a:rPr lang="en-US" altLang="zh-TW" sz="1200" dirty="0">
                <a:solidFill>
                  <a:schemeClr val="tx1">
                    <a:lumMod val="75000"/>
                    <a:lumOff val="25000"/>
                  </a:schemeClr>
                </a:solidFill>
                <a:cs typeface="+mn-ea"/>
                <a:sym typeface="+mn-lt"/>
              </a:rPr>
              <a:t>113522133</a:t>
            </a:r>
            <a:r>
              <a:rPr lang="zh-TW" altLang="en-US" sz="1200" dirty="0">
                <a:solidFill>
                  <a:schemeClr val="tx1">
                    <a:lumMod val="75000"/>
                    <a:lumOff val="25000"/>
                  </a:schemeClr>
                </a:solidFill>
                <a:cs typeface="+mn-ea"/>
                <a:sym typeface="+mn-lt"/>
              </a:rPr>
              <a:t> 王昱翔</a:t>
            </a:r>
            <a:endParaRPr lang="en-US" altLang="zh-TW" sz="1200" dirty="0">
              <a:solidFill>
                <a:schemeClr val="tx1">
                  <a:lumMod val="75000"/>
                  <a:lumOff val="25000"/>
                </a:schemeClr>
              </a:solidFill>
              <a:cs typeface="+mn-ea"/>
              <a:sym typeface="+mn-lt"/>
            </a:endParaRPr>
          </a:p>
          <a:p>
            <a:pPr lvl="0" eaLnBrk="0" hangingPunct="0"/>
            <a:r>
              <a:rPr lang="en-US" altLang="zh-CN" sz="1200" dirty="0">
                <a:solidFill>
                  <a:schemeClr val="tx1">
                    <a:lumMod val="75000"/>
                    <a:lumOff val="25000"/>
                  </a:schemeClr>
                </a:solidFill>
                <a:cs typeface="+mn-ea"/>
                <a:sym typeface="+mn-lt"/>
              </a:rPr>
              <a:t>113526017 </a:t>
            </a:r>
            <a:r>
              <a:rPr lang="zh-TW" altLang="en-US" sz="1200" dirty="0">
                <a:solidFill>
                  <a:schemeClr val="tx1">
                    <a:lumMod val="75000"/>
                    <a:lumOff val="25000"/>
                  </a:schemeClr>
                </a:solidFill>
                <a:cs typeface="+mn-ea"/>
                <a:sym typeface="+mn-lt"/>
              </a:rPr>
              <a:t>呂昀叡</a:t>
            </a:r>
            <a:endParaRPr lang="zh-CN" altLang="en-US" sz="1200" dirty="0">
              <a:solidFill>
                <a:schemeClr val="tx1">
                  <a:lumMod val="75000"/>
                  <a:lumOff val="25000"/>
                </a:schemeClr>
              </a:solidFill>
              <a:cs typeface="+mn-ea"/>
              <a:sym typeface="+mn-lt"/>
            </a:endParaRPr>
          </a:p>
        </p:txBody>
      </p:sp>
      <p:sp>
        <p:nvSpPr>
          <p:cNvPr id="9" name="文本框 8"/>
          <p:cNvSpPr txBox="1"/>
          <p:nvPr/>
        </p:nvSpPr>
        <p:spPr>
          <a:xfrm>
            <a:off x="3708151" y="2373389"/>
            <a:ext cx="3404853" cy="346249"/>
          </a:xfrm>
          <a:prstGeom prst="rect">
            <a:avLst/>
          </a:prstGeom>
          <a:noFill/>
        </p:spPr>
        <p:txBody>
          <a:bodyPr wrap="square" lIns="68580" tIns="34290" rIns="68580" bIns="34290" rtlCol="0">
            <a:spAutoFit/>
          </a:bodyPr>
          <a:lstStyle/>
          <a:p>
            <a:pPr lvl="0" algn="ctr" eaLnBrk="0" hangingPunct="0"/>
            <a:r>
              <a:rPr lang="en-US" altLang="zh-CN" sz="1800" b="1" dirty="0">
                <a:solidFill>
                  <a:srgbClr val="1B4367"/>
                </a:solidFill>
                <a:cs typeface="+mn-ea"/>
                <a:sym typeface="+mn-lt"/>
              </a:rPr>
              <a:t>Kidney Cancer</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12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9"/>
                                        </p:tgtEl>
                                        <p:attrNameLst>
                                          <p:attrName>ppt_y</p:attrName>
                                        </p:attrNameLst>
                                      </p:cBhvr>
                                      <p:tavLst>
                                        <p:tav tm="0">
                                          <p:val>
                                            <p:strVal val="#ppt_y"/>
                                          </p:val>
                                        </p:tav>
                                        <p:tav tm="100000">
                                          <p:val>
                                            <p:strVal val="#ppt_y"/>
                                          </p:val>
                                        </p:tav>
                                      </p:tavLst>
                                    </p:anim>
                                    <p:anim calcmode="lin" valueType="num">
                                      <p:cBhvr>
                                        <p:cTn id="17"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9"/>
                                        </p:tgtEl>
                                      </p:cBhvr>
                                    </p:animEffect>
                                  </p:childTnLst>
                                </p:cTn>
                              </p:par>
                            </p:childTnLst>
                          </p:cTn>
                        </p:par>
                        <p:par>
                          <p:cTn id="20" fill="hold">
                            <p:stCondLst>
                              <p:cond delay="2250"/>
                            </p:stCondLst>
                            <p:childTnLst>
                              <p:par>
                                <p:cTn id="21" presetID="12" presetClass="entr" presetSubtype="8" fill="hold" grpId="0" nodeType="afterEffect">
                                  <p:stCondLst>
                                    <p:cond delay="0"/>
                                  </p:stCondLst>
                                  <p:childTnLst>
                                    <p:set>
                                      <p:cBhvr>
                                        <p:cTn id="22" dur="1" fill="hold">
                                          <p:stCondLst>
                                            <p:cond delay="0"/>
                                          </p:stCondLst>
                                        </p:cTn>
                                        <p:tgtEl>
                                          <p:spTgt spid="3075"/>
                                        </p:tgtEl>
                                        <p:attrNameLst>
                                          <p:attrName>style.visibility</p:attrName>
                                        </p:attrNameLst>
                                      </p:cBhvr>
                                      <p:to>
                                        <p:strVal val="visible"/>
                                      </p:to>
                                    </p:set>
                                    <p:anim calcmode="lin" valueType="num">
                                      <p:cBhvr additive="base">
                                        <p:cTn id="23" dur="500"/>
                                        <p:tgtEl>
                                          <p:spTgt spid="3075"/>
                                        </p:tgtEl>
                                        <p:attrNameLst>
                                          <p:attrName>ppt_x</p:attrName>
                                        </p:attrNameLst>
                                      </p:cBhvr>
                                      <p:tavLst>
                                        <p:tav tm="0">
                                          <p:val>
                                            <p:strVal val="#ppt_x-#ppt_w*1.125000"/>
                                          </p:val>
                                        </p:tav>
                                        <p:tav tm="100000">
                                          <p:val>
                                            <p:strVal val="#ppt_x"/>
                                          </p:val>
                                        </p:tav>
                                      </p:tavLst>
                                    </p:anim>
                                    <p:animEffect transition="in" filter="wipe(right)">
                                      <p:cBhvr>
                                        <p:cTn id="24"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075"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58E53-763B-1D14-1B3D-FAB080B10D27}"/>
            </a:ext>
          </a:extLst>
        </p:cNvPr>
        <p:cNvGrpSpPr/>
        <p:nvPr/>
      </p:nvGrpSpPr>
      <p:grpSpPr>
        <a:xfrm>
          <a:off x="0" y="0"/>
          <a:ext cx="0" cy="0"/>
          <a:chOff x="0" y="0"/>
          <a:chExt cx="0" cy="0"/>
        </a:xfrm>
      </p:grpSpPr>
      <p:sp>
        <p:nvSpPr>
          <p:cNvPr id="31" name="文本框 15">
            <a:extLst>
              <a:ext uri="{FF2B5EF4-FFF2-40B4-BE49-F238E27FC236}">
                <a16:creationId xmlns:a16="http://schemas.microsoft.com/office/drawing/2014/main" id="{DCE98005-880F-ECB0-4C74-79CAC02179C0}"/>
              </a:ext>
            </a:extLst>
          </p:cNvPr>
          <p:cNvSpPr txBox="1"/>
          <p:nvPr/>
        </p:nvSpPr>
        <p:spPr>
          <a:xfrm>
            <a:off x="709386" y="309785"/>
            <a:ext cx="4417785"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Shuffling the Data</a:t>
            </a:r>
            <a:endParaRPr lang="zh-CN" altLang="en-US" sz="1700" b="1" dirty="0">
              <a:solidFill>
                <a:srgbClr val="1B4367"/>
              </a:solidFill>
              <a:cs typeface="+mn-ea"/>
              <a:sym typeface="+mn-lt"/>
            </a:endParaRPr>
          </a:p>
        </p:txBody>
      </p:sp>
      <p:cxnSp>
        <p:nvCxnSpPr>
          <p:cNvPr id="20" name="直接连接符 19">
            <a:extLst>
              <a:ext uri="{FF2B5EF4-FFF2-40B4-BE49-F238E27FC236}">
                <a16:creationId xmlns:a16="http://schemas.microsoft.com/office/drawing/2014/main" id="{7A9D3515-60E3-0602-E661-7FF9E1E345E2}"/>
              </a:ext>
            </a:extLst>
          </p:cNvPr>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6FD16E1D-374D-E7BA-899F-957E3FF195FF}"/>
              </a:ext>
            </a:extLst>
          </p:cNvPr>
          <p:cNvSpPr txBox="1"/>
          <p:nvPr/>
        </p:nvSpPr>
        <p:spPr>
          <a:xfrm>
            <a:off x="1014607" y="849418"/>
            <a:ext cx="7370114" cy="2097890"/>
          </a:xfrm>
          <a:prstGeom prst="rect">
            <a:avLst/>
          </a:prstGeom>
        </p:spPr>
        <p:txBody>
          <a:bodyPr vert="horz" lIns="68580" tIns="34290" rIns="68580" bIns="34290"/>
          <a:lstStyle>
            <a:defPPr>
              <a:defRPr lang="zh-CN"/>
            </a:defPPr>
            <a:lvl1pPr indent="0" defTabSz="457200">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marL="342900" indent="-342900">
              <a:lnSpc>
                <a:spcPts val="1500"/>
              </a:lnSpc>
              <a:spcBef>
                <a:spcPts val="600"/>
              </a:spcBef>
              <a:spcAft>
                <a:spcPts val="600"/>
              </a:spcAft>
              <a:buFont typeface="+mj-lt"/>
              <a:buAutoNum type="arabicPeriod"/>
            </a:pPr>
            <a:r>
              <a:rPr lang="en-US" altLang="zh-CN" dirty="0">
                <a:solidFill>
                  <a:schemeClr val="tx1">
                    <a:lumMod val="75000"/>
                    <a:lumOff val="25000"/>
                  </a:schemeClr>
                </a:solidFill>
                <a:cs typeface="+mn-ea"/>
                <a:sym typeface="+mn-lt"/>
              </a:rPr>
              <a:t>The dataset is shuffled using the shuffle function, which randomly rearranges the order of images (X) and their corresponding labels (y). This ensures that the distribution of data is not influenced by the order in which it was loaded.</a:t>
            </a:r>
          </a:p>
          <a:p>
            <a:pPr marL="342900" indent="-342900">
              <a:lnSpc>
                <a:spcPts val="1500"/>
              </a:lnSpc>
              <a:spcBef>
                <a:spcPts val="600"/>
              </a:spcBef>
              <a:spcAft>
                <a:spcPts val="600"/>
              </a:spcAft>
              <a:buFont typeface="+mj-lt"/>
              <a:buAutoNum type="arabicPeriod"/>
            </a:pPr>
            <a:r>
              <a:rPr lang="en-US" altLang="zh-CN" dirty="0">
                <a:solidFill>
                  <a:schemeClr val="tx1">
                    <a:lumMod val="75000"/>
                    <a:lumOff val="25000"/>
                  </a:schemeClr>
                </a:solidFill>
                <a:cs typeface="+mn-ea"/>
                <a:sym typeface="+mn-lt"/>
              </a:rPr>
              <a:t>Code</a:t>
            </a:r>
            <a:r>
              <a:rPr lang="zh-TW" altLang="en-US" dirty="0">
                <a:solidFill>
                  <a:schemeClr val="tx1">
                    <a:lumMod val="75000"/>
                    <a:lumOff val="25000"/>
                  </a:schemeClr>
                </a:solidFill>
                <a:cs typeface="+mn-ea"/>
                <a:sym typeface="+mn-lt"/>
              </a:rPr>
              <a:t>：</a:t>
            </a:r>
            <a:endParaRPr lang="en-US" altLang="zh-TW" dirty="0">
              <a:solidFill>
                <a:schemeClr val="tx1">
                  <a:lumMod val="75000"/>
                  <a:lumOff val="25000"/>
                </a:schemeClr>
              </a:solidFill>
              <a:cs typeface="+mn-ea"/>
              <a:sym typeface="+mn-lt"/>
            </a:endParaRPr>
          </a:p>
          <a:p>
            <a:pPr marL="342900" indent="-342900">
              <a:lnSpc>
                <a:spcPts val="1500"/>
              </a:lnSpc>
              <a:spcBef>
                <a:spcPts val="600"/>
              </a:spcBef>
              <a:spcAft>
                <a:spcPts val="600"/>
              </a:spcAft>
              <a:buFont typeface="+mj-lt"/>
              <a:buAutoNum type="arabicPeriod"/>
            </a:pPr>
            <a:endParaRPr lang="en-US" altLang="zh-TW" dirty="0">
              <a:solidFill>
                <a:schemeClr val="tx1">
                  <a:lumMod val="75000"/>
                  <a:lumOff val="25000"/>
                </a:schemeClr>
              </a:solidFill>
              <a:cs typeface="+mn-ea"/>
              <a:sym typeface="+mn-lt"/>
            </a:endParaRPr>
          </a:p>
          <a:p>
            <a:pPr marL="342900" indent="-342900">
              <a:lnSpc>
                <a:spcPts val="1500"/>
              </a:lnSpc>
              <a:spcBef>
                <a:spcPts val="600"/>
              </a:spcBef>
              <a:spcAft>
                <a:spcPts val="600"/>
              </a:spcAft>
              <a:buFont typeface="+mj-lt"/>
              <a:buAutoNum type="arabicPeriod"/>
            </a:pPr>
            <a:r>
              <a:rPr lang="en-US" altLang="zh-CN" dirty="0">
                <a:solidFill>
                  <a:schemeClr val="tx1">
                    <a:lumMod val="75000"/>
                    <a:lumOff val="25000"/>
                  </a:schemeClr>
                </a:solidFill>
                <a:cs typeface="+mn-ea"/>
                <a:sym typeface="+mn-lt"/>
              </a:rPr>
              <a:t>A </a:t>
            </a:r>
            <a:r>
              <a:rPr lang="en-US" altLang="zh-CN" dirty="0" err="1">
                <a:solidFill>
                  <a:schemeClr val="tx1">
                    <a:lumMod val="75000"/>
                    <a:lumOff val="25000"/>
                  </a:schemeClr>
                </a:solidFill>
                <a:cs typeface="+mn-ea"/>
                <a:sym typeface="+mn-lt"/>
              </a:rPr>
              <a:t>random_state</a:t>
            </a:r>
            <a:r>
              <a:rPr lang="en-US" altLang="zh-CN" dirty="0">
                <a:solidFill>
                  <a:schemeClr val="tx1">
                    <a:lumMod val="75000"/>
                    <a:lumOff val="25000"/>
                  </a:schemeClr>
                </a:solidFill>
                <a:cs typeface="+mn-ea"/>
                <a:sym typeface="+mn-lt"/>
              </a:rPr>
              <a:t> is set for reproducibility, ensuring that the shuffle produces consistent results across runs.</a:t>
            </a:r>
            <a:endParaRPr lang="zh-CN" altLang="en-US" dirty="0">
              <a:solidFill>
                <a:schemeClr val="tx1">
                  <a:lumMod val="75000"/>
                  <a:lumOff val="25000"/>
                </a:schemeClr>
              </a:solidFill>
              <a:cs typeface="+mn-ea"/>
              <a:sym typeface="+mn-lt"/>
            </a:endParaRPr>
          </a:p>
        </p:txBody>
      </p:sp>
      <p:pic>
        <p:nvPicPr>
          <p:cNvPr id="6" name="圖片 5">
            <a:extLst>
              <a:ext uri="{FF2B5EF4-FFF2-40B4-BE49-F238E27FC236}">
                <a16:creationId xmlns:a16="http://schemas.microsoft.com/office/drawing/2014/main" id="{003FDC52-7386-01B1-6768-0271D0231739}"/>
              </a:ext>
            </a:extLst>
          </p:cNvPr>
          <p:cNvPicPr>
            <a:picLocks noChangeAspect="1"/>
          </p:cNvPicPr>
          <p:nvPr/>
        </p:nvPicPr>
        <p:blipFill>
          <a:blip r:embed="rId3"/>
          <a:srcRect b="13783"/>
          <a:stretch/>
        </p:blipFill>
        <p:spPr>
          <a:xfrm>
            <a:off x="1998888" y="1572470"/>
            <a:ext cx="3676650" cy="583067"/>
          </a:xfrm>
          <a:prstGeom prst="rect">
            <a:avLst/>
          </a:prstGeom>
        </p:spPr>
      </p:pic>
      <p:pic>
        <p:nvPicPr>
          <p:cNvPr id="6149" name="Picture 5" descr="3,300+ 項洗牌圖片照片檔、圖片和免版稅影像- iStock">
            <a:extLst>
              <a:ext uri="{FF2B5EF4-FFF2-40B4-BE49-F238E27FC236}">
                <a16:creationId xmlns:a16="http://schemas.microsoft.com/office/drawing/2014/main" id="{AC798810-D8E6-AC3C-2083-7CAC02AC90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0393" y="2571750"/>
            <a:ext cx="3676650" cy="2451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49371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par>
                          <p:cTn id="12" fill="hold">
                            <p:stCondLst>
                              <p:cond delay="1250"/>
                            </p:stCondLst>
                            <p:childTnLst>
                              <p:par>
                                <p:cTn id="13" presetID="22" presetClass="entr" presetSubtype="8"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300"/>
                                        <p:tgtEl>
                                          <p:spTgt spid="20"/>
                                        </p:tgtEl>
                                      </p:cBhvr>
                                    </p:animEffect>
                                  </p:childTnLst>
                                </p:cTn>
                              </p:par>
                              <p:par>
                                <p:cTn id="16" presetID="2" presetClass="entr" presetSubtype="2"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1+#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9BB91B-0CD9-3D14-8F33-F2A6BBA8F0F4}"/>
            </a:ext>
          </a:extLst>
        </p:cNvPr>
        <p:cNvGrpSpPr/>
        <p:nvPr/>
      </p:nvGrpSpPr>
      <p:grpSpPr>
        <a:xfrm>
          <a:off x="0" y="0"/>
          <a:ext cx="0" cy="0"/>
          <a:chOff x="0" y="0"/>
          <a:chExt cx="0" cy="0"/>
        </a:xfrm>
      </p:grpSpPr>
      <p:sp>
        <p:nvSpPr>
          <p:cNvPr id="31" name="文本框 15">
            <a:extLst>
              <a:ext uri="{FF2B5EF4-FFF2-40B4-BE49-F238E27FC236}">
                <a16:creationId xmlns:a16="http://schemas.microsoft.com/office/drawing/2014/main" id="{239934F8-39A8-7287-5733-B18D8683AB80}"/>
              </a:ext>
            </a:extLst>
          </p:cNvPr>
          <p:cNvSpPr txBox="1"/>
          <p:nvPr/>
        </p:nvSpPr>
        <p:spPr>
          <a:xfrm>
            <a:off x="709386" y="309785"/>
            <a:ext cx="4417785"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Normalization and Label Encoding</a:t>
            </a:r>
            <a:endParaRPr lang="zh-CN" altLang="en-US" sz="1700" b="1" dirty="0">
              <a:solidFill>
                <a:srgbClr val="1B4367"/>
              </a:solidFill>
              <a:cs typeface="+mn-ea"/>
              <a:sym typeface="+mn-lt"/>
            </a:endParaRPr>
          </a:p>
        </p:txBody>
      </p:sp>
      <p:cxnSp>
        <p:nvCxnSpPr>
          <p:cNvPr id="20" name="直接连接符 19">
            <a:extLst>
              <a:ext uri="{FF2B5EF4-FFF2-40B4-BE49-F238E27FC236}">
                <a16:creationId xmlns:a16="http://schemas.microsoft.com/office/drawing/2014/main" id="{ACE72AB6-83D4-716B-8354-1391F4DD3C3D}"/>
              </a:ext>
            </a:extLst>
          </p:cNvPr>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Text Placeholder 8">
            <a:extLst>
              <a:ext uri="{FF2B5EF4-FFF2-40B4-BE49-F238E27FC236}">
                <a16:creationId xmlns:a16="http://schemas.microsoft.com/office/drawing/2014/main" id="{E388DD78-DFAA-B7A8-3544-A9C162F3FF7F}"/>
              </a:ext>
            </a:extLst>
          </p:cNvPr>
          <p:cNvSpPr txBox="1"/>
          <p:nvPr/>
        </p:nvSpPr>
        <p:spPr>
          <a:xfrm>
            <a:off x="774478" y="849417"/>
            <a:ext cx="8006930" cy="2628569"/>
          </a:xfrm>
          <a:prstGeom prst="rect">
            <a:avLst/>
          </a:prstGeom>
        </p:spPr>
        <p:txBody>
          <a:bodyPr vert="horz" lIns="68580" tIns="34290" rIns="68580" bIns="34290"/>
          <a:lstStyle>
            <a:defPPr>
              <a:defRPr lang="zh-CN"/>
            </a:defPPr>
            <a:lvl1pPr indent="0" defTabSz="457200">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marL="342900" indent="-342900">
              <a:lnSpc>
                <a:spcPts val="1500"/>
              </a:lnSpc>
              <a:spcBef>
                <a:spcPts val="600"/>
              </a:spcBef>
              <a:buFont typeface="+mj-lt"/>
              <a:buAutoNum type="arabicPeriod"/>
            </a:pPr>
            <a:r>
              <a:rPr lang="en-US" altLang="zh-CN" b="1" dirty="0">
                <a:solidFill>
                  <a:schemeClr val="tx1">
                    <a:lumMod val="75000"/>
                    <a:lumOff val="25000"/>
                  </a:schemeClr>
                </a:solidFill>
                <a:cs typeface="+mn-ea"/>
                <a:sym typeface="+mn-lt"/>
              </a:rPr>
              <a:t>Training Set: </a:t>
            </a:r>
          </a:p>
          <a:p>
            <a:pPr marL="1028700" lvl="1">
              <a:lnSpc>
                <a:spcPts val="1500"/>
              </a:lnSpc>
              <a:spcBef>
                <a:spcPts val="600"/>
              </a:spcBef>
              <a:spcAft>
                <a:spcPts val="600"/>
              </a:spcAft>
              <a:buFont typeface="Arial" panose="020B0604020202020204" pitchFamily="34" charset="0"/>
              <a:buChar char="•"/>
            </a:pPr>
            <a:r>
              <a:rPr lang="en-US" altLang="zh-CN" sz="1400" dirty="0">
                <a:solidFill>
                  <a:schemeClr val="tx1">
                    <a:lumMod val="75000"/>
                    <a:lumOff val="25000"/>
                  </a:schemeClr>
                </a:solidFill>
                <a:cs typeface="+mn-ea"/>
                <a:sym typeface="+mn-lt"/>
              </a:rPr>
              <a:t>70% of the data is used for training the model, allowing it to learn patterns from the images and labels.</a:t>
            </a:r>
          </a:p>
          <a:p>
            <a:pPr marL="342900" indent="-342900">
              <a:lnSpc>
                <a:spcPts val="1500"/>
              </a:lnSpc>
              <a:spcBef>
                <a:spcPts val="600"/>
              </a:spcBef>
              <a:buFont typeface="+mj-lt"/>
              <a:buAutoNum type="arabicPeriod"/>
            </a:pPr>
            <a:r>
              <a:rPr lang="en-US" altLang="zh-CN" b="1" dirty="0">
                <a:solidFill>
                  <a:schemeClr val="tx1">
                    <a:lumMod val="75000"/>
                    <a:lumOff val="25000"/>
                  </a:schemeClr>
                </a:solidFill>
                <a:cs typeface="+mn-ea"/>
                <a:sym typeface="+mn-lt"/>
              </a:rPr>
              <a:t>Validation Set: </a:t>
            </a:r>
          </a:p>
          <a:p>
            <a:pPr marL="1028700" lvl="1">
              <a:lnSpc>
                <a:spcPts val="1500"/>
              </a:lnSpc>
              <a:spcBef>
                <a:spcPts val="600"/>
              </a:spcBef>
              <a:spcAft>
                <a:spcPts val="600"/>
              </a:spcAft>
              <a:buFont typeface="Arial" panose="020B0604020202020204" pitchFamily="34" charset="0"/>
              <a:buChar char="•"/>
            </a:pPr>
            <a:r>
              <a:rPr lang="en-US" altLang="zh-CN" sz="1400" dirty="0">
                <a:solidFill>
                  <a:schemeClr val="tx1">
                    <a:lumMod val="75000"/>
                    <a:lumOff val="25000"/>
                  </a:schemeClr>
                </a:solidFill>
                <a:cs typeface="+mn-ea"/>
                <a:sym typeface="+mn-lt"/>
              </a:rPr>
              <a:t>15% of the data is used to tune hyperparameters and evaluate model performance during training.</a:t>
            </a:r>
          </a:p>
          <a:p>
            <a:pPr marL="342900" indent="-342900">
              <a:lnSpc>
                <a:spcPts val="1500"/>
              </a:lnSpc>
              <a:spcBef>
                <a:spcPts val="600"/>
              </a:spcBef>
              <a:buFont typeface="+mj-lt"/>
              <a:buAutoNum type="arabicPeriod"/>
            </a:pPr>
            <a:r>
              <a:rPr lang="en-US" altLang="zh-CN" b="1" dirty="0">
                <a:solidFill>
                  <a:schemeClr val="tx1">
                    <a:lumMod val="75000"/>
                    <a:lumOff val="25000"/>
                  </a:schemeClr>
                </a:solidFill>
                <a:cs typeface="+mn-ea"/>
                <a:sym typeface="+mn-lt"/>
              </a:rPr>
              <a:t>Testing Set: </a:t>
            </a:r>
          </a:p>
          <a:p>
            <a:pPr marL="1028700" lvl="1">
              <a:lnSpc>
                <a:spcPts val="1500"/>
              </a:lnSpc>
              <a:spcBef>
                <a:spcPts val="600"/>
              </a:spcBef>
              <a:spcAft>
                <a:spcPts val="600"/>
              </a:spcAft>
              <a:buFont typeface="Arial" panose="020B0604020202020204" pitchFamily="34" charset="0"/>
              <a:buChar char="•"/>
            </a:pPr>
            <a:r>
              <a:rPr lang="en-US" altLang="zh-CN" sz="1400" dirty="0">
                <a:solidFill>
                  <a:schemeClr val="tx1">
                    <a:lumMod val="75000"/>
                    <a:lumOff val="25000"/>
                  </a:schemeClr>
                </a:solidFill>
                <a:cs typeface="+mn-ea"/>
                <a:sym typeface="+mn-lt"/>
              </a:rPr>
              <a:t>The remaining 15% is reserved for final evaluation to measure how well the model generalizes to unseen data.</a:t>
            </a:r>
          </a:p>
        </p:txBody>
      </p:sp>
      <p:pic>
        <p:nvPicPr>
          <p:cNvPr id="7172" name="Picture 4" descr="Test, training and validation sets">
            <a:extLst>
              <a:ext uri="{FF2B5EF4-FFF2-40B4-BE49-F238E27FC236}">
                <a16:creationId xmlns:a16="http://schemas.microsoft.com/office/drawing/2014/main" id="{0D54A5FD-3654-4ACC-1580-1FA8B29EEE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559" y="3212647"/>
            <a:ext cx="6172881" cy="1795585"/>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a:extLst>
              <a:ext uri="{FF2B5EF4-FFF2-40B4-BE49-F238E27FC236}">
                <a16:creationId xmlns:a16="http://schemas.microsoft.com/office/drawing/2014/main" id="{6371AD16-D60A-AD80-7AEA-D213A3A36F79}"/>
              </a:ext>
            </a:extLst>
          </p:cNvPr>
          <p:cNvSpPr txBox="1"/>
          <p:nvPr/>
        </p:nvSpPr>
        <p:spPr>
          <a:xfrm>
            <a:off x="3265714" y="4866819"/>
            <a:ext cx="595993" cy="307777"/>
          </a:xfrm>
          <a:prstGeom prst="rect">
            <a:avLst/>
          </a:prstGeom>
          <a:noFill/>
        </p:spPr>
        <p:txBody>
          <a:bodyPr wrap="square">
            <a:spAutoFit/>
          </a:bodyPr>
          <a:lstStyle/>
          <a:p>
            <a:r>
              <a:rPr lang="en-US" altLang="zh-CN" sz="1400" dirty="0">
                <a:solidFill>
                  <a:srgbClr val="FF0000"/>
                </a:solidFill>
                <a:cs typeface="+mn-ea"/>
                <a:sym typeface="+mn-lt"/>
              </a:rPr>
              <a:t>70% </a:t>
            </a:r>
            <a:endParaRPr lang="zh-TW" altLang="en-US" dirty="0">
              <a:solidFill>
                <a:srgbClr val="FF0000"/>
              </a:solidFill>
            </a:endParaRPr>
          </a:p>
        </p:txBody>
      </p:sp>
      <p:sp>
        <p:nvSpPr>
          <p:cNvPr id="9" name="文字方塊 8">
            <a:extLst>
              <a:ext uri="{FF2B5EF4-FFF2-40B4-BE49-F238E27FC236}">
                <a16:creationId xmlns:a16="http://schemas.microsoft.com/office/drawing/2014/main" id="{03EEB9E6-4146-96EB-015F-4CAC75F6E55A}"/>
              </a:ext>
            </a:extLst>
          </p:cNvPr>
          <p:cNvSpPr txBox="1"/>
          <p:nvPr/>
        </p:nvSpPr>
        <p:spPr>
          <a:xfrm>
            <a:off x="5938263" y="4866819"/>
            <a:ext cx="595993" cy="307777"/>
          </a:xfrm>
          <a:prstGeom prst="rect">
            <a:avLst/>
          </a:prstGeom>
          <a:noFill/>
        </p:spPr>
        <p:txBody>
          <a:bodyPr wrap="square">
            <a:spAutoFit/>
          </a:bodyPr>
          <a:lstStyle/>
          <a:p>
            <a:r>
              <a:rPr lang="en-US" altLang="zh-CN" dirty="0">
                <a:solidFill>
                  <a:srgbClr val="FF0000"/>
                </a:solidFill>
                <a:cs typeface="+mn-ea"/>
                <a:sym typeface="+mn-lt"/>
              </a:rPr>
              <a:t>15</a:t>
            </a:r>
            <a:r>
              <a:rPr lang="en-US" altLang="zh-CN" sz="1400" dirty="0">
                <a:solidFill>
                  <a:srgbClr val="FF0000"/>
                </a:solidFill>
                <a:cs typeface="+mn-ea"/>
                <a:sym typeface="+mn-lt"/>
              </a:rPr>
              <a:t>% </a:t>
            </a:r>
            <a:endParaRPr lang="zh-TW" altLang="en-US" dirty="0">
              <a:solidFill>
                <a:srgbClr val="FF0000"/>
              </a:solidFill>
            </a:endParaRPr>
          </a:p>
        </p:txBody>
      </p:sp>
      <p:sp>
        <p:nvSpPr>
          <p:cNvPr id="10" name="文字方塊 9">
            <a:extLst>
              <a:ext uri="{FF2B5EF4-FFF2-40B4-BE49-F238E27FC236}">
                <a16:creationId xmlns:a16="http://schemas.microsoft.com/office/drawing/2014/main" id="{434D460C-8F3A-8D3B-B621-FB51AA0F6E70}"/>
              </a:ext>
            </a:extLst>
          </p:cNvPr>
          <p:cNvSpPr txBox="1"/>
          <p:nvPr/>
        </p:nvSpPr>
        <p:spPr>
          <a:xfrm>
            <a:off x="7013463" y="4854343"/>
            <a:ext cx="595993" cy="307777"/>
          </a:xfrm>
          <a:prstGeom prst="rect">
            <a:avLst/>
          </a:prstGeom>
          <a:noFill/>
        </p:spPr>
        <p:txBody>
          <a:bodyPr wrap="square">
            <a:spAutoFit/>
          </a:bodyPr>
          <a:lstStyle/>
          <a:p>
            <a:r>
              <a:rPr lang="en-US" altLang="zh-CN" dirty="0">
                <a:solidFill>
                  <a:srgbClr val="FF0000"/>
                </a:solidFill>
                <a:cs typeface="+mn-ea"/>
                <a:sym typeface="+mn-lt"/>
              </a:rPr>
              <a:t>15</a:t>
            </a:r>
            <a:r>
              <a:rPr lang="en-US" altLang="zh-CN" sz="1400" dirty="0">
                <a:solidFill>
                  <a:srgbClr val="FF0000"/>
                </a:solidFill>
                <a:cs typeface="+mn-ea"/>
                <a:sym typeface="+mn-lt"/>
              </a:rPr>
              <a:t>% </a:t>
            </a:r>
            <a:endParaRPr lang="zh-TW" altLang="en-US" dirty="0">
              <a:solidFill>
                <a:srgbClr val="FF0000"/>
              </a:solidFill>
            </a:endParaRPr>
          </a:p>
        </p:txBody>
      </p:sp>
    </p:spTree>
    <p:extLst>
      <p:ext uri="{BB962C8B-B14F-4D97-AF65-F5344CB8AC3E}">
        <p14:creationId xmlns:p14="http://schemas.microsoft.com/office/powerpoint/2010/main" val="65064695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par>
                          <p:cTn id="12" fill="hold">
                            <p:stCondLst>
                              <p:cond delay="1900"/>
                            </p:stCondLst>
                            <p:childTnLst>
                              <p:par>
                                <p:cTn id="13" presetID="22" presetClass="entr" presetSubtype="8"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300"/>
                                        <p:tgtEl>
                                          <p:spTgt spid="20"/>
                                        </p:tgtEl>
                                      </p:cBhvr>
                                    </p:animEffect>
                                  </p:childTnLst>
                                </p:cTn>
                              </p:par>
                              <p:par>
                                <p:cTn id="16" presetID="2" presetClass="entr" presetSubtype="2"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1+#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0D24FB-CE69-5B62-4F21-634DA620DA65}"/>
            </a:ext>
          </a:extLst>
        </p:cNvPr>
        <p:cNvGrpSpPr/>
        <p:nvPr/>
      </p:nvGrpSpPr>
      <p:grpSpPr>
        <a:xfrm>
          <a:off x="0" y="0"/>
          <a:ext cx="0" cy="0"/>
          <a:chOff x="0" y="0"/>
          <a:chExt cx="0" cy="0"/>
        </a:xfrm>
      </p:grpSpPr>
      <p:sp>
        <p:nvSpPr>
          <p:cNvPr id="31" name="文本框 15">
            <a:extLst>
              <a:ext uri="{FF2B5EF4-FFF2-40B4-BE49-F238E27FC236}">
                <a16:creationId xmlns:a16="http://schemas.microsoft.com/office/drawing/2014/main" id="{1A354550-28CD-4385-B4F5-3ABDDA625B85}"/>
              </a:ext>
            </a:extLst>
          </p:cNvPr>
          <p:cNvSpPr txBox="1"/>
          <p:nvPr/>
        </p:nvSpPr>
        <p:spPr>
          <a:xfrm>
            <a:off x="709386" y="309785"/>
            <a:ext cx="4417785"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Data Visualization</a:t>
            </a:r>
            <a:endParaRPr lang="zh-CN" altLang="en-US" sz="1700" b="1" dirty="0">
              <a:solidFill>
                <a:srgbClr val="1B4367"/>
              </a:solidFill>
              <a:cs typeface="+mn-ea"/>
              <a:sym typeface="+mn-lt"/>
            </a:endParaRPr>
          </a:p>
        </p:txBody>
      </p:sp>
      <p:cxnSp>
        <p:nvCxnSpPr>
          <p:cNvPr id="20" name="直接连接符 19">
            <a:extLst>
              <a:ext uri="{FF2B5EF4-FFF2-40B4-BE49-F238E27FC236}">
                <a16:creationId xmlns:a16="http://schemas.microsoft.com/office/drawing/2014/main" id="{93719F54-4611-7C60-B19E-2B77A4D37B7E}"/>
              </a:ext>
            </a:extLst>
          </p:cNvPr>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Text Placeholder 8">
            <a:extLst>
              <a:ext uri="{FF2B5EF4-FFF2-40B4-BE49-F238E27FC236}">
                <a16:creationId xmlns:a16="http://schemas.microsoft.com/office/drawing/2014/main" id="{E9E6C2D1-DC71-F7A9-DFC4-3512F9FFB1DD}"/>
              </a:ext>
            </a:extLst>
          </p:cNvPr>
          <p:cNvSpPr txBox="1"/>
          <p:nvPr/>
        </p:nvSpPr>
        <p:spPr>
          <a:xfrm>
            <a:off x="774478" y="849417"/>
            <a:ext cx="8006930" cy="2628569"/>
          </a:xfrm>
          <a:prstGeom prst="rect">
            <a:avLst/>
          </a:prstGeom>
        </p:spPr>
        <p:txBody>
          <a:bodyPr vert="horz" lIns="68580" tIns="34290" rIns="68580" bIns="34290"/>
          <a:lstStyle>
            <a:defPPr>
              <a:defRPr lang="zh-CN"/>
            </a:defPPr>
            <a:lvl1pPr indent="0" defTabSz="457200">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marL="342900" indent="-342900">
              <a:lnSpc>
                <a:spcPts val="1500"/>
              </a:lnSpc>
              <a:spcBef>
                <a:spcPts val="600"/>
              </a:spcBef>
              <a:spcAft>
                <a:spcPts val="600"/>
              </a:spcAft>
              <a:buFont typeface="+mj-lt"/>
              <a:buAutoNum type="arabicPeriod"/>
            </a:pPr>
            <a:r>
              <a:rPr lang="en-US" altLang="zh-CN" dirty="0">
                <a:solidFill>
                  <a:schemeClr val="tx1">
                    <a:lumMod val="75000"/>
                    <a:lumOff val="25000"/>
                  </a:schemeClr>
                </a:solidFill>
                <a:cs typeface="+mn-ea"/>
                <a:sym typeface="+mn-lt"/>
              </a:rPr>
              <a:t>A subset of the dataset is visualized to inspect the correctness and integrity of the data after preprocessing.</a:t>
            </a:r>
          </a:p>
          <a:p>
            <a:pPr marL="342900" indent="-342900">
              <a:lnSpc>
                <a:spcPts val="1500"/>
              </a:lnSpc>
              <a:spcBef>
                <a:spcPts val="600"/>
              </a:spcBef>
              <a:spcAft>
                <a:spcPts val="600"/>
              </a:spcAft>
              <a:buFont typeface="+mj-lt"/>
              <a:buAutoNum type="arabicPeriod"/>
            </a:pPr>
            <a:r>
              <a:rPr lang="en-US" altLang="zh-CN" dirty="0">
                <a:solidFill>
                  <a:schemeClr val="tx1">
                    <a:lumMod val="75000"/>
                    <a:lumOff val="25000"/>
                  </a:schemeClr>
                </a:solidFill>
                <a:cs typeface="+mn-ea"/>
                <a:sym typeface="+mn-lt"/>
              </a:rPr>
              <a:t>Images are displayed using Matplotlib, showing the raw image along with its corresponding label.</a:t>
            </a:r>
          </a:p>
          <a:p>
            <a:pPr marL="342900" indent="-342900">
              <a:lnSpc>
                <a:spcPts val="1500"/>
              </a:lnSpc>
              <a:spcBef>
                <a:spcPts val="600"/>
              </a:spcBef>
              <a:spcAft>
                <a:spcPts val="600"/>
              </a:spcAft>
              <a:buFont typeface="+mj-lt"/>
              <a:buAutoNum type="arabicPeriod"/>
            </a:pPr>
            <a:r>
              <a:rPr lang="en-US" altLang="zh-CN" dirty="0">
                <a:solidFill>
                  <a:schemeClr val="tx1">
                    <a:lumMod val="75000"/>
                    <a:lumOff val="25000"/>
                  </a:schemeClr>
                </a:solidFill>
                <a:cs typeface="+mn-ea"/>
                <a:sym typeface="+mn-lt"/>
              </a:rPr>
              <a:t>This step helps verify that the images are resized correctly and the labels match the corresponding images.</a:t>
            </a:r>
            <a:endParaRPr lang="en-US" altLang="zh-CN" sz="1400" dirty="0">
              <a:solidFill>
                <a:schemeClr val="tx1">
                  <a:lumMod val="75000"/>
                  <a:lumOff val="25000"/>
                </a:schemeClr>
              </a:solidFill>
              <a:cs typeface="+mn-ea"/>
              <a:sym typeface="+mn-lt"/>
            </a:endParaRPr>
          </a:p>
        </p:txBody>
      </p:sp>
      <p:grpSp>
        <p:nvGrpSpPr>
          <p:cNvPr id="16" name="群組 15">
            <a:extLst>
              <a:ext uri="{FF2B5EF4-FFF2-40B4-BE49-F238E27FC236}">
                <a16:creationId xmlns:a16="http://schemas.microsoft.com/office/drawing/2014/main" id="{5B3A84A6-6F2D-7F23-DE4B-E8B360DE3A63}"/>
              </a:ext>
            </a:extLst>
          </p:cNvPr>
          <p:cNvGrpSpPr/>
          <p:nvPr/>
        </p:nvGrpSpPr>
        <p:grpSpPr>
          <a:xfrm>
            <a:off x="2742746" y="2544204"/>
            <a:ext cx="3894819" cy="2269894"/>
            <a:chOff x="2350860" y="2440899"/>
            <a:chExt cx="4380272" cy="2547978"/>
          </a:xfrm>
        </p:grpSpPr>
        <p:grpSp>
          <p:nvGrpSpPr>
            <p:cNvPr id="12" name="群組 11">
              <a:extLst>
                <a:ext uri="{FF2B5EF4-FFF2-40B4-BE49-F238E27FC236}">
                  <a16:creationId xmlns:a16="http://schemas.microsoft.com/office/drawing/2014/main" id="{5895CA65-4024-EF4D-E520-28099E13CD3D}"/>
                </a:ext>
              </a:extLst>
            </p:cNvPr>
            <p:cNvGrpSpPr/>
            <p:nvPr/>
          </p:nvGrpSpPr>
          <p:grpSpPr>
            <a:xfrm>
              <a:off x="2350860" y="2440899"/>
              <a:ext cx="4057650" cy="2213241"/>
              <a:chOff x="1347107" y="2641146"/>
              <a:chExt cx="3657600" cy="2021381"/>
            </a:xfrm>
          </p:grpSpPr>
          <p:pic>
            <p:nvPicPr>
              <p:cNvPr id="7" name="圖片 6">
                <a:extLst>
                  <a:ext uri="{FF2B5EF4-FFF2-40B4-BE49-F238E27FC236}">
                    <a16:creationId xmlns:a16="http://schemas.microsoft.com/office/drawing/2014/main" id="{1ED3444E-9BBD-C92C-F2C6-74D01C2DEC0E}"/>
                  </a:ext>
                </a:extLst>
              </p:cNvPr>
              <p:cNvPicPr>
                <a:picLocks noChangeAspect="1"/>
              </p:cNvPicPr>
              <p:nvPr/>
            </p:nvPicPr>
            <p:blipFill>
              <a:blip r:embed="rId3"/>
              <a:srcRect l="39911" r="20089"/>
              <a:stretch/>
            </p:blipFill>
            <p:spPr>
              <a:xfrm>
                <a:off x="1347107" y="2710989"/>
                <a:ext cx="3657600" cy="1951538"/>
              </a:xfrm>
              <a:prstGeom prst="rect">
                <a:avLst/>
              </a:prstGeom>
            </p:spPr>
          </p:pic>
          <p:sp>
            <p:nvSpPr>
              <p:cNvPr id="8" name="橢圓 7">
                <a:extLst>
                  <a:ext uri="{FF2B5EF4-FFF2-40B4-BE49-F238E27FC236}">
                    <a16:creationId xmlns:a16="http://schemas.microsoft.com/office/drawing/2014/main" id="{464753EA-54C5-FD0C-DAAB-F2ADB0998E20}"/>
                  </a:ext>
                </a:extLst>
              </p:cNvPr>
              <p:cNvSpPr/>
              <p:nvPr/>
            </p:nvSpPr>
            <p:spPr>
              <a:xfrm>
                <a:off x="1575706" y="2641147"/>
                <a:ext cx="1461407" cy="326571"/>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a:extLst>
                  <a:ext uri="{FF2B5EF4-FFF2-40B4-BE49-F238E27FC236}">
                    <a16:creationId xmlns:a16="http://schemas.microsoft.com/office/drawing/2014/main" id="{35130181-80A1-31D1-9F0F-FDBC90409619}"/>
                  </a:ext>
                </a:extLst>
              </p:cNvPr>
              <p:cNvSpPr/>
              <p:nvPr/>
            </p:nvSpPr>
            <p:spPr>
              <a:xfrm>
                <a:off x="3352821" y="2641146"/>
                <a:ext cx="1461407" cy="326571"/>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3" name="右大括弧 12">
              <a:extLst>
                <a:ext uri="{FF2B5EF4-FFF2-40B4-BE49-F238E27FC236}">
                  <a16:creationId xmlns:a16="http://schemas.microsoft.com/office/drawing/2014/main" id="{FD84CC78-778B-0CA0-B238-C71E044EBF0D}"/>
                </a:ext>
              </a:extLst>
            </p:cNvPr>
            <p:cNvSpPr/>
            <p:nvPr/>
          </p:nvSpPr>
          <p:spPr>
            <a:xfrm>
              <a:off x="6380067" y="2735867"/>
              <a:ext cx="351065" cy="1851908"/>
            </a:xfrm>
            <a:prstGeom prst="rightBrace">
              <a:avLst>
                <a:gd name="adj1" fmla="val 103682"/>
                <a:gd name="adj2" fmla="val 50441"/>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4" name="右大括弧 13">
              <a:extLst>
                <a:ext uri="{FF2B5EF4-FFF2-40B4-BE49-F238E27FC236}">
                  <a16:creationId xmlns:a16="http://schemas.microsoft.com/office/drawing/2014/main" id="{62E4F57E-F7F1-5395-0414-69695B00F1D7}"/>
                </a:ext>
              </a:extLst>
            </p:cNvPr>
            <p:cNvSpPr/>
            <p:nvPr/>
          </p:nvSpPr>
          <p:spPr>
            <a:xfrm rot="5400000">
              <a:off x="5219204" y="3887391"/>
              <a:ext cx="351065" cy="1851908"/>
            </a:xfrm>
            <a:prstGeom prst="rightBrace">
              <a:avLst>
                <a:gd name="adj1" fmla="val 103682"/>
                <a:gd name="adj2" fmla="val 50441"/>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grpSp>
      <p:sp>
        <p:nvSpPr>
          <p:cNvPr id="17" name="文字方塊 16">
            <a:extLst>
              <a:ext uri="{FF2B5EF4-FFF2-40B4-BE49-F238E27FC236}">
                <a16:creationId xmlns:a16="http://schemas.microsoft.com/office/drawing/2014/main" id="{39644FDC-1F37-99DB-E663-EAD4B198D886}"/>
              </a:ext>
            </a:extLst>
          </p:cNvPr>
          <p:cNvSpPr txBox="1"/>
          <p:nvPr/>
        </p:nvSpPr>
        <p:spPr>
          <a:xfrm>
            <a:off x="4963503" y="4778950"/>
            <a:ext cx="1121330" cy="307777"/>
          </a:xfrm>
          <a:prstGeom prst="rect">
            <a:avLst/>
          </a:prstGeom>
          <a:noFill/>
        </p:spPr>
        <p:txBody>
          <a:bodyPr wrap="square">
            <a:spAutoFit/>
          </a:bodyPr>
          <a:lstStyle/>
          <a:p>
            <a:r>
              <a:rPr lang="en-US" altLang="zh-TW" dirty="0">
                <a:solidFill>
                  <a:srgbClr val="FF0000"/>
                </a:solidFill>
                <a:cs typeface="+mn-ea"/>
                <a:sym typeface="+mn-lt"/>
              </a:rPr>
              <a:t>128 pixels</a:t>
            </a:r>
            <a:endParaRPr lang="zh-TW" altLang="en-US" dirty="0">
              <a:solidFill>
                <a:srgbClr val="FF0000"/>
              </a:solidFill>
            </a:endParaRPr>
          </a:p>
        </p:txBody>
      </p:sp>
      <p:sp>
        <p:nvSpPr>
          <p:cNvPr id="18" name="文字方塊 17">
            <a:extLst>
              <a:ext uri="{FF2B5EF4-FFF2-40B4-BE49-F238E27FC236}">
                <a16:creationId xmlns:a16="http://schemas.microsoft.com/office/drawing/2014/main" id="{23E9D4B5-2A08-4075-83D5-DE001ACEFC8F}"/>
              </a:ext>
            </a:extLst>
          </p:cNvPr>
          <p:cNvSpPr txBox="1"/>
          <p:nvPr/>
        </p:nvSpPr>
        <p:spPr>
          <a:xfrm>
            <a:off x="6591680" y="3477986"/>
            <a:ext cx="1121330" cy="307777"/>
          </a:xfrm>
          <a:prstGeom prst="rect">
            <a:avLst/>
          </a:prstGeom>
          <a:noFill/>
        </p:spPr>
        <p:txBody>
          <a:bodyPr wrap="square">
            <a:spAutoFit/>
          </a:bodyPr>
          <a:lstStyle/>
          <a:p>
            <a:r>
              <a:rPr lang="en-US" altLang="zh-TW" dirty="0">
                <a:solidFill>
                  <a:srgbClr val="FF0000"/>
                </a:solidFill>
                <a:cs typeface="+mn-ea"/>
                <a:sym typeface="+mn-lt"/>
              </a:rPr>
              <a:t>128 pixels</a:t>
            </a:r>
            <a:endParaRPr lang="zh-TW" altLang="en-US" dirty="0">
              <a:solidFill>
                <a:srgbClr val="FF0000"/>
              </a:solidFill>
            </a:endParaRPr>
          </a:p>
        </p:txBody>
      </p:sp>
      <p:sp>
        <p:nvSpPr>
          <p:cNvPr id="19" name="文字方塊 18">
            <a:extLst>
              <a:ext uri="{FF2B5EF4-FFF2-40B4-BE49-F238E27FC236}">
                <a16:creationId xmlns:a16="http://schemas.microsoft.com/office/drawing/2014/main" id="{1003FDF0-51BD-6175-64F2-794D049ADEA9}"/>
              </a:ext>
            </a:extLst>
          </p:cNvPr>
          <p:cNvSpPr txBox="1"/>
          <p:nvPr/>
        </p:nvSpPr>
        <p:spPr>
          <a:xfrm>
            <a:off x="4257391" y="2359096"/>
            <a:ext cx="629218" cy="307777"/>
          </a:xfrm>
          <a:prstGeom prst="rect">
            <a:avLst/>
          </a:prstGeom>
          <a:noFill/>
        </p:spPr>
        <p:txBody>
          <a:bodyPr wrap="square">
            <a:spAutoFit/>
          </a:bodyPr>
          <a:lstStyle/>
          <a:p>
            <a:r>
              <a:rPr lang="en-US" altLang="zh-TW" dirty="0">
                <a:solidFill>
                  <a:srgbClr val="FF0000"/>
                </a:solidFill>
                <a:cs typeface="+mn-ea"/>
                <a:sym typeface="+mn-lt"/>
              </a:rPr>
              <a:t>label</a:t>
            </a:r>
            <a:endParaRPr lang="zh-TW" altLang="en-US" dirty="0">
              <a:solidFill>
                <a:srgbClr val="FF0000"/>
              </a:solidFill>
            </a:endParaRPr>
          </a:p>
        </p:txBody>
      </p:sp>
    </p:spTree>
    <p:extLst>
      <p:ext uri="{BB962C8B-B14F-4D97-AF65-F5344CB8AC3E}">
        <p14:creationId xmlns:p14="http://schemas.microsoft.com/office/powerpoint/2010/main" val="41733271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par>
                          <p:cTn id="12" fill="hold">
                            <p:stCondLst>
                              <p:cond delay="1300"/>
                            </p:stCondLst>
                            <p:childTnLst>
                              <p:par>
                                <p:cTn id="13" presetID="22" presetClass="entr" presetSubtype="8"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300"/>
                                        <p:tgtEl>
                                          <p:spTgt spid="20"/>
                                        </p:tgtEl>
                                      </p:cBhvr>
                                    </p:animEffect>
                                  </p:childTnLst>
                                </p:cTn>
                              </p:par>
                              <p:par>
                                <p:cTn id="16" presetID="2" presetClass="entr" presetSubtype="2"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1+#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0" name="椭圆 99"/>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03</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
        <p:nvSpPr>
          <p:cNvPr id="2" name="文本框 11">
            <a:extLst>
              <a:ext uri="{FF2B5EF4-FFF2-40B4-BE49-F238E27FC236}">
                <a16:creationId xmlns:a16="http://schemas.microsoft.com/office/drawing/2014/main" id="{6A986458-C1C4-0CD9-DE3B-2FB7787E919A}"/>
              </a:ext>
            </a:extLst>
          </p:cNvPr>
          <p:cNvSpPr txBox="1"/>
          <p:nvPr/>
        </p:nvSpPr>
        <p:spPr>
          <a:xfrm>
            <a:off x="1978834" y="2834366"/>
            <a:ext cx="5181629" cy="807913"/>
          </a:xfrm>
          <a:prstGeom prst="rect">
            <a:avLst/>
          </a:prstGeom>
          <a:noFill/>
        </p:spPr>
        <p:txBody>
          <a:bodyPr wrap="square" lIns="68580" tIns="34290" rIns="68580" bIns="34290" rtlCol="0">
            <a:spAutoFit/>
          </a:bodyPr>
          <a:lstStyle/>
          <a:p>
            <a:pPr algn="ctr"/>
            <a:r>
              <a:rPr lang="en-US" altLang="zh-CN" sz="2400" b="1" dirty="0">
                <a:solidFill>
                  <a:srgbClr val="1B4367"/>
                </a:solidFill>
                <a:cs typeface="+mn-ea"/>
                <a:sym typeface="+mn-lt"/>
              </a:rPr>
              <a:t>Selection and definition of the model architecture</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heel(1)">
                                      <p:cBhvr>
                                        <p:cTn id="7" dur="600"/>
                                        <p:tgtEl>
                                          <p:spTgt spid="100"/>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 calcmode="lin" valueType="num">
                                      <p:cBhvr>
                                        <p:cTn id="11" dur="500" fill="hold"/>
                                        <p:tgtEl>
                                          <p:spTgt spid="103"/>
                                        </p:tgtEl>
                                        <p:attrNameLst>
                                          <p:attrName>ppt_w</p:attrName>
                                        </p:attrNameLst>
                                      </p:cBhvr>
                                      <p:tavLst>
                                        <p:tav tm="0">
                                          <p:val>
                                            <p:fltVal val="0"/>
                                          </p:val>
                                        </p:tav>
                                        <p:tav tm="100000">
                                          <p:val>
                                            <p:strVal val="#ppt_w"/>
                                          </p:val>
                                        </p:tav>
                                      </p:tavLst>
                                    </p:anim>
                                    <p:anim calcmode="lin" valueType="num">
                                      <p:cBhvr>
                                        <p:cTn id="12" dur="500" fill="hold"/>
                                        <p:tgtEl>
                                          <p:spTgt spid="103"/>
                                        </p:tgtEl>
                                        <p:attrNameLst>
                                          <p:attrName>ppt_h</p:attrName>
                                        </p:attrNameLst>
                                      </p:cBhvr>
                                      <p:tavLst>
                                        <p:tav tm="0">
                                          <p:val>
                                            <p:fltVal val="0"/>
                                          </p:val>
                                        </p:tav>
                                        <p:tav tm="100000">
                                          <p:val>
                                            <p:strVal val="#ppt_h"/>
                                          </p:val>
                                        </p:tav>
                                      </p:tavLst>
                                    </p:anim>
                                    <p:animEffect transition="in" filter="fade">
                                      <p:cBhvr>
                                        <p:cTn id="13" dur="500"/>
                                        <p:tgtEl>
                                          <p:spTgt spid="103"/>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2"/>
                                        </p:tgtEl>
                                        <p:attrNameLst>
                                          <p:attrName>ppt_y</p:attrName>
                                        </p:attrNameLst>
                                      </p:cBhvr>
                                      <p:tavLst>
                                        <p:tav tm="0">
                                          <p:val>
                                            <p:strVal val="#ppt_y"/>
                                          </p:val>
                                        </p:tav>
                                        <p:tav tm="100000">
                                          <p:val>
                                            <p:strVal val="#ppt_y"/>
                                          </p:val>
                                        </p:tav>
                                      </p:tavLst>
                                    </p:anim>
                                    <p:anim calcmode="lin" valueType="num">
                                      <p:cBhvr>
                                        <p:cTn id="1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3"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210"/>
          <p:cNvSpPr/>
          <p:nvPr/>
        </p:nvSpPr>
        <p:spPr>
          <a:xfrm>
            <a:off x="843157" y="771635"/>
            <a:ext cx="2270365"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r>
              <a:rPr lang="en-US" altLang="zh-CN" b="1" dirty="0">
                <a:solidFill>
                  <a:srgbClr val="1B4367"/>
                </a:solidFill>
                <a:cs typeface="+mn-ea"/>
                <a:sym typeface="+mn-lt"/>
              </a:rPr>
              <a:t>Why Choose ResNet50?</a:t>
            </a:r>
            <a:endParaRPr lang="zh-CN" altLang="en-US" b="1" dirty="0">
              <a:solidFill>
                <a:srgbClr val="1B4367"/>
              </a:solidFill>
              <a:cs typeface="+mn-ea"/>
              <a:sym typeface="+mn-lt"/>
            </a:endParaRPr>
          </a:p>
        </p:txBody>
      </p:sp>
      <p:sp>
        <p:nvSpPr>
          <p:cNvPr id="9" name="文本框 8"/>
          <p:cNvSpPr txBox="1"/>
          <p:nvPr/>
        </p:nvSpPr>
        <p:spPr>
          <a:xfrm>
            <a:off x="1088143" y="1056328"/>
            <a:ext cx="7212700" cy="233910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marL="342900" indent="-342900">
              <a:lnSpc>
                <a:spcPts val="1500"/>
              </a:lnSpc>
              <a:spcBef>
                <a:spcPts val="600"/>
              </a:spcBef>
              <a:buFont typeface="+mj-lt"/>
              <a:buAutoNum type="arabicPeriod"/>
            </a:pPr>
            <a:r>
              <a:rPr lang="en-US" altLang="zh-TW" dirty="0"/>
              <a:t>Handles Complex Features:  </a:t>
            </a:r>
          </a:p>
          <a:p>
            <a:pPr lvl="1">
              <a:lnSpc>
                <a:spcPts val="1500"/>
              </a:lnSpc>
            </a:pPr>
            <a:r>
              <a:rPr lang="en-US" altLang="zh-TW" dirty="0"/>
              <a:t>ResNet50’s deep architecture effectively captures intricate patterns in medical images, crucial for distinguishing kidney tumors from normal tissue.</a:t>
            </a:r>
          </a:p>
          <a:p>
            <a:pPr lvl="1">
              <a:lnSpc>
                <a:spcPts val="1500"/>
              </a:lnSpc>
            </a:pPr>
            <a:endParaRPr lang="en-US" altLang="zh-TW" dirty="0"/>
          </a:p>
          <a:p>
            <a:pPr marL="342900" indent="-342900">
              <a:lnSpc>
                <a:spcPts val="1500"/>
              </a:lnSpc>
              <a:spcBef>
                <a:spcPts val="600"/>
              </a:spcBef>
              <a:buFont typeface="+mj-lt"/>
              <a:buAutoNum type="arabicPeriod"/>
            </a:pPr>
            <a:r>
              <a:rPr lang="en-US" altLang="zh-TW" dirty="0"/>
              <a:t>Pre-trained Efficiency:</a:t>
            </a:r>
          </a:p>
          <a:p>
            <a:pPr lvl="1">
              <a:lnSpc>
                <a:spcPts val="1500"/>
              </a:lnSpc>
            </a:pPr>
            <a:r>
              <a:rPr lang="en-US" altLang="zh-TW" dirty="0"/>
              <a:t>Leveraging ImageNet weights accelerates training and improves performance, especially with limited data in this dataset.</a:t>
            </a:r>
          </a:p>
          <a:p>
            <a:pPr lvl="1">
              <a:lnSpc>
                <a:spcPts val="1500"/>
              </a:lnSpc>
            </a:pPr>
            <a:endParaRPr lang="en-US" altLang="zh-TW" dirty="0"/>
          </a:p>
          <a:p>
            <a:pPr marL="342900" indent="-342900">
              <a:lnSpc>
                <a:spcPts val="1500"/>
              </a:lnSpc>
              <a:spcBef>
                <a:spcPts val="600"/>
              </a:spcBef>
              <a:buFont typeface="+mj-lt"/>
              <a:buAutoNum type="arabicPeriod"/>
            </a:pPr>
            <a:r>
              <a:rPr lang="en-US" altLang="zh-TW" dirty="0"/>
              <a:t>Optimized Performance:</a:t>
            </a:r>
          </a:p>
          <a:p>
            <a:pPr lvl="1">
              <a:lnSpc>
                <a:spcPts val="1500"/>
              </a:lnSpc>
            </a:pPr>
            <a:r>
              <a:rPr lang="en-US" altLang="zh-TW" dirty="0"/>
              <a:t>ResNet50 balances accuracy and computational cost, making it suitable for kidney cancer classification tasks.</a:t>
            </a:r>
            <a:endParaRPr lang="en-US" altLang="zh-CN" dirty="0">
              <a:solidFill>
                <a:schemeClr val="tx1">
                  <a:lumMod val="75000"/>
                  <a:lumOff val="25000"/>
                </a:schemeClr>
              </a:solidFill>
              <a:cs typeface="+mn-ea"/>
              <a:sym typeface="+mn-lt"/>
            </a:endParaRPr>
          </a:p>
        </p:txBody>
      </p:sp>
      <p:sp>
        <p:nvSpPr>
          <p:cNvPr id="68" name="文本框 15"/>
          <p:cNvSpPr txBox="1"/>
          <p:nvPr/>
        </p:nvSpPr>
        <p:spPr>
          <a:xfrm>
            <a:off x="709386" y="309785"/>
            <a:ext cx="3764643"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Model Selection</a:t>
            </a:r>
            <a:r>
              <a:rPr lang="zh-TW" altLang="en-US" sz="1700" b="1" dirty="0">
                <a:solidFill>
                  <a:srgbClr val="1B4367"/>
                </a:solidFill>
                <a:cs typeface="+mn-ea"/>
                <a:sym typeface="+mn-lt"/>
              </a:rPr>
              <a:t>：</a:t>
            </a:r>
            <a:r>
              <a:rPr lang="en-US" altLang="zh-TW" sz="1700" b="1" dirty="0">
                <a:solidFill>
                  <a:srgbClr val="1B4367"/>
                </a:solidFill>
                <a:cs typeface="+mn-ea"/>
                <a:sym typeface="+mn-lt"/>
              </a:rPr>
              <a:t>ResNet50</a:t>
            </a:r>
            <a:endParaRPr lang="zh-CN" altLang="en-US" sz="1700" b="1" dirty="0">
              <a:solidFill>
                <a:srgbClr val="1B4367"/>
              </a:solidFill>
              <a:cs typeface="+mn-ea"/>
              <a:sym typeface="+mn-lt"/>
            </a:endParaRPr>
          </a:p>
        </p:txBody>
      </p:sp>
      <p:cxnSp>
        <p:nvCxnSpPr>
          <p:cNvPr id="69" name="直接连接符 68"/>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8198" name="Picture 6" descr="With people fast is slow and slow is fast&quot;">
            <a:extLst>
              <a:ext uri="{FF2B5EF4-FFF2-40B4-BE49-F238E27FC236}">
                <a16:creationId xmlns:a16="http://schemas.microsoft.com/office/drawing/2014/main" id="{B3ACAC5B-B26F-6223-F0EB-1AE51248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9059" y="3395430"/>
            <a:ext cx="2828925" cy="1619250"/>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Why Netflix Is Launching Fast.com, Its Own Internet Speed Test Website">
            <a:extLst>
              <a:ext uri="{FF2B5EF4-FFF2-40B4-BE49-F238E27FC236}">
                <a16:creationId xmlns:a16="http://schemas.microsoft.com/office/drawing/2014/main" id="{5D28C372-C92B-0CA2-0885-AC1EAC3D73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395430"/>
            <a:ext cx="2952479" cy="1619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8"/>
                                        </p:tgtEl>
                                        <p:attrNameLst>
                                          <p:attrName>style.visibility</p:attrName>
                                        </p:attrNameLst>
                                      </p:cBhvr>
                                      <p:to>
                                        <p:strVal val="visible"/>
                                      </p:to>
                                    </p:set>
                                    <p:anim calcmode="lin" valueType="num">
                                      <p:cBhvr>
                                        <p:cTn id="7" dur="500" fill="hold"/>
                                        <p:tgtEl>
                                          <p:spTgt spid="6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8"/>
                                        </p:tgtEl>
                                        <p:attrNameLst>
                                          <p:attrName>ppt_y</p:attrName>
                                        </p:attrNameLst>
                                      </p:cBhvr>
                                      <p:tavLst>
                                        <p:tav tm="0">
                                          <p:val>
                                            <p:strVal val="#ppt_y"/>
                                          </p:val>
                                        </p:tav>
                                        <p:tav tm="100000">
                                          <p:val>
                                            <p:strVal val="#ppt_y"/>
                                          </p:val>
                                        </p:tav>
                                      </p:tavLst>
                                    </p:anim>
                                    <p:anim calcmode="lin" valueType="num">
                                      <p:cBhvr>
                                        <p:cTn id="9" dur="500" fill="hold"/>
                                        <p:tgtEl>
                                          <p:spTgt spid="6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8"/>
                                        </p:tgtEl>
                                      </p:cBhvr>
                                    </p:animEffect>
                                  </p:childTnLst>
                                </p:cTn>
                              </p:par>
                            </p:childTnLst>
                          </p:cTn>
                        </p:par>
                        <p:par>
                          <p:cTn id="12" fill="hold">
                            <p:stCondLst>
                              <p:cond delay="1600"/>
                            </p:stCondLst>
                            <p:childTnLst>
                              <p:par>
                                <p:cTn id="13" presetID="22" presetClass="entr" presetSubtype="8" fill="hold" nodeType="after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wipe(left)">
                                      <p:cBhvr>
                                        <p:cTn id="15" dur="300"/>
                                        <p:tgtEl>
                                          <p:spTgt spid="69"/>
                                        </p:tgtEl>
                                      </p:cBhvr>
                                    </p:animEffect>
                                  </p:childTnLst>
                                </p:cTn>
                              </p:par>
                            </p:childTnLst>
                          </p:cTn>
                        </p:par>
                        <p:par>
                          <p:cTn id="16" fill="hold">
                            <p:stCondLst>
                              <p:cond delay="1900"/>
                            </p:stCondLst>
                            <p:childTnLst>
                              <p:par>
                                <p:cTn id="17" presetID="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6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文本框 15"/>
          <p:cNvSpPr txBox="1"/>
          <p:nvPr/>
        </p:nvSpPr>
        <p:spPr>
          <a:xfrm>
            <a:off x="709386" y="309785"/>
            <a:ext cx="3250293" cy="346249"/>
          </a:xfrm>
          <a:prstGeom prst="rect">
            <a:avLst/>
          </a:prstGeom>
          <a:noFill/>
        </p:spPr>
        <p:txBody>
          <a:bodyPr wrap="square" lIns="68580" tIns="34290" rIns="68580" bIns="34290" rtlCol="0">
            <a:spAutoFit/>
          </a:bodyPr>
          <a:lstStyle/>
          <a:p>
            <a:pPr marL="285750" lvl="0" indent="-285750">
              <a:buFont typeface="Wingdings" panose="05000000000000000000" pitchFamily="2" charset="2"/>
              <a:buChar char="l"/>
            </a:pPr>
            <a:r>
              <a:rPr lang="en-US" altLang="zh-CN" sz="1800" b="1" dirty="0">
                <a:solidFill>
                  <a:srgbClr val="1B4367"/>
                </a:solidFill>
                <a:cs typeface="+mn-ea"/>
                <a:sym typeface="+mn-lt"/>
              </a:rPr>
              <a:t>Avoid Overfitting</a:t>
            </a:r>
            <a:endParaRPr lang="zh-CN" altLang="en-US" sz="1800" b="1" dirty="0">
              <a:solidFill>
                <a:srgbClr val="1B4367"/>
              </a:solidFill>
              <a:cs typeface="+mn-ea"/>
              <a:sym typeface="+mn-lt"/>
            </a:endParaRPr>
          </a:p>
        </p:txBody>
      </p:sp>
      <p:cxnSp>
        <p:nvCxnSpPr>
          <p:cNvPr id="45" name="直接连接符 44"/>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8" name="圖片 7">
            <a:extLst>
              <a:ext uri="{FF2B5EF4-FFF2-40B4-BE49-F238E27FC236}">
                <a16:creationId xmlns:a16="http://schemas.microsoft.com/office/drawing/2014/main" id="{8EC154E0-F07E-FFE4-21D3-16A4E7DB5B0F}"/>
              </a:ext>
            </a:extLst>
          </p:cNvPr>
          <p:cNvPicPr>
            <a:picLocks noChangeAspect="1"/>
          </p:cNvPicPr>
          <p:nvPr/>
        </p:nvPicPr>
        <p:blipFill>
          <a:blip r:embed="rId3"/>
          <a:srcRect r="13970"/>
          <a:stretch/>
        </p:blipFill>
        <p:spPr>
          <a:xfrm>
            <a:off x="1465611" y="2014858"/>
            <a:ext cx="5555797" cy="1619250"/>
          </a:xfrm>
          <a:prstGeom prst="rect">
            <a:avLst/>
          </a:prstGeom>
        </p:spPr>
      </p:pic>
      <p:sp>
        <p:nvSpPr>
          <p:cNvPr id="21" name="文字方塊 20">
            <a:extLst>
              <a:ext uri="{FF2B5EF4-FFF2-40B4-BE49-F238E27FC236}">
                <a16:creationId xmlns:a16="http://schemas.microsoft.com/office/drawing/2014/main" id="{29710EDC-782D-B4A9-665A-508CE8194AE3}"/>
              </a:ext>
            </a:extLst>
          </p:cNvPr>
          <p:cNvSpPr txBox="1"/>
          <p:nvPr/>
        </p:nvSpPr>
        <p:spPr>
          <a:xfrm>
            <a:off x="903673" y="902164"/>
            <a:ext cx="7184571" cy="1031051"/>
          </a:xfrm>
          <a:prstGeom prst="rect">
            <a:avLst/>
          </a:prstGeom>
          <a:noFill/>
        </p:spPr>
        <p:txBody>
          <a:bodyPr wrap="square">
            <a:spAutoFit/>
          </a:bodyPr>
          <a:lstStyle/>
          <a:p>
            <a:pPr marL="285750" indent="-285750">
              <a:spcBef>
                <a:spcPts val="600"/>
              </a:spcBef>
              <a:buFont typeface="Arial" panose="020B0604020202020204" pitchFamily="34" charset="0"/>
              <a:buChar char="•"/>
            </a:pPr>
            <a:r>
              <a:rPr lang="en-US" altLang="zh-TW" b="1" dirty="0"/>
              <a:t>Dropout Layers</a:t>
            </a:r>
            <a:r>
              <a:rPr lang="en-US" altLang="zh-TW" dirty="0"/>
              <a:t>: Introduced after each dense layer to randomly drop 20% of neurons, enhancing generalization by preventing reliance on specific neurons.</a:t>
            </a:r>
          </a:p>
          <a:p>
            <a:pPr marL="285750" indent="-285750">
              <a:spcBef>
                <a:spcPts val="600"/>
              </a:spcBef>
              <a:buFont typeface="Arial" panose="020B0604020202020204" pitchFamily="34" charset="0"/>
              <a:buChar char="•"/>
            </a:pPr>
            <a:r>
              <a:rPr lang="zh-TW" altLang="en-US" b="1" dirty="0"/>
              <a:t>Simplified Dense Layers: </a:t>
            </a:r>
            <a:r>
              <a:rPr lang="zh-TW" altLang="en-US" dirty="0"/>
              <a:t>The fully connected layers are kept minimal (64 and 32 neurons), reducing the model's complexity to better fit the limited dataset.</a:t>
            </a:r>
          </a:p>
        </p:txBody>
      </p:sp>
      <p:sp>
        <p:nvSpPr>
          <p:cNvPr id="23" name="文字方塊 22">
            <a:extLst>
              <a:ext uri="{FF2B5EF4-FFF2-40B4-BE49-F238E27FC236}">
                <a16:creationId xmlns:a16="http://schemas.microsoft.com/office/drawing/2014/main" id="{A1008609-2C5A-6AA6-BAB8-4D1B1DB959BD}"/>
              </a:ext>
            </a:extLst>
          </p:cNvPr>
          <p:cNvSpPr txBox="1"/>
          <p:nvPr/>
        </p:nvSpPr>
        <p:spPr>
          <a:xfrm>
            <a:off x="903673" y="3978139"/>
            <a:ext cx="7184571" cy="738664"/>
          </a:xfrm>
          <a:prstGeom prst="rect">
            <a:avLst/>
          </a:prstGeom>
          <a:noFill/>
        </p:spPr>
        <p:txBody>
          <a:bodyPr wrap="square">
            <a:spAutoFit/>
          </a:bodyPr>
          <a:lstStyle/>
          <a:p>
            <a:pPr marL="285750" indent="-285750">
              <a:buFont typeface="Arial" panose="020B0604020202020204" pitchFamily="34" charset="0"/>
              <a:buChar char="•"/>
            </a:pPr>
            <a:r>
              <a:rPr lang="zh-TW" altLang="en-US" b="1" dirty="0"/>
              <a:t>Frozen Pre-trained Layers: </a:t>
            </a:r>
            <a:r>
              <a:rPr lang="zh-TW" altLang="en-US" dirty="0"/>
              <a:t>The ResNet50 base layers are frozen, reducing the risk of overfitting on the small dataset by utilizing pre-learned features from ImageNet.</a:t>
            </a:r>
          </a:p>
        </p:txBody>
      </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16"/>
                                        </p:tgtEl>
                                        <p:attrNameLst>
                                          <p:attrName>style.visibility</p:attrName>
                                        </p:attrNameLst>
                                      </p:cBhvr>
                                      <p:to>
                                        <p:strVal val="visible"/>
                                      </p:to>
                                    </p:set>
                                    <p:anim calcmode="lin" valueType="num">
                                      <p:cBhvr>
                                        <p:cTn id="7" dur="500" fill="hold"/>
                                        <p:tgtEl>
                                          <p:spTgt spid="1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6"/>
                                        </p:tgtEl>
                                        <p:attrNameLst>
                                          <p:attrName>ppt_y</p:attrName>
                                        </p:attrNameLst>
                                      </p:cBhvr>
                                      <p:tavLst>
                                        <p:tav tm="0">
                                          <p:val>
                                            <p:strVal val="#ppt_y"/>
                                          </p:val>
                                        </p:tav>
                                        <p:tav tm="100000">
                                          <p:val>
                                            <p:strVal val="#ppt_y"/>
                                          </p:val>
                                        </p:tav>
                                      </p:tavLst>
                                    </p:anim>
                                    <p:anim calcmode="lin" valueType="num">
                                      <p:cBhvr>
                                        <p:cTn id="9" dur="500" fill="hold"/>
                                        <p:tgtEl>
                                          <p:spTgt spid="1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6"/>
                                        </p:tgtEl>
                                      </p:cBhvr>
                                    </p:animEffect>
                                  </p:childTnLst>
                                </p:cTn>
                              </p:par>
                            </p:childTnLst>
                          </p:cTn>
                        </p:par>
                        <p:par>
                          <p:cTn id="12" fill="hold">
                            <p:stCondLst>
                              <p:cond delay="1250"/>
                            </p:stCondLst>
                            <p:childTnLst>
                              <p:par>
                                <p:cTn id="13" presetID="22" presetClass="entr" presetSubtype="8"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left)">
                                      <p:cBhvr>
                                        <p:cTn id="15" dur="3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2FD1E4-3CAE-0EAB-1D71-DD2F7C50CEA6}"/>
            </a:ext>
          </a:extLst>
        </p:cNvPr>
        <p:cNvGrpSpPr/>
        <p:nvPr/>
      </p:nvGrpSpPr>
      <p:grpSpPr>
        <a:xfrm>
          <a:off x="0" y="0"/>
          <a:ext cx="0" cy="0"/>
          <a:chOff x="0" y="0"/>
          <a:chExt cx="0" cy="0"/>
        </a:xfrm>
      </p:grpSpPr>
      <p:sp>
        <p:nvSpPr>
          <p:cNvPr id="116" name="文本框 15">
            <a:extLst>
              <a:ext uri="{FF2B5EF4-FFF2-40B4-BE49-F238E27FC236}">
                <a16:creationId xmlns:a16="http://schemas.microsoft.com/office/drawing/2014/main" id="{BA893247-5360-6E47-6D73-2151EC03952A}"/>
              </a:ext>
            </a:extLst>
          </p:cNvPr>
          <p:cNvSpPr txBox="1"/>
          <p:nvPr/>
        </p:nvSpPr>
        <p:spPr>
          <a:xfrm>
            <a:off x="709386" y="309785"/>
            <a:ext cx="4483100" cy="346249"/>
          </a:xfrm>
          <a:prstGeom prst="rect">
            <a:avLst/>
          </a:prstGeom>
          <a:noFill/>
        </p:spPr>
        <p:txBody>
          <a:bodyPr wrap="square" lIns="68580" tIns="34290" rIns="68580" bIns="34290" rtlCol="0">
            <a:spAutoFit/>
          </a:bodyPr>
          <a:lstStyle/>
          <a:p>
            <a:pPr marL="285750" lvl="0" indent="-285750">
              <a:buFont typeface="Wingdings" panose="05000000000000000000" pitchFamily="2" charset="2"/>
              <a:buChar char="l"/>
            </a:pPr>
            <a:r>
              <a:rPr lang="en-US" altLang="zh-CN" sz="1800" b="1" dirty="0">
                <a:solidFill>
                  <a:srgbClr val="1B4367"/>
                </a:solidFill>
                <a:cs typeface="+mn-ea"/>
                <a:sym typeface="+mn-lt"/>
              </a:rPr>
              <a:t>Optimizing Training Efficiency</a:t>
            </a:r>
            <a:endParaRPr lang="zh-CN" altLang="en-US" sz="1800" b="1" dirty="0">
              <a:solidFill>
                <a:srgbClr val="1B4367"/>
              </a:solidFill>
              <a:cs typeface="+mn-ea"/>
              <a:sym typeface="+mn-lt"/>
            </a:endParaRPr>
          </a:p>
        </p:txBody>
      </p:sp>
      <p:cxnSp>
        <p:nvCxnSpPr>
          <p:cNvPr id="45" name="直接连接符 44">
            <a:extLst>
              <a:ext uri="{FF2B5EF4-FFF2-40B4-BE49-F238E27FC236}">
                <a16:creationId xmlns:a16="http://schemas.microsoft.com/office/drawing/2014/main" id="{E60AE0AE-FBE2-0988-E2A8-5518A290AEF6}"/>
              </a:ext>
            </a:extLst>
          </p:cNvPr>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16" name="圖片 15">
            <a:extLst>
              <a:ext uri="{FF2B5EF4-FFF2-40B4-BE49-F238E27FC236}">
                <a16:creationId xmlns:a16="http://schemas.microsoft.com/office/drawing/2014/main" id="{B8C1B62C-F398-0573-2E43-0F960DDFF0B1}"/>
              </a:ext>
            </a:extLst>
          </p:cNvPr>
          <p:cNvPicPr>
            <a:picLocks noChangeAspect="1"/>
          </p:cNvPicPr>
          <p:nvPr/>
        </p:nvPicPr>
        <p:blipFill>
          <a:blip r:embed="rId3"/>
          <a:srcRect r="14622" b="91418"/>
          <a:stretch/>
        </p:blipFill>
        <p:spPr>
          <a:xfrm>
            <a:off x="1436199" y="1249865"/>
            <a:ext cx="6619716" cy="439773"/>
          </a:xfrm>
          <a:prstGeom prst="rect">
            <a:avLst/>
          </a:prstGeom>
        </p:spPr>
      </p:pic>
      <p:pic>
        <p:nvPicPr>
          <p:cNvPr id="18" name="圖片 17">
            <a:extLst>
              <a:ext uri="{FF2B5EF4-FFF2-40B4-BE49-F238E27FC236}">
                <a16:creationId xmlns:a16="http://schemas.microsoft.com/office/drawing/2014/main" id="{589819FE-5CE8-5F82-13E5-1473078FBFE0}"/>
              </a:ext>
            </a:extLst>
          </p:cNvPr>
          <p:cNvPicPr>
            <a:picLocks noChangeAspect="1"/>
          </p:cNvPicPr>
          <p:nvPr/>
        </p:nvPicPr>
        <p:blipFill>
          <a:blip r:embed="rId3"/>
          <a:srcRect t="78113" r="37505" b="6262"/>
          <a:stretch/>
        </p:blipFill>
        <p:spPr>
          <a:xfrm>
            <a:off x="1436199" y="4149518"/>
            <a:ext cx="4845503" cy="800700"/>
          </a:xfrm>
          <a:prstGeom prst="rect">
            <a:avLst/>
          </a:prstGeom>
        </p:spPr>
      </p:pic>
      <p:pic>
        <p:nvPicPr>
          <p:cNvPr id="19" name="圖片 18">
            <a:extLst>
              <a:ext uri="{FF2B5EF4-FFF2-40B4-BE49-F238E27FC236}">
                <a16:creationId xmlns:a16="http://schemas.microsoft.com/office/drawing/2014/main" id="{416ABD43-E4DB-F827-7C1F-3DB0F4F58DB1}"/>
              </a:ext>
            </a:extLst>
          </p:cNvPr>
          <p:cNvPicPr>
            <a:picLocks noChangeAspect="1"/>
          </p:cNvPicPr>
          <p:nvPr/>
        </p:nvPicPr>
        <p:blipFill>
          <a:blip r:embed="rId3"/>
          <a:srcRect t="66740" r="64146" b="19529"/>
          <a:stretch/>
        </p:blipFill>
        <p:spPr>
          <a:xfrm>
            <a:off x="1436199" y="2602431"/>
            <a:ext cx="2779939" cy="703671"/>
          </a:xfrm>
          <a:prstGeom prst="rect">
            <a:avLst/>
          </a:prstGeom>
        </p:spPr>
      </p:pic>
      <p:sp>
        <p:nvSpPr>
          <p:cNvPr id="4" name="Text Placeholder 8">
            <a:extLst>
              <a:ext uri="{FF2B5EF4-FFF2-40B4-BE49-F238E27FC236}">
                <a16:creationId xmlns:a16="http://schemas.microsoft.com/office/drawing/2014/main" id="{A9697CB4-C219-5B15-C043-7B938B7869DC}"/>
              </a:ext>
            </a:extLst>
          </p:cNvPr>
          <p:cNvSpPr txBox="1"/>
          <p:nvPr/>
        </p:nvSpPr>
        <p:spPr>
          <a:xfrm>
            <a:off x="941128" y="776846"/>
            <a:ext cx="8129393" cy="4056869"/>
          </a:xfrm>
          <a:prstGeom prst="rect">
            <a:avLst/>
          </a:prstGeom>
        </p:spPr>
        <p:txBody>
          <a:bodyPr vert="horz" lIns="68580" tIns="34290" rIns="68580" bIns="34290"/>
          <a:lstStyle>
            <a:defPPr>
              <a:defRPr lang="zh-CN"/>
            </a:defPPr>
            <a:lvl1pPr indent="0" defTabSz="457200">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marL="342900" indent="-342900">
              <a:lnSpc>
                <a:spcPts val="1500"/>
              </a:lnSpc>
              <a:spcBef>
                <a:spcPts val="600"/>
              </a:spcBef>
              <a:spcAft>
                <a:spcPts val="600"/>
              </a:spcAft>
              <a:buFont typeface="+mj-lt"/>
              <a:buAutoNum type="arabicPeriod"/>
            </a:pPr>
            <a:r>
              <a:rPr lang="en-US" altLang="zh-CN" dirty="0">
                <a:solidFill>
                  <a:schemeClr val="tx1">
                    <a:lumMod val="75000"/>
                    <a:lumOff val="25000"/>
                  </a:schemeClr>
                </a:solidFill>
                <a:cs typeface="+mn-ea"/>
                <a:sym typeface="+mn-lt"/>
              </a:rPr>
              <a:t>Loading ImageNet pre-trained weights enables the model to quickly extract image features, avoiding the need to train all layers from scratch.</a:t>
            </a:r>
          </a:p>
          <a:p>
            <a:pPr marL="342900" indent="-342900">
              <a:lnSpc>
                <a:spcPts val="1500"/>
              </a:lnSpc>
              <a:spcBef>
                <a:spcPts val="600"/>
              </a:spcBef>
              <a:spcAft>
                <a:spcPts val="600"/>
              </a:spcAft>
              <a:buFont typeface="+mj-lt"/>
              <a:buAutoNum type="arabicPeriod"/>
            </a:pPr>
            <a:endParaRPr lang="en-US" altLang="zh-CN" dirty="0">
              <a:solidFill>
                <a:schemeClr val="tx1">
                  <a:lumMod val="75000"/>
                  <a:lumOff val="25000"/>
                </a:schemeClr>
              </a:solidFill>
              <a:cs typeface="+mn-ea"/>
              <a:sym typeface="+mn-lt"/>
            </a:endParaRPr>
          </a:p>
          <a:p>
            <a:pPr marL="342900" indent="-342900">
              <a:lnSpc>
                <a:spcPts val="1500"/>
              </a:lnSpc>
              <a:spcBef>
                <a:spcPts val="600"/>
              </a:spcBef>
              <a:spcAft>
                <a:spcPts val="600"/>
              </a:spcAft>
              <a:buFont typeface="+mj-lt"/>
              <a:buAutoNum type="arabicPeriod"/>
            </a:pPr>
            <a:endParaRPr lang="en-US" altLang="zh-CN" dirty="0">
              <a:solidFill>
                <a:schemeClr val="tx1">
                  <a:lumMod val="75000"/>
                  <a:lumOff val="25000"/>
                </a:schemeClr>
              </a:solidFill>
              <a:cs typeface="+mn-ea"/>
              <a:sym typeface="+mn-lt"/>
            </a:endParaRPr>
          </a:p>
          <a:p>
            <a:pPr marL="342900" indent="-342900">
              <a:lnSpc>
                <a:spcPts val="1500"/>
              </a:lnSpc>
              <a:spcBef>
                <a:spcPts val="600"/>
              </a:spcBef>
              <a:spcAft>
                <a:spcPts val="600"/>
              </a:spcAft>
              <a:buFont typeface="+mj-lt"/>
              <a:buAutoNum type="arabicPeriod"/>
            </a:pPr>
            <a:r>
              <a:rPr lang="en-US" altLang="zh-CN" dirty="0">
                <a:solidFill>
                  <a:schemeClr val="tx1">
                    <a:lumMod val="75000"/>
                    <a:lumOff val="25000"/>
                  </a:schemeClr>
                </a:solidFill>
                <a:cs typeface="+mn-ea"/>
                <a:sym typeface="+mn-lt"/>
              </a:rPr>
              <a:t>Freezing all the base convolutional layers of ResNet50 ensures that only the newly added dense layers are trained, preventing redundant optimization of already learned general features.</a:t>
            </a:r>
          </a:p>
          <a:p>
            <a:pPr marL="342900" indent="-342900">
              <a:lnSpc>
                <a:spcPts val="1500"/>
              </a:lnSpc>
              <a:spcBef>
                <a:spcPts val="600"/>
              </a:spcBef>
              <a:spcAft>
                <a:spcPts val="600"/>
              </a:spcAft>
              <a:buFont typeface="+mj-lt"/>
              <a:buAutoNum type="arabicPeriod"/>
            </a:pPr>
            <a:endParaRPr lang="en-US" altLang="zh-CN" dirty="0">
              <a:solidFill>
                <a:schemeClr val="tx1">
                  <a:lumMod val="75000"/>
                  <a:lumOff val="25000"/>
                </a:schemeClr>
              </a:solidFill>
              <a:cs typeface="+mn-ea"/>
              <a:sym typeface="+mn-lt"/>
            </a:endParaRPr>
          </a:p>
          <a:p>
            <a:pPr marL="342900" indent="-342900">
              <a:lnSpc>
                <a:spcPts val="1500"/>
              </a:lnSpc>
              <a:spcBef>
                <a:spcPts val="600"/>
              </a:spcBef>
              <a:spcAft>
                <a:spcPts val="600"/>
              </a:spcAft>
              <a:buFont typeface="+mj-lt"/>
              <a:buAutoNum type="arabicPeriod"/>
            </a:pPr>
            <a:endParaRPr lang="en-US" altLang="zh-CN" dirty="0">
              <a:solidFill>
                <a:schemeClr val="tx1">
                  <a:lumMod val="75000"/>
                  <a:lumOff val="25000"/>
                </a:schemeClr>
              </a:solidFill>
              <a:cs typeface="+mn-ea"/>
              <a:sym typeface="+mn-lt"/>
            </a:endParaRPr>
          </a:p>
          <a:p>
            <a:pPr marL="342900" indent="-342900">
              <a:lnSpc>
                <a:spcPts val="1500"/>
              </a:lnSpc>
              <a:spcBef>
                <a:spcPts val="600"/>
              </a:spcBef>
              <a:spcAft>
                <a:spcPts val="600"/>
              </a:spcAft>
              <a:buFont typeface="+mj-lt"/>
              <a:buAutoNum type="arabicPeriod"/>
            </a:pPr>
            <a:endParaRPr lang="en-US" altLang="zh-CN" dirty="0">
              <a:solidFill>
                <a:schemeClr val="tx1">
                  <a:lumMod val="75000"/>
                  <a:lumOff val="25000"/>
                </a:schemeClr>
              </a:solidFill>
              <a:cs typeface="+mn-ea"/>
              <a:sym typeface="+mn-lt"/>
            </a:endParaRPr>
          </a:p>
          <a:p>
            <a:pPr marL="342900" indent="-342900">
              <a:lnSpc>
                <a:spcPts val="1500"/>
              </a:lnSpc>
              <a:spcBef>
                <a:spcPts val="600"/>
              </a:spcBef>
              <a:spcAft>
                <a:spcPts val="600"/>
              </a:spcAft>
              <a:buFont typeface="+mj-lt"/>
              <a:buAutoNum type="arabicPeriod"/>
            </a:pPr>
            <a:r>
              <a:rPr lang="en-US" altLang="zh-CN" dirty="0">
                <a:solidFill>
                  <a:schemeClr val="tx1">
                    <a:lumMod val="75000"/>
                    <a:lumOff val="25000"/>
                  </a:schemeClr>
                </a:solidFill>
                <a:cs typeface="+mn-ea"/>
                <a:sym typeface="+mn-lt"/>
              </a:rPr>
              <a:t>The Adam optimizer, an adaptive learning rate algorithm, dynamically adjusts the learning rate based on gradient changes.</a:t>
            </a:r>
            <a:endParaRPr lang="en-US" altLang="zh-CN" sz="14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128905330"/>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16"/>
                                        </p:tgtEl>
                                        <p:attrNameLst>
                                          <p:attrName>style.visibility</p:attrName>
                                        </p:attrNameLst>
                                      </p:cBhvr>
                                      <p:to>
                                        <p:strVal val="visible"/>
                                      </p:to>
                                    </p:set>
                                    <p:anim calcmode="lin" valueType="num">
                                      <p:cBhvr>
                                        <p:cTn id="7" dur="500" fill="hold"/>
                                        <p:tgtEl>
                                          <p:spTgt spid="1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6"/>
                                        </p:tgtEl>
                                        <p:attrNameLst>
                                          <p:attrName>ppt_y</p:attrName>
                                        </p:attrNameLst>
                                      </p:cBhvr>
                                      <p:tavLst>
                                        <p:tav tm="0">
                                          <p:val>
                                            <p:strVal val="#ppt_y"/>
                                          </p:val>
                                        </p:tav>
                                        <p:tav tm="100000">
                                          <p:val>
                                            <p:strVal val="#ppt_y"/>
                                          </p:val>
                                        </p:tav>
                                      </p:tavLst>
                                    </p:anim>
                                    <p:anim calcmode="lin" valueType="num">
                                      <p:cBhvr>
                                        <p:cTn id="9" dur="500" fill="hold"/>
                                        <p:tgtEl>
                                          <p:spTgt spid="1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6"/>
                                        </p:tgtEl>
                                      </p:cBhvr>
                                    </p:animEffect>
                                  </p:childTnLst>
                                </p:cTn>
                              </p:par>
                            </p:childTnLst>
                          </p:cTn>
                        </p:par>
                        <p:par>
                          <p:cTn id="12" fill="hold">
                            <p:stCondLst>
                              <p:cond delay="1850"/>
                            </p:stCondLst>
                            <p:childTnLst>
                              <p:par>
                                <p:cTn id="13" presetID="22" presetClass="entr" presetSubtype="8"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left)">
                                      <p:cBhvr>
                                        <p:cTn id="15" dur="3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04</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
        <p:nvSpPr>
          <p:cNvPr id="3" name="文本框 11">
            <a:extLst>
              <a:ext uri="{FF2B5EF4-FFF2-40B4-BE49-F238E27FC236}">
                <a16:creationId xmlns:a16="http://schemas.microsoft.com/office/drawing/2014/main" id="{64876368-90EB-386E-E0E6-D7E271F525C2}"/>
              </a:ext>
            </a:extLst>
          </p:cNvPr>
          <p:cNvSpPr txBox="1"/>
          <p:nvPr/>
        </p:nvSpPr>
        <p:spPr>
          <a:xfrm>
            <a:off x="1759766" y="2853628"/>
            <a:ext cx="5619765" cy="438582"/>
          </a:xfrm>
          <a:prstGeom prst="rect">
            <a:avLst/>
          </a:prstGeom>
          <a:noFill/>
        </p:spPr>
        <p:txBody>
          <a:bodyPr wrap="square" lIns="68580" tIns="34290" rIns="68580" bIns="34290" rtlCol="0">
            <a:spAutoFit/>
          </a:bodyPr>
          <a:lstStyle/>
          <a:p>
            <a:pPr algn="ctr"/>
            <a:r>
              <a:rPr lang="en-US" altLang="zh-CN" sz="2400" b="1" dirty="0">
                <a:solidFill>
                  <a:srgbClr val="1B4367"/>
                </a:solidFill>
                <a:cs typeface="+mn-ea"/>
                <a:sym typeface="+mn-lt"/>
              </a:rPr>
              <a:t>Training Results and Presentation</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3"/>
                                        </p:tgtEl>
                                        <p:attrNameLst>
                                          <p:attrName>ppt_y</p:attrName>
                                        </p:attrNameLst>
                                      </p:cBhvr>
                                      <p:tavLst>
                                        <p:tav tm="0">
                                          <p:val>
                                            <p:strVal val="#ppt_y"/>
                                          </p:val>
                                        </p:tav>
                                        <p:tav tm="100000">
                                          <p:val>
                                            <p:strVal val="#ppt_y"/>
                                          </p:val>
                                        </p:tav>
                                      </p:tavLst>
                                    </p:anim>
                                    <p:anim calcmode="lin" valueType="num">
                                      <p:cBhvr>
                                        <p:cTn id="1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5"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46249"/>
          </a:xfrm>
          <a:prstGeom prst="rect">
            <a:avLst/>
          </a:prstGeom>
          <a:noFill/>
        </p:spPr>
        <p:txBody>
          <a:bodyPr wrap="square" lIns="68580" tIns="34290" rIns="68580" bIns="34290" rtlCol="0">
            <a:spAutoFit/>
          </a:bodyPr>
          <a:lstStyle/>
          <a:p>
            <a:r>
              <a:rPr lang="en-US" altLang="zh-CN" sz="1800" b="1" dirty="0">
                <a:solidFill>
                  <a:srgbClr val="1B4367"/>
                </a:solidFill>
                <a:cs typeface="+mn-ea"/>
                <a:sym typeface="+mn-lt"/>
              </a:rPr>
              <a:t>Training Results</a:t>
            </a:r>
            <a:endParaRPr lang="zh-CN" altLang="en-US" sz="1700" b="1" dirty="0">
              <a:solidFill>
                <a:srgbClr val="1B4367"/>
              </a:solidFill>
              <a:cs typeface="+mn-ea"/>
              <a:sym typeface="+mn-lt"/>
            </a:endParaRPr>
          </a:p>
        </p:txBody>
      </p:sp>
      <p:cxnSp>
        <p:nvCxnSpPr>
          <p:cNvPr id="25" name="直接连接符 24"/>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16" name="圖片 15">
            <a:extLst>
              <a:ext uri="{FF2B5EF4-FFF2-40B4-BE49-F238E27FC236}">
                <a16:creationId xmlns:a16="http://schemas.microsoft.com/office/drawing/2014/main" id="{ED6A8905-8B5A-01CE-E3CC-FCB57C32D277}"/>
              </a:ext>
            </a:extLst>
          </p:cNvPr>
          <p:cNvPicPr>
            <a:picLocks noChangeAspect="1"/>
          </p:cNvPicPr>
          <p:nvPr/>
        </p:nvPicPr>
        <p:blipFill>
          <a:blip r:embed="rId3"/>
          <a:srcRect t="39537" b="1270"/>
          <a:stretch/>
        </p:blipFill>
        <p:spPr>
          <a:xfrm>
            <a:off x="936914" y="1446785"/>
            <a:ext cx="4231651" cy="2592829"/>
          </a:xfrm>
          <a:prstGeom prst="rect">
            <a:avLst/>
          </a:prstGeom>
        </p:spPr>
      </p:pic>
      <p:sp>
        <p:nvSpPr>
          <p:cNvPr id="29" name="文字方塊 28">
            <a:extLst>
              <a:ext uri="{FF2B5EF4-FFF2-40B4-BE49-F238E27FC236}">
                <a16:creationId xmlns:a16="http://schemas.microsoft.com/office/drawing/2014/main" id="{3E55A8E7-DB5D-7290-6A0C-AFB94481AF5F}"/>
              </a:ext>
            </a:extLst>
          </p:cNvPr>
          <p:cNvSpPr txBox="1"/>
          <p:nvPr/>
        </p:nvSpPr>
        <p:spPr>
          <a:xfrm>
            <a:off x="855271" y="779781"/>
            <a:ext cx="5404757" cy="307777"/>
          </a:xfrm>
          <a:prstGeom prst="rect">
            <a:avLst/>
          </a:prstGeom>
          <a:noFill/>
        </p:spPr>
        <p:txBody>
          <a:bodyPr wrap="square">
            <a:spAutoFit/>
          </a:bodyPr>
          <a:lstStyle/>
          <a:p>
            <a:pPr marL="285750" indent="-285750">
              <a:buFont typeface="Wingdings" panose="05000000000000000000" pitchFamily="2" charset="2"/>
              <a:buChar char="Ø"/>
            </a:pPr>
            <a:r>
              <a:rPr lang="en-US" altLang="zh-TW" dirty="0"/>
              <a:t>The train loss effectively decreases through training.</a:t>
            </a:r>
            <a:endParaRPr lang="zh-TW" altLang="en-US" dirty="0"/>
          </a:p>
        </p:txBody>
      </p:sp>
      <p:pic>
        <p:nvPicPr>
          <p:cNvPr id="3" name="圖片 2">
            <a:extLst>
              <a:ext uri="{FF2B5EF4-FFF2-40B4-BE49-F238E27FC236}">
                <a16:creationId xmlns:a16="http://schemas.microsoft.com/office/drawing/2014/main" id="{84CAA53B-6841-D138-6062-5E87CE0CD685}"/>
              </a:ext>
            </a:extLst>
          </p:cNvPr>
          <p:cNvPicPr>
            <a:picLocks noChangeAspect="1"/>
          </p:cNvPicPr>
          <p:nvPr/>
        </p:nvPicPr>
        <p:blipFill>
          <a:blip r:embed="rId4"/>
          <a:srcRect l="48839" r="6776"/>
          <a:stretch/>
        </p:blipFill>
        <p:spPr>
          <a:xfrm>
            <a:off x="5551714" y="1087558"/>
            <a:ext cx="3053444" cy="343973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1200"/>
                            </p:stCondLst>
                            <p:childTnLst>
                              <p:par>
                                <p:cTn id="13" presetID="22" presetClass="entr" presetSubtype="8"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3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1FDE17-287D-F207-C843-A296309A1699}"/>
            </a:ext>
          </a:extLst>
        </p:cNvPr>
        <p:cNvGrpSpPr/>
        <p:nvPr/>
      </p:nvGrpSpPr>
      <p:grpSpPr>
        <a:xfrm>
          <a:off x="0" y="0"/>
          <a:ext cx="0" cy="0"/>
          <a:chOff x="0" y="0"/>
          <a:chExt cx="0" cy="0"/>
        </a:xfrm>
      </p:grpSpPr>
      <p:sp>
        <p:nvSpPr>
          <p:cNvPr id="24" name="文本框 15">
            <a:extLst>
              <a:ext uri="{FF2B5EF4-FFF2-40B4-BE49-F238E27FC236}">
                <a16:creationId xmlns:a16="http://schemas.microsoft.com/office/drawing/2014/main" id="{14D2A19B-3752-A06B-5B21-10ABBC8AD74B}"/>
              </a:ext>
            </a:extLst>
          </p:cNvPr>
          <p:cNvSpPr txBox="1"/>
          <p:nvPr/>
        </p:nvSpPr>
        <p:spPr>
          <a:xfrm>
            <a:off x="709386" y="309785"/>
            <a:ext cx="2261711" cy="346249"/>
          </a:xfrm>
          <a:prstGeom prst="rect">
            <a:avLst/>
          </a:prstGeom>
          <a:noFill/>
        </p:spPr>
        <p:txBody>
          <a:bodyPr wrap="square" lIns="68580" tIns="34290" rIns="68580" bIns="34290" rtlCol="0">
            <a:spAutoFit/>
          </a:bodyPr>
          <a:lstStyle/>
          <a:p>
            <a:r>
              <a:rPr lang="en-US" altLang="zh-CN" sz="1800" b="1" dirty="0">
                <a:solidFill>
                  <a:srgbClr val="1B4367"/>
                </a:solidFill>
                <a:cs typeface="+mn-ea"/>
                <a:sym typeface="+mn-lt"/>
              </a:rPr>
              <a:t>Training Results</a:t>
            </a:r>
            <a:endParaRPr lang="zh-CN" altLang="en-US" sz="1700" b="1" dirty="0">
              <a:solidFill>
                <a:srgbClr val="1B4367"/>
              </a:solidFill>
              <a:cs typeface="+mn-ea"/>
              <a:sym typeface="+mn-lt"/>
            </a:endParaRPr>
          </a:p>
        </p:txBody>
      </p:sp>
      <p:cxnSp>
        <p:nvCxnSpPr>
          <p:cNvPr id="25" name="直接连接符 24">
            <a:extLst>
              <a:ext uri="{FF2B5EF4-FFF2-40B4-BE49-F238E27FC236}">
                <a16:creationId xmlns:a16="http://schemas.microsoft.com/office/drawing/2014/main" id="{B5446E65-0A33-B0EF-AD1A-EC21A9B8D0A4}"/>
              </a:ext>
            </a:extLst>
          </p:cNvPr>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3" name="圖片 2">
            <a:extLst>
              <a:ext uri="{FF2B5EF4-FFF2-40B4-BE49-F238E27FC236}">
                <a16:creationId xmlns:a16="http://schemas.microsoft.com/office/drawing/2014/main" id="{606B7FE0-B134-7328-370F-F40B91727D9B}"/>
              </a:ext>
            </a:extLst>
          </p:cNvPr>
          <p:cNvPicPr>
            <a:picLocks noChangeAspect="1"/>
          </p:cNvPicPr>
          <p:nvPr/>
        </p:nvPicPr>
        <p:blipFill>
          <a:blip r:embed="rId3"/>
          <a:srcRect b="64008"/>
          <a:stretch/>
        </p:blipFill>
        <p:spPr>
          <a:xfrm>
            <a:off x="3015343" y="836659"/>
            <a:ext cx="3276600" cy="346250"/>
          </a:xfrm>
          <a:prstGeom prst="rect">
            <a:avLst/>
          </a:prstGeom>
        </p:spPr>
      </p:pic>
      <p:sp>
        <p:nvSpPr>
          <p:cNvPr id="6" name="文字方塊 5">
            <a:extLst>
              <a:ext uri="{FF2B5EF4-FFF2-40B4-BE49-F238E27FC236}">
                <a16:creationId xmlns:a16="http://schemas.microsoft.com/office/drawing/2014/main" id="{C8638E59-6990-7395-01C5-9C3204590122}"/>
              </a:ext>
            </a:extLst>
          </p:cNvPr>
          <p:cNvSpPr txBox="1"/>
          <p:nvPr/>
        </p:nvSpPr>
        <p:spPr>
          <a:xfrm>
            <a:off x="774478" y="1009784"/>
            <a:ext cx="5837464" cy="3801041"/>
          </a:xfrm>
          <a:prstGeom prst="rect">
            <a:avLst/>
          </a:prstGeom>
          <a:noFill/>
        </p:spPr>
        <p:txBody>
          <a:bodyPr wrap="square">
            <a:spAutoFit/>
          </a:bodyPr>
          <a:lstStyle/>
          <a:p>
            <a:pPr>
              <a:spcBef>
                <a:spcPts val="600"/>
              </a:spcBef>
              <a:spcAft>
                <a:spcPts val="600"/>
              </a:spcAft>
            </a:pPr>
            <a:r>
              <a:rPr lang="en-US" altLang="zh-TW" b="1" dirty="0"/>
              <a:t>1. Accuracy:</a:t>
            </a:r>
            <a:r>
              <a:rPr lang="en-US" altLang="zh-TW" dirty="0"/>
              <a:t> 95.07%</a:t>
            </a:r>
          </a:p>
          <a:p>
            <a:pPr marL="285750" indent="-285750">
              <a:spcAft>
                <a:spcPts val="600"/>
              </a:spcAft>
              <a:buFont typeface="Wingdings" panose="05000000000000000000" pitchFamily="2" charset="2"/>
              <a:buChar char="Ø"/>
            </a:pPr>
            <a:r>
              <a:rPr lang="en-US" altLang="zh-TW" dirty="0"/>
              <a:t>In the test dataset, the model achieved an accuracy of 95.07%, indicating that its overall predictions for distinguishing between normal and tumor kidney samples are highly accurate.</a:t>
            </a:r>
          </a:p>
          <a:p>
            <a:pPr>
              <a:spcAft>
                <a:spcPts val="600"/>
              </a:spcAft>
            </a:pPr>
            <a:r>
              <a:rPr lang="en-US" altLang="zh-TW" b="1" dirty="0"/>
              <a:t>2. Recall:</a:t>
            </a:r>
            <a:r>
              <a:rPr lang="en-US" altLang="zh-TW" dirty="0"/>
              <a:t> 0.96(96%)</a:t>
            </a:r>
          </a:p>
          <a:p>
            <a:pPr marL="285750" indent="-285750">
              <a:spcAft>
                <a:spcPts val="600"/>
              </a:spcAft>
              <a:buFont typeface="Wingdings" panose="05000000000000000000" pitchFamily="2" charset="2"/>
              <a:buChar char="Ø"/>
            </a:pPr>
            <a:r>
              <a:rPr lang="en-US" altLang="zh-TW" dirty="0"/>
              <a:t>A high recall suggests that the model effectively identifies tumor samples, with very few tumor cases missed (False Negatives).</a:t>
            </a:r>
          </a:p>
          <a:p>
            <a:pPr>
              <a:spcBef>
                <a:spcPts val="600"/>
              </a:spcBef>
              <a:spcAft>
                <a:spcPts val="600"/>
              </a:spcAft>
            </a:pPr>
            <a:r>
              <a:rPr lang="en-US" altLang="zh-TW" b="1" dirty="0"/>
              <a:t>2. Precision:</a:t>
            </a:r>
            <a:r>
              <a:rPr lang="en-US" altLang="zh-TW" dirty="0"/>
              <a:t> 0.91(91%)</a:t>
            </a:r>
          </a:p>
          <a:p>
            <a:pPr marL="285750" indent="-285750">
              <a:spcAft>
                <a:spcPts val="600"/>
              </a:spcAft>
              <a:buFont typeface="Wingdings" panose="05000000000000000000" pitchFamily="2" charset="2"/>
              <a:buChar char="Ø"/>
            </a:pPr>
            <a:r>
              <a:rPr lang="en-US" altLang="zh-TW" dirty="0"/>
              <a:t>A high precision indicates that the model rarely misclassifies normal samples as tumors (False Positives).</a:t>
            </a:r>
          </a:p>
          <a:p>
            <a:pPr>
              <a:spcBef>
                <a:spcPts val="600"/>
              </a:spcBef>
              <a:spcAft>
                <a:spcPts val="600"/>
              </a:spcAft>
            </a:pPr>
            <a:r>
              <a:rPr lang="en-US" altLang="zh-TW" b="1" dirty="0"/>
              <a:t>4. F1-Score:</a:t>
            </a:r>
            <a:r>
              <a:rPr lang="en-US" altLang="zh-TW" dirty="0"/>
              <a:t> 0.94(94%)</a:t>
            </a:r>
          </a:p>
          <a:p>
            <a:pPr marL="285750" indent="-285750">
              <a:spcAft>
                <a:spcPts val="600"/>
              </a:spcAft>
              <a:buFont typeface="Wingdings" panose="05000000000000000000" pitchFamily="2" charset="2"/>
              <a:buChar char="Ø"/>
            </a:pPr>
            <a:r>
              <a:rPr lang="en-US" altLang="zh-TW" dirty="0"/>
              <a:t>An F1 score close to 1 demonstrates that the model strikes a good balance between precision and recall.</a:t>
            </a:r>
          </a:p>
        </p:txBody>
      </p:sp>
      <p:pic>
        <p:nvPicPr>
          <p:cNvPr id="4" name="圖片 3">
            <a:extLst>
              <a:ext uri="{FF2B5EF4-FFF2-40B4-BE49-F238E27FC236}">
                <a16:creationId xmlns:a16="http://schemas.microsoft.com/office/drawing/2014/main" id="{943A6661-7708-66C9-07AE-AF4DDF39A11C}"/>
              </a:ext>
            </a:extLst>
          </p:cNvPr>
          <p:cNvPicPr>
            <a:picLocks noChangeAspect="1"/>
          </p:cNvPicPr>
          <p:nvPr/>
        </p:nvPicPr>
        <p:blipFill>
          <a:blip r:embed="rId4"/>
          <a:srcRect b="16671"/>
          <a:stretch/>
        </p:blipFill>
        <p:spPr>
          <a:xfrm>
            <a:off x="6430736" y="2755943"/>
            <a:ext cx="2574471" cy="651179"/>
          </a:xfrm>
          <a:prstGeom prst="rect">
            <a:avLst/>
          </a:prstGeom>
        </p:spPr>
      </p:pic>
    </p:spTree>
    <p:extLst>
      <p:ext uri="{BB962C8B-B14F-4D97-AF65-F5344CB8AC3E}">
        <p14:creationId xmlns:p14="http://schemas.microsoft.com/office/powerpoint/2010/main" val="253703551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1200"/>
                            </p:stCondLst>
                            <p:childTnLst>
                              <p:par>
                                <p:cTn id="13" presetID="22" presetClass="entr" presetSubtype="8"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3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3605269" y="1078479"/>
            <a:ext cx="478533" cy="393570"/>
            <a:chOff x="5640108" y="966369"/>
            <a:chExt cx="476097" cy="391567"/>
          </a:xfrm>
        </p:grpSpPr>
        <p:sp>
          <p:nvSpPr>
            <p:cNvPr id="25" name="椭圆 2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01</a:t>
              </a:r>
            </a:p>
          </p:txBody>
        </p:sp>
      </p:grpSp>
      <p:sp>
        <p:nvSpPr>
          <p:cNvPr id="3" name="文本框 2"/>
          <p:cNvSpPr txBox="1"/>
          <p:nvPr/>
        </p:nvSpPr>
        <p:spPr>
          <a:xfrm>
            <a:off x="2049367" y="296302"/>
            <a:ext cx="2113154" cy="461665"/>
          </a:xfrm>
          <a:prstGeom prst="rect">
            <a:avLst/>
          </a:prstGeom>
          <a:noFill/>
        </p:spPr>
        <p:txBody>
          <a:bodyPr vert="horz" wrap="square" rtlCol="0">
            <a:spAutoFit/>
          </a:bodyPr>
          <a:lstStyle/>
          <a:p>
            <a:r>
              <a:rPr lang="en-US" altLang="zh-CN" sz="2400" b="1" dirty="0">
                <a:solidFill>
                  <a:srgbClr val="1B4367"/>
                </a:solidFill>
                <a:cs typeface="+mn-ea"/>
                <a:sym typeface="+mn-lt"/>
              </a:rPr>
              <a:t>CONTENTS</a:t>
            </a:r>
          </a:p>
        </p:txBody>
      </p:sp>
      <p:grpSp>
        <p:nvGrpSpPr>
          <p:cNvPr id="80" name="组合 79"/>
          <p:cNvGrpSpPr/>
          <p:nvPr/>
        </p:nvGrpSpPr>
        <p:grpSpPr>
          <a:xfrm>
            <a:off x="3605269" y="1796023"/>
            <a:ext cx="478533" cy="393570"/>
            <a:chOff x="5640108" y="966369"/>
            <a:chExt cx="476097" cy="391567"/>
          </a:xfrm>
        </p:grpSpPr>
        <p:sp>
          <p:nvSpPr>
            <p:cNvPr id="81" name="椭圆 80"/>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2"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02</a:t>
              </a:r>
            </a:p>
          </p:txBody>
        </p:sp>
      </p:grpSp>
      <p:grpSp>
        <p:nvGrpSpPr>
          <p:cNvPr id="84" name="组合 83"/>
          <p:cNvGrpSpPr/>
          <p:nvPr/>
        </p:nvGrpSpPr>
        <p:grpSpPr>
          <a:xfrm>
            <a:off x="3605269" y="2513567"/>
            <a:ext cx="478533" cy="393570"/>
            <a:chOff x="5640108" y="966369"/>
            <a:chExt cx="476097" cy="391567"/>
          </a:xfrm>
        </p:grpSpPr>
        <p:sp>
          <p:nvSpPr>
            <p:cNvPr id="85"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03</a:t>
              </a:r>
            </a:p>
          </p:txBody>
        </p:sp>
      </p:grpSp>
      <p:grpSp>
        <p:nvGrpSpPr>
          <p:cNvPr id="88" name="组合 87"/>
          <p:cNvGrpSpPr/>
          <p:nvPr/>
        </p:nvGrpSpPr>
        <p:grpSpPr>
          <a:xfrm>
            <a:off x="3605269" y="3231111"/>
            <a:ext cx="478533" cy="393570"/>
            <a:chOff x="5640108" y="966369"/>
            <a:chExt cx="476097" cy="391567"/>
          </a:xfrm>
        </p:grpSpPr>
        <p:sp>
          <p:nvSpPr>
            <p:cNvPr id="89" name="椭圆 88"/>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90"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04</a:t>
              </a:r>
            </a:p>
          </p:txBody>
        </p:sp>
      </p:grpSp>
      <p:sp>
        <p:nvSpPr>
          <p:cNvPr id="4" name="燕尾形 3"/>
          <p:cNvSpPr/>
          <p:nvPr/>
        </p:nvSpPr>
        <p:spPr>
          <a:xfrm>
            <a:off x="3905668" y="302787"/>
            <a:ext cx="256853" cy="448435"/>
          </a:xfrm>
          <a:prstGeom prst="chevron">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字方塊 5">
            <a:extLst>
              <a:ext uri="{FF2B5EF4-FFF2-40B4-BE49-F238E27FC236}">
                <a16:creationId xmlns:a16="http://schemas.microsoft.com/office/drawing/2014/main" id="{8BC4C72D-2BD6-A564-EC81-67352E91884F}"/>
              </a:ext>
            </a:extLst>
          </p:cNvPr>
          <p:cNvSpPr txBox="1"/>
          <p:nvPr/>
        </p:nvSpPr>
        <p:spPr>
          <a:xfrm>
            <a:off x="4244248" y="1118752"/>
            <a:ext cx="4571999" cy="307777"/>
          </a:xfrm>
          <a:prstGeom prst="rect">
            <a:avLst/>
          </a:prstGeom>
          <a:noFill/>
        </p:spPr>
        <p:txBody>
          <a:bodyPr wrap="square">
            <a:spAutoFit/>
          </a:bodyPr>
          <a:lstStyle/>
          <a:p>
            <a:r>
              <a:rPr lang="en-US" altLang="zh-TW" b="1" dirty="0">
                <a:cs typeface="+mn-ea"/>
                <a:sym typeface="+mn-lt"/>
              </a:rPr>
              <a:t>The purpose of model training</a:t>
            </a:r>
            <a:endParaRPr lang="zh-CN" altLang="en-US" b="1" dirty="0">
              <a:cs typeface="+mn-ea"/>
              <a:sym typeface="+mn-lt"/>
            </a:endParaRPr>
          </a:p>
        </p:txBody>
      </p:sp>
      <p:sp>
        <p:nvSpPr>
          <p:cNvPr id="8" name="文字方塊 7">
            <a:extLst>
              <a:ext uri="{FF2B5EF4-FFF2-40B4-BE49-F238E27FC236}">
                <a16:creationId xmlns:a16="http://schemas.microsoft.com/office/drawing/2014/main" id="{E378F794-C4C5-0877-8AB8-23B002DEDA01}"/>
              </a:ext>
            </a:extLst>
          </p:cNvPr>
          <p:cNvSpPr txBox="1"/>
          <p:nvPr/>
        </p:nvSpPr>
        <p:spPr>
          <a:xfrm>
            <a:off x="4244248" y="1836296"/>
            <a:ext cx="4571999" cy="307777"/>
          </a:xfrm>
          <a:prstGeom prst="rect">
            <a:avLst/>
          </a:prstGeom>
          <a:noFill/>
        </p:spPr>
        <p:txBody>
          <a:bodyPr wrap="square">
            <a:spAutoFit/>
          </a:bodyPr>
          <a:lstStyle/>
          <a:p>
            <a:r>
              <a:rPr lang="en-US" altLang="zh-CN" b="1" dirty="0">
                <a:cs typeface="+mn-ea"/>
                <a:sym typeface="+mn-lt"/>
              </a:rPr>
              <a:t>Data preprocessing</a:t>
            </a:r>
            <a:endParaRPr lang="zh-CN" altLang="en-US" b="1" dirty="0">
              <a:cs typeface="+mn-ea"/>
              <a:sym typeface="+mn-lt"/>
            </a:endParaRPr>
          </a:p>
        </p:txBody>
      </p:sp>
      <p:sp>
        <p:nvSpPr>
          <p:cNvPr id="10" name="文字方塊 9">
            <a:extLst>
              <a:ext uri="{FF2B5EF4-FFF2-40B4-BE49-F238E27FC236}">
                <a16:creationId xmlns:a16="http://schemas.microsoft.com/office/drawing/2014/main" id="{EC4ADE31-8A7C-D129-62F4-0F9DE2E15893}"/>
              </a:ext>
            </a:extLst>
          </p:cNvPr>
          <p:cNvSpPr txBox="1"/>
          <p:nvPr/>
        </p:nvSpPr>
        <p:spPr>
          <a:xfrm>
            <a:off x="4244248" y="2553840"/>
            <a:ext cx="4695645" cy="307777"/>
          </a:xfrm>
          <a:prstGeom prst="rect">
            <a:avLst/>
          </a:prstGeom>
          <a:noFill/>
        </p:spPr>
        <p:txBody>
          <a:bodyPr wrap="square">
            <a:spAutoFit/>
          </a:bodyPr>
          <a:lstStyle/>
          <a:p>
            <a:r>
              <a:rPr lang="en-US" altLang="zh-CN" b="1" dirty="0">
                <a:cs typeface="+mn-ea"/>
                <a:sym typeface="+mn-lt"/>
              </a:rPr>
              <a:t>Selection and definition of the model architecture</a:t>
            </a:r>
            <a:endParaRPr lang="zh-CN" altLang="en-US" b="1" dirty="0">
              <a:cs typeface="+mn-ea"/>
              <a:sym typeface="+mn-lt"/>
            </a:endParaRPr>
          </a:p>
        </p:txBody>
      </p:sp>
      <p:grpSp>
        <p:nvGrpSpPr>
          <p:cNvPr id="12" name="组合 87">
            <a:extLst>
              <a:ext uri="{FF2B5EF4-FFF2-40B4-BE49-F238E27FC236}">
                <a16:creationId xmlns:a16="http://schemas.microsoft.com/office/drawing/2014/main" id="{3A17F65B-62F3-8091-AC03-E1B2516B100B}"/>
              </a:ext>
            </a:extLst>
          </p:cNvPr>
          <p:cNvGrpSpPr/>
          <p:nvPr/>
        </p:nvGrpSpPr>
        <p:grpSpPr>
          <a:xfrm>
            <a:off x="3605268" y="3972893"/>
            <a:ext cx="478533" cy="393570"/>
            <a:chOff x="5640108" y="966369"/>
            <a:chExt cx="476097" cy="391567"/>
          </a:xfrm>
        </p:grpSpPr>
        <p:sp>
          <p:nvSpPr>
            <p:cNvPr id="13" name="椭圆 88">
              <a:extLst>
                <a:ext uri="{FF2B5EF4-FFF2-40B4-BE49-F238E27FC236}">
                  <a16:creationId xmlns:a16="http://schemas.microsoft.com/office/drawing/2014/main" id="{085A2F26-7B4F-D1BE-F763-0E28EFB0ABB5}"/>
                </a:ext>
              </a:extLst>
            </p:cNvPr>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4" name="文本框 17">
              <a:extLst>
                <a:ext uri="{FF2B5EF4-FFF2-40B4-BE49-F238E27FC236}">
                  <a16:creationId xmlns:a16="http://schemas.microsoft.com/office/drawing/2014/main" id="{A5435ACD-7F1B-7FC0-D50E-769CC55DF719}"/>
                </a:ext>
              </a:extLst>
            </p:cNvPr>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05</a:t>
              </a:r>
            </a:p>
          </p:txBody>
        </p:sp>
      </p:grpSp>
      <p:sp>
        <p:nvSpPr>
          <p:cNvPr id="15" name="文字方塊 14">
            <a:extLst>
              <a:ext uri="{FF2B5EF4-FFF2-40B4-BE49-F238E27FC236}">
                <a16:creationId xmlns:a16="http://schemas.microsoft.com/office/drawing/2014/main" id="{4AE109C4-A474-7F06-7F0D-83A83DCB3311}"/>
              </a:ext>
            </a:extLst>
          </p:cNvPr>
          <p:cNvSpPr txBox="1"/>
          <p:nvPr/>
        </p:nvSpPr>
        <p:spPr>
          <a:xfrm>
            <a:off x="4244248" y="3271384"/>
            <a:ext cx="4409895" cy="307777"/>
          </a:xfrm>
          <a:prstGeom prst="rect">
            <a:avLst/>
          </a:prstGeom>
          <a:noFill/>
        </p:spPr>
        <p:txBody>
          <a:bodyPr wrap="square">
            <a:spAutoFit/>
          </a:bodyPr>
          <a:lstStyle/>
          <a:p>
            <a:r>
              <a:rPr lang="en-US" altLang="zh-CN" b="1" dirty="0">
                <a:cs typeface="+mn-ea"/>
                <a:sym typeface="+mn-lt"/>
              </a:rPr>
              <a:t>Training results and presentation</a:t>
            </a:r>
            <a:endParaRPr lang="zh-CN" altLang="en-US" b="1" dirty="0">
              <a:cs typeface="+mn-ea"/>
              <a:sym typeface="+mn-lt"/>
            </a:endParaRPr>
          </a:p>
        </p:txBody>
      </p:sp>
      <p:sp>
        <p:nvSpPr>
          <p:cNvPr id="16" name="文字方塊 15">
            <a:extLst>
              <a:ext uri="{FF2B5EF4-FFF2-40B4-BE49-F238E27FC236}">
                <a16:creationId xmlns:a16="http://schemas.microsoft.com/office/drawing/2014/main" id="{55900CF2-1A52-79C0-30A6-C76FA6D3229F}"/>
              </a:ext>
            </a:extLst>
          </p:cNvPr>
          <p:cNvSpPr txBox="1"/>
          <p:nvPr/>
        </p:nvSpPr>
        <p:spPr>
          <a:xfrm>
            <a:off x="4244248" y="4043944"/>
            <a:ext cx="4756824" cy="307777"/>
          </a:xfrm>
          <a:prstGeom prst="rect">
            <a:avLst/>
          </a:prstGeom>
          <a:noFill/>
        </p:spPr>
        <p:txBody>
          <a:bodyPr wrap="square">
            <a:spAutoFit/>
          </a:bodyPr>
          <a:lstStyle/>
          <a:p>
            <a:r>
              <a:rPr lang="en-US" altLang="zh-CN" b="1" dirty="0">
                <a:cs typeface="+mn-ea"/>
                <a:sym typeface="+mn-lt"/>
              </a:rPr>
              <a:t>Q&amp;A</a:t>
            </a:r>
            <a:endParaRPr lang="zh-CN" altLang="en-US" b="1"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ppt_w*1.125000"/>
                                          </p:val>
                                        </p:tav>
                                        <p:tav tm="100000">
                                          <p:val>
                                            <p:strVal val="#ppt_x"/>
                                          </p:val>
                                        </p:tav>
                                      </p:tavLst>
                                    </p:anim>
                                    <p:animEffect transition="in" filter="wipe(right)">
                                      <p:cBhvr>
                                        <p:cTn id="8" dur="500"/>
                                        <p:tgtEl>
                                          <p:spTgt spid="3"/>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ppt_x</p:attrName>
                                        </p:attrNameLst>
                                      </p:cBhvr>
                                      <p:tavLst>
                                        <p:tav tm="0">
                                          <p:val>
                                            <p:strVal val="#ppt_x-#ppt_w*1.125000"/>
                                          </p:val>
                                        </p:tav>
                                        <p:tav tm="100000">
                                          <p:val>
                                            <p:strVal val="#ppt_x"/>
                                          </p:val>
                                        </p:tav>
                                      </p:tavLst>
                                    </p:anim>
                                    <p:animEffect transition="in" filter="wipe(right)">
                                      <p:cBhvr>
                                        <p:cTn id="13" dur="500"/>
                                        <p:tgtEl>
                                          <p:spTgt spid="4"/>
                                        </p:tgtEl>
                                      </p:cBhvr>
                                    </p:animEffect>
                                  </p:childTnLst>
                                </p:cTn>
                              </p:par>
                            </p:childTnLst>
                          </p:cTn>
                        </p:par>
                        <p:par>
                          <p:cTn id="14" fill="hold">
                            <p:stCondLst>
                              <p:cond delay="1000"/>
                            </p:stCondLst>
                            <p:childTnLst>
                              <p:par>
                                <p:cTn id="15" presetID="53" presetClass="entr" presetSubtype="528"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anim calcmode="lin" valueType="num">
                                      <p:cBhvr>
                                        <p:cTn id="20" dur="500" fill="hold"/>
                                        <p:tgtEl>
                                          <p:spTgt spid="2"/>
                                        </p:tgtEl>
                                        <p:attrNameLst>
                                          <p:attrName>ppt_x</p:attrName>
                                        </p:attrNameLst>
                                      </p:cBhvr>
                                      <p:tavLst>
                                        <p:tav tm="0">
                                          <p:val>
                                            <p:fltVal val="0.5"/>
                                          </p:val>
                                        </p:tav>
                                        <p:tav tm="100000">
                                          <p:val>
                                            <p:strVal val="#ppt_x"/>
                                          </p:val>
                                        </p:tav>
                                      </p:tavLst>
                                    </p:anim>
                                    <p:anim calcmode="lin" valueType="num">
                                      <p:cBhvr>
                                        <p:cTn id="21" dur="500" fill="hold"/>
                                        <p:tgtEl>
                                          <p:spTgt spid="2"/>
                                        </p:tgtEl>
                                        <p:attrNameLst>
                                          <p:attrName>ppt_y</p:attrName>
                                        </p:attrNameLst>
                                      </p:cBhvr>
                                      <p:tavLst>
                                        <p:tav tm="0">
                                          <p:val>
                                            <p:fltVal val="0.5"/>
                                          </p:val>
                                        </p:tav>
                                        <p:tav tm="100000">
                                          <p:val>
                                            <p:strVal val="#ppt_y"/>
                                          </p:val>
                                        </p:tav>
                                      </p:tavLst>
                                    </p:anim>
                                  </p:childTnLst>
                                </p:cTn>
                              </p:par>
                            </p:childTnLst>
                          </p:cTn>
                        </p:par>
                        <p:par>
                          <p:cTn id="22" fill="hold">
                            <p:stCondLst>
                              <p:cond delay="1500"/>
                            </p:stCondLst>
                            <p:childTnLst>
                              <p:par>
                                <p:cTn id="23" presetID="53" presetClass="entr" presetSubtype="528" fill="hold" nodeType="afterEffect">
                                  <p:stCondLst>
                                    <p:cond delay="0"/>
                                  </p:stCondLst>
                                  <p:childTnLst>
                                    <p:set>
                                      <p:cBhvr>
                                        <p:cTn id="24" dur="1" fill="hold">
                                          <p:stCondLst>
                                            <p:cond delay="0"/>
                                          </p:stCondLst>
                                        </p:cTn>
                                        <p:tgtEl>
                                          <p:spTgt spid="80"/>
                                        </p:tgtEl>
                                        <p:attrNameLst>
                                          <p:attrName>style.visibility</p:attrName>
                                        </p:attrNameLst>
                                      </p:cBhvr>
                                      <p:to>
                                        <p:strVal val="visible"/>
                                      </p:to>
                                    </p:set>
                                    <p:anim calcmode="lin" valueType="num">
                                      <p:cBhvr>
                                        <p:cTn id="25" dur="500" fill="hold"/>
                                        <p:tgtEl>
                                          <p:spTgt spid="80"/>
                                        </p:tgtEl>
                                        <p:attrNameLst>
                                          <p:attrName>ppt_w</p:attrName>
                                        </p:attrNameLst>
                                      </p:cBhvr>
                                      <p:tavLst>
                                        <p:tav tm="0">
                                          <p:val>
                                            <p:fltVal val="0"/>
                                          </p:val>
                                        </p:tav>
                                        <p:tav tm="100000">
                                          <p:val>
                                            <p:strVal val="#ppt_w"/>
                                          </p:val>
                                        </p:tav>
                                      </p:tavLst>
                                    </p:anim>
                                    <p:anim calcmode="lin" valueType="num">
                                      <p:cBhvr>
                                        <p:cTn id="26" dur="500" fill="hold"/>
                                        <p:tgtEl>
                                          <p:spTgt spid="80"/>
                                        </p:tgtEl>
                                        <p:attrNameLst>
                                          <p:attrName>ppt_h</p:attrName>
                                        </p:attrNameLst>
                                      </p:cBhvr>
                                      <p:tavLst>
                                        <p:tav tm="0">
                                          <p:val>
                                            <p:fltVal val="0"/>
                                          </p:val>
                                        </p:tav>
                                        <p:tav tm="100000">
                                          <p:val>
                                            <p:strVal val="#ppt_h"/>
                                          </p:val>
                                        </p:tav>
                                      </p:tavLst>
                                    </p:anim>
                                    <p:animEffect transition="in" filter="fade">
                                      <p:cBhvr>
                                        <p:cTn id="27" dur="500"/>
                                        <p:tgtEl>
                                          <p:spTgt spid="80"/>
                                        </p:tgtEl>
                                      </p:cBhvr>
                                    </p:animEffect>
                                    <p:anim calcmode="lin" valueType="num">
                                      <p:cBhvr>
                                        <p:cTn id="28" dur="500" fill="hold"/>
                                        <p:tgtEl>
                                          <p:spTgt spid="80"/>
                                        </p:tgtEl>
                                        <p:attrNameLst>
                                          <p:attrName>ppt_x</p:attrName>
                                        </p:attrNameLst>
                                      </p:cBhvr>
                                      <p:tavLst>
                                        <p:tav tm="0">
                                          <p:val>
                                            <p:fltVal val="0.5"/>
                                          </p:val>
                                        </p:tav>
                                        <p:tav tm="100000">
                                          <p:val>
                                            <p:strVal val="#ppt_x"/>
                                          </p:val>
                                        </p:tav>
                                      </p:tavLst>
                                    </p:anim>
                                    <p:anim calcmode="lin" valueType="num">
                                      <p:cBhvr>
                                        <p:cTn id="29" dur="500" fill="hold"/>
                                        <p:tgtEl>
                                          <p:spTgt spid="80"/>
                                        </p:tgtEl>
                                        <p:attrNameLst>
                                          <p:attrName>ppt_y</p:attrName>
                                        </p:attrNameLst>
                                      </p:cBhvr>
                                      <p:tavLst>
                                        <p:tav tm="0">
                                          <p:val>
                                            <p:fltVal val="0.5"/>
                                          </p:val>
                                        </p:tav>
                                        <p:tav tm="100000">
                                          <p:val>
                                            <p:strVal val="#ppt_y"/>
                                          </p:val>
                                        </p:tav>
                                      </p:tavLst>
                                    </p:anim>
                                  </p:childTnLst>
                                </p:cTn>
                              </p:par>
                            </p:childTnLst>
                          </p:cTn>
                        </p:par>
                        <p:par>
                          <p:cTn id="30" fill="hold">
                            <p:stCondLst>
                              <p:cond delay="2000"/>
                            </p:stCondLst>
                            <p:childTnLst>
                              <p:par>
                                <p:cTn id="31" presetID="53" presetClass="entr" presetSubtype="528" fill="hold" nodeType="afterEffect">
                                  <p:stCondLst>
                                    <p:cond delay="0"/>
                                  </p:stCondLst>
                                  <p:childTnLst>
                                    <p:set>
                                      <p:cBhvr>
                                        <p:cTn id="32" dur="1" fill="hold">
                                          <p:stCondLst>
                                            <p:cond delay="0"/>
                                          </p:stCondLst>
                                        </p:cTn>
                                        <p:tgtEl>
                                          <p:spTgt spid="84"/>
                                        </p:tgtEl>
                                        <p:attrNameLst>
                                          <p:attrName>style.visibility</p:attrName>
                                        </p:attrNameLst>
                                      </p:cBhvr>
                                      <p:to>
                                        <p:strVal val="visible"/>
                                      </p:to>
                                    </p:set>
                                    <p:anim calcmode="lin" valueType="num">
                                      <p:cBhvr>
                                        <p:cTn id="33" dur="500" fill="hold"/>
                                        <p:tgtEl>
                                          <p:spTgt spid="84"/>
                                        </p:tgtEl>
                                        <p:attrNameLst>
                                          <p:attrName>ppt_w</p:attrName>
                                        </p:attrNameLst>
                                      </p:cBhvr>
                                      <p:tavLst>
                                        <p:tav tm="0">
                                          <p:val>
                                            <p:fltVal val="0"/>
                                          </p:val>
                                        </p:tav>
                                        <p:tav tm="100000">
                                          <p:val>
                                            <p:strVal val="#ppt_w"/>
                                          </p:val>
                                        </p:tav>
                                      </p:tavLst>
                                    </p:anim>
                                    <p:anim calcmode="lin" valueType="num">
                                      <p:cBhvr>
                                        <p:cTn id="34" dur="500" fill="hold"/>
                                        <p:tgtEl>
                                          <p:spTgt spid="84"/>
                                        </p:tgtEl>
                                        <p:attrNameLst>
                                          <p:attrName>ppt_h</p:attrName>
                                        </p:attrNameLst>
                                      </p:cBhvr>
                                      <p:tavLst>
                                        <p:tav tm="0">
                                          <p:val>
                                            <p:fltVal val="0"/>
                                          </p:val>
                                        </p:tav>
                                        <p:tav tm="100000">
                                          <p:val>
                                            <p:strVal val="#ppt_h"/>
                                          </p:val>
                                        </p:tav>
                                      </p:tavLst>
                                    </p:anim>
                                    <p:animEffect transition="in" filter="fade">
                                      <p:cBhvr>
                                        <p:cTn id="35" dur="500"/>
                                        <p:tgtEl>
                                          <p:spTgt spid="84"/>
                                        </p:tgtEl>
                                      </p:cBhvr>
                                    </p:animEffect>
                                    <p:anim calcmode="lin" valueType="num">
                                      <p:cBhvr>
                                        <p:cTn id="36" dur="500" fill="hold"/>
                                        <p:tgtEl>
                                          <p:spTgt spid="84"/>
                                        </p:tgtEl>
                                        <p:attrNameLst>
                                          <p:attrName>ppt_x</p:attrName>
                                        </p:attrNameLst>
                                      </p:cBhvr>
                                      <p:tavLst>
                                        <p:tav tm="0">
                                          <p:val>
                                            <p:fltVal val="0.5"/>
                                          </p:val>
                                        </p:tav>
                                        <p:tav tm="100000">
                                          <p:val>
                                            <p:strVal val="#ppt_x"/>
                                          </p:val>
                                        </p:tav>
                                      </p:tavLst>
                                    </p:anim>
                                    <p:anim calcmode="lin" valueType="num">
                                      <p:cBhvr>
                                        <p:cTn id="37" dur="500" fill="hold"/>
                                        <p:tgtEl>
                                          <p:spTgt spid="84"/>
                                        </p:tgtEl>
                                        <p:attrNameLst>
                                          <p:attrName>ppt_y</p:attrName>
                                        </p:attrNameLst>
                                      </p:cBhvr>
                                      <p:tavLst>
                                        <p:tav tm="0">
                                          <p:val>
                                            <p:fltVal val="0.5"/>
                                          </p:val>
                                        </p:tav>
                                        <p:tav tm="100000">
                                          <p:val>
                                            <p:strVal val="#ppt_y"/>
                                          </p:val>
                                        </p:tav>
                                      </p:tavLst>
                                    </p:anim>
                                  </p:childTnLst>
                                </p:cTn>
                              </p:par>
                            </p:childTnLst>
                          </p:cTn>
                        </p:par>
                        <p:par>
                          <p:cTn id="38" fill="hold">
                            <p:stCondLst>
                              <p:cond delay="2500"/>
                            </p:stCondLst>
                            <p:childTnLst>
                              <p:par>
                                <p:cTn id="39" presetID="53" presetClass="entr" presetSubtype="528" fill="hold" nodeType="afterEffect">
                                  <p:stCondLst>
                                    <p:cond delay="0"/>
                                  </p:stCondLst>
                                  <p:childTnLst>
                                    <p:set>
                                      <p:cBhvr>
                                        <p:cTn id="40" dur="1" fill="hold">
                                          <p:stCondLst>
                                            <p:cond delay="0"/>
                                          </p:stCondLst>
                                        </p:cTn>
                                        <p:tgtEl>
                                          <p:spTgt spid="88"/>
                                        </p:tgtEl>
                                        <p:attrNameLst>
                                          <p:attrName>style.visibility</p:attrName>
                                        </p:attrNameLst>
                                      </p:cBhvr>
                                      <p:to>
                                        <p:strVal val="visible"/>
                                      </p:to>
                                    </p:set>
                                    <p:anim calcmode="lin" valueType="num">
                                      <p:cBhvr>
                                        <p:cTn id="41" dur="500" fill="hold"/>
                                        <p:tgtEl>
                                          <p:spTgt spid="88"/>
                                        </p:tgtEl>
                                        <p:attrNameLst>
                                          <p:attrName>ppt_w</p:attrName>
                                        </p:attrNameLst>
                                      </p:cBhvr>
                                      <p:tavLst>
                                        <p:tav tm="0">
                                          <p:val>
                                            <p:fltVal val="0"/>
                                          </p:val>
                                        </p:tav>
                                        <p:tav tm="100000">
                                          <p:val>
                                            <p:strVal val="#ppt_w"/>
                                          </p:val>
                                        </p:tav>
                                      </p:tavLst>
                                    </p:anim>
                                    <p:anim calcmode="lin" valueType="num">
                                      <p:cBhvr>
                                        <p:cTn id="42" dur="500" fill="hold"/>
                                        <p:tgtEl>
                                          <p:spTgt spid="88"/>
                                        </p:tgtEl>
                                        <p:attrNameLst>
                                          <p:attrName>ppt_h</p:attrName>
                                        </p:attrNameLst>
                                      </p:cBhvr>
                                      <p:tavLst>
                                        <p:tav tm="0">
                                          <p:val>
                                            <p:fltVal val="0"/>
                                          </p:val>
                                        </p:tav>
                                        <p:tav tm="100000">
                                          <p:val>
                                            <p:strVal val="#ppt_h"/>
                                          </p:val>
                                        </p:tav>
                                      </p:tavLst>
                                    </p:anim>
                                    <p:animEffect transition="in" filter="fade">
                                      <p:cBhvr>
                                        <p:cTn id="43" dur="500"/>
                                        <p:tgtEl>
                                          <p:spTgt spid="88"/>
                                        </p:tgtEl>
                                      </p:cBhvr>
                                    </p:animEffect>
                                    <p:anim calcmode="lin" valueType="num">
                                      <p:cBhvr>
                                        <p:cTn id="44" dur="500" fill="hold"/>
                                        <p:tgtEl>
                                          <p:spTgt spid="88"/>
                                        </p:tgtEl>
                                        <p:attrNameLst>
                                          <p:attrName>ppt_x</p:attrName>
                                        </p:attrNameLst>
                                      </p:cBhvr>
                                      <p:tavLst>
                                        <p:tav tm="0">
                                          <p:val>
                                            <p:fltVal val="0.5"/>
                                          </p:val>
                                        </p:tav>
                                        <p:tav tm="100000">
                                          <p:val>
                                            <p:strVal val="#ppt_x"/>
                                          </p:val>
                                        </p:tav>
                                      </p:tavLst>
                                    </p:anim>
                                    <p:anim calcmode="lin" valueType="num">
                                      <p:cBhvr>
                                        <p:cTn id="45" dur="500" fill="hold"/>
                                        <p:tgtEl>
                                          <p:spTgt spid="88"/>
                                        </p:tgtEl>
                                        <p:attrNameLst>
                                          <p:attrName>ppt_y</p:attrName>
                                        </p:attrNameLst>
                                      </p:cBhvr>
                                      <p:tavLst>
                                        <p:tav tm="0">
                                          <p:val>
                                            <p:fltVal val="0.5"/>
                                          </p:val>
                                        </p:tav>
                                        <p:tav tm="100000">
                                          <p:val>
                                            <p:strVal val="#ppt_y"/>
                                          </p:val>
                                        </p:tav>
                                      </p:tavLst>
                                    </p:anim>
                                  </p:childTnLst>
                                </p:cTn>
                              </p:par>
                            </p:childTnLst>
                          </p:cTn>
                        </p:par>
                        <p:par>
                          <p:cTn id="46" fill="hold">
                            <p:stCondLst>
                              <p:cond delay="3000"/>
                            </p:stCondLst>
                            <p:childTnLst>
                              <p:par>
                                <p:cTn id="47" presetID="53" presetClass="entr" presetSubtype="528" fill="hold" nodeType="after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500" fill="hold"/>
                                        <p:tgtEl>
                                          <p:spTgt spid="12"/>
                                        </p:tgtEl>
                                        <p:attrNameLst>
                                          <p:attrName>ppt_w</p:attrName>
                                        </p:attrNameLst>
                                      </p:cBhvr>
                                      <p:tavLst>
                                        <p:tav tm="0">
                                          <p:val>
                                            <p:fltVal val="0"/>
                                          </p:val>
                                        </p:tav>
                                        <p:tav tm="100000">
                                          <p:val>
                                            <p:strVal val="#ppt_w"/>
                                          </p:val>
                                        </p:tav>
                                      </p:tavLst>
                                    </p:anim>
                                    <p:anim calcmode="lin" valueType="num">
                                      <p:cBhvr>
                                        <p:cTn id="50" dur="500" fill="hold"/>
                                        <p:tgtEl>
                                          <p:spTgt spid="12"/>
                                        </p:tgtEl>
                                        <p:attrNameLst>
                                          <p:attrName>ppt_h</p:attrName>
                                        </p:attrNameLst>
                                      </p:cBhvr>
                                      <p:tavLst>
                                        <p:tav tm="0">
                                          <p:val>
                                            <p:fltVal val="0"/>
                                          </p:val>
                                        </p:tav>
                                        <p:tav tm="100000">
                                          <p:val>
                                            <p:strVal val="#ppt_h"/>
                                          </p:val>
                                        </p:tav>
                                      </p:tavLst>
                                    </p:anim>
                                    <p:animEffect transition="in" filter="fade">
                                      <p:cBhvr>
                                        <p:cTn id="51" dur="500"/>
                                        <p:tgtEl>
                                          <p:spTgt spid="12"/>
                                        </p:tgtEl>
                                      </p:cBhvr>
                                    </p:animEffect>
                                    <p:anim calcmode="lin" valueType="num">
                                      <p:cBhvr>
                                        <p:cTn id="52" dur="500" fill="hold"/>
                                        <p:tgtEl>
                                          <p:spTgt spid="12"/>
                                        </p:tgtEl>
                                        <p:attrNameLst>
                                          <p:attrName>ppt_x</p:attrName>
                                        </p:attrNameLst>
                                      </p:cBhvr>
                                      <p:tavLst>
                                        <p:tav tm="0">
                                          <p:val>
                                            <p:fltVal val="0.5"/>
                                          </p:val>
                                        </p:tav>
                                        <p:tav tm="100000">
                                          <p:val>
                                            <p:strVal val="#ppt_x"/>
                                          </p:val>
                                        </p:tav>
                                      </p:tavLst>
                                    </p:anim>
                                    <p:anim calcmode="lin" valueType="num">
                                      <p:cBhvr>
                                        <p:cTn id="53" dur="500" fill="hold"/>
                                        <p:tgtEl>
                                          <p:spTgt spid="1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FF5E0B-EBC8-D690-8223-A9A83C7E13AF}"/>
            </a:ext>
          </a:extLst>
        </p:cNvPr>
        <p:cNvGrpSpPr/>
        <p:nvPr/>
      </p:nvGrpSpPr>
      <p:grpSpPr>
        <a:xfrm>
          <a:off x="0" y="0"/>
          <a:ext cx="0" cy="0"/>
          <a:chOff x="0" y="0"/>
          <a:chExt cx="0" cy="0"/>
        </a:xfrm>
      </p:grpSpPr>
      <p:sp>
        <p:nvSpPr>
          <p:cNvPr id="102" name="椭圆 101">
            <a:extLst>
              <a:ext uri="{FF2B5EF4-FFF2-40B4-BE49-F238E27FC236}">
                <a16:creationId xmlns:a16="http://schemas.microsoft.com/office/drawing/2014/main" id="{C86B0220-29CD-DC31-8949-7D7ED916B64D}"/>
              </a:ext>
            </a:extLst>
          </p:cNvPr>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文本框 11">
            <a:extLst>
              <a:ext uri="{FF2B5EF4-FFF2-40B4-BE49-F238E27FC236}">
                <a16:creationId xmlns:a16="http://schemas.microsoft.com/office/drawing/2014/main" id="{DD802A3B-2DB9-EE34-B7FF-9D8EE0347250}"/>
              </a:ext>
            </a:extLst>
          </p:cNvPr>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05</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
        <p:nvSpPr>
          <p:cNvPr id="3" name="文本框 11">
            <a:extLst>
              <a:ext uri="{FF2B5EF4-FFF2-40B4-BE49-F238E27FC236}">
                <a16:creationId xmlns:a16="http://schemas.microsoft.com/office/drawing/2014/main" id="{6F08AF93-8148-47FD-C160-7200E57D93FD}"/>
              </a:ext>
            </a:extLst>
          </p:cNvPr>
          <p:cNvSpPr txBox="1"/>
          <p:nvPr/>
        </p:nvSpPr>
        <p:spPr>
          <a:xfrm>
            <a:off x="1759766" y="2853628"/>
            <a:ext cx="5619765" cy="438582"/>
          </a:xfrm>
          <a:prstGeom prst="rect">
            <a:avLst/>
          </a:prstGeom>
          <a:noFill/>
        </p:spPr>
        <p:txBody>
          <a:bodyPr wrap="square" lIns="68580" tIns="34290" rIns="68580" bIns="34290" rtlCol="0">
            <a:spAutoFit/>
          </a:bodyPr>
          <a:lstStyle/>
          <a:p>
            <a:pPr algn="ctr"/>
            <a:r>
              <a:rPr lang="en-US" altLang="zh-CN" sz="2400" b="1" dirty="0">
                <a:solidFill>
                  <a:srgbClr val="1B4367"/>
                </a:solidFill>
                <a:cs typeface="+mn-ea"/>
                <a:sym typeface="+mn-lt"/>
              </a:rPr>
              <a:t>Q&amp;A</a:t>
            </a:r>
          </a:p>
        </p:txBody>
      </p:sp>
    </p:spTree>
    <p:extLst>
      <p:ext uri="{BB962C8B-B14F-4D97-AF65-F5344CB8AC3E}">
        <p14:creationId xmlns:p14="http://schemas.microsoft.com/office/powerpoint/2010/main" val="16240473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3"/>
                                        </p:tgtEl>
                                        <p:attrNameLst>
                                          <p:attrName>ppt_y</p:attrName>
                                        </p:attrNameLst>
                                      </p:cBhvr>
                                      <p:tavLst>
                                        <p:tav tm="0">
                                          <p:val>
                                            <p:strVal val="#ppt_y"/>
                                          </p:val>
                                        </p:tav>
                                        <p:tav tm="100000">
                                          <p:val>
                                            <p:strVal val="#ppt_y"/>
                                          </p:val>
                                        </p:tav>
                                      </p:tavLst>
                                    </p:anim>
                                    <p:anim calcmode="lin" valueType="num">
                                      <p:cBhvr>
                                        <p:cTn id="1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5"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2374137" y="1884748"/>
            <a:ext cx="4272439" cy="1084912"/>
          </a:xfrm>
          <a:prstGeom prst="rect">
            <a:avLst/>
          </a:prstGeom>
          <a:noFill/>
        </p:spPr>
        <p:txBody>
          <a:bodyPr wrap="square" lIns="68580" tIns="34290" rIns="68580" bIns="34290" rtlCol="0">
            <a:spAutoFit/>
          </a:bodyPr>
          <a:lstStyle/>
          <a:p>
            <a:pPr algn="ctr">
              <a:defRPr/>
            </a:pPr>
            <a:r>
              <a:rPr lang="en-US" altLang="zh-CN" sz="6600" b="1" dirty="0">
                <a:solidFill>
                  <a:srgbClr val="1B4367"/>
                </a:solidFill>
                <a:cs typeface="+mn-ea"/>
                <a:sym typeface="+mn-lt"/>
              </a:rPr>
              <a:t>THANKS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981185" y="2752723"/>
            <a:ext cx="5181629" cy="438582"/>
          </a:xfrm>
          <a:prstGeom prst="rect">
            <a:avLst/>
          </a:prstGeom>
          <a:noFill/>
        </p:spPr>
        <p:txBody>
          <a:bodyPr wrap="square" lIns="68580" tIns="34290" rIns="68580" bIns="34290" rtlCol="0">
            <a:spAutoFit/>
          </a:bodyPr>
          <a:lstStyle/>
          <a:p>
            <a:pPr algn="ctr"/>
            <a:r>
              <a:rPr lang="en-US" altLang="zh-CN" sz="2400" b="1" dirty="0">
                <a:solidFill>
                  <a:srgbClr val="1B4367"/>
                </a:solidFill>
                <a:cs typeface="+mn-ea"/>
                <a:sym typeface="+mn-lt"/>
              </a:rPr>
              <a:t>The purpose of model training</a:t>
            </a:r>
            <a:endParaRPr lang="zh-CN" altLang="en-US" sz="2400" b="1" dirty="0">
              <a:solidFill>
                <a:srgbClr val="1B4367"/>
              </a:solidFill>
              <a:cs typeface="+mn-ea"/>
              <a:sym typeface="+mn-lt"/>
            </a:endParaRPr>
          </a:p>
        </p:txBody>
      </p:sp>
      <p:sp>
        <p:nvSpPr>
          <p:cNvPr id="95" name="文本框 11"/>
          <p:cNvSpPr txBox="1"/>
          <p:nvPr/>
        </p:nvSpPr>
        <p:spPr>
          <a:xfrm>
            <a:off x="3713476" y="1575042"/>
            <a:ext cx="1732894" cy="815736"/>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01</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9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3"/>
          <p:cNvSpPr>
            <a:spLocks noChangeArrowheads="1"/>
          </p:cNvSpPr>
          <p:nvPr/>
        </p:nvSpPr>
        <p:spPr bwMode="auto">
          <a:xfrm>
            <a:off x="4926749" y="704625"/>
            <a:ext cx="4217251" cy="2402844"/>
          </a:xfrm>
          <a:prstGeom prst="rect">
            <a:avLst/>
          </a:prstGeom>
          <a:solidFill>
            <a:srgbClr val="1B4367"/>
          </a:solidFill>
          <a:ln w="9525">
            <a:noFill/>
            <a:bevel/>
            <a:headEnd/>
            <a:tailEnd/>
          </a:ln>
        </p:spPr>
        <p:txBody>
          <a:bodyPr lIns="68580" tIns="34290" rIns="68580" bIns="34290"/>
          <a:lstStyle/>
          <a:p>
            <a:pPr eaLnBrk="1" hangingPunct="1"/>
            <a:endParaRPr lang="zh-CN" altLang="en-US">
              <a:cs typeface="+mn-ea"/>
              <a:sym typeface="+mn-lt"/>
            </a:endParaRPr>
          </a:p>
        </p:txBody>
      </p:sp>
      <p:sp>
        <p:nvSpPr>
          <p:cNvPr id="25" name="TextBox 1210"/>
          <p:cNvSpPr/>
          <p:nvPr/>
        </p:nvSpPr>
        <p:spPr>
          <a:xfrm>
            <a:off x="5133553" y="1066353"/>
            <a:ext cx="1274131"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r>
              <a:rPr lang="en-US" altLang="zh-CN" b="1" dirty="0">
                <a:solidFill>
                  <a:schemeClr val="bg1"/>
                </a:solidFill>
                <a:cs typeface="+mn-ea"/>
                <a:sym typeface="+mn-lt"/>
              </a:rPr>
              <a:t>Introduction</a:t>
            </a:r>
            <a:endParaRPr lang="zh-CN" altLang="en-US" b="1" dirty="0">
              <a:solidFill>
                <a:schemeClr val="bg1"/>
              </a:solidFill>
              <a:cs typeface="+mn-ea"/>
              <a:sym typeface="+mn-lt"/>
            </a:endParaRPr>
          </a:p>
        </p:txBody>
      </p:sp>
      <p:sp>
        <p:nvSpPr>
          <p:cNvPr id="12" name="文本框 11"/>
          <p:cNvSpPr txBox="1"/>
          <p:nvPr/>
        </p:nvSpPr>
        <p:spPr>
          <a:xfrm>
            <a:off x="5133552" y="1351544"/>
            <a:ext cx="3417595" cy="1013483"/>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sz="1000" dirty="0">
                <a:solidFill>
                  <a:schemeClr val="bg1"/>
                </a:solidFill>
                <a:cs typeface="+mn-ea"/>
                <a:sym typeface="+mn-lt"/>
              </a:rPr>
              <a:t>The Multi-Cancer dataset provides a comprehensive resource for analyzing patterns across eight different cancer types, enabling researchers to uncover insights into cancer biology, early detection, and personalized treatment strategies.</a:t>
            </a:r>
          </a:p>
        </p:txBody>
      </p:sp>
      <p:sp>
        <p:nvSpPr>
          <p:cNvPr id="16" name="文本框 15"/>
          <p:cNvSpPr txBox="1"/>
          <p:nvPr/>
        </p:nvSpPr>
        <p:spPr>
          <a:xfrm>
            <a:off x="716110" y="130444"/>
            <a:ext cx="4095839"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The purpose of model training</a:t>
            </a:r>
            <a:endParaRPr lang="zh-CN" altLang="en-US" sz="1700" b="1" dirty="0">
              <a:solidFill>
                <a:srgbClr val="1B4367"/>
              </a:solidFill>
              <a:cs typeface="+mn-ea"/>
              <a:sym typeface="+mn-lt"/>
            </a:endParaRPr>
          </a:p>
        </p:txBody>
      </p:sp>
      <p:sp>
        <p:nvSpPr>
          <p:cNvPr id="106" name="TextBox 1210"/>
          <p:cNvSpPr/>
          <p:nvPr/>
        </p:nvSpPr>
        <p:spPr>
          <a:xfrm>
            <a:off x="829296" y="3364762"/>
            <a:ext cx="990977"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r>
              <a:rPr lang="en-US" altLang="zh-CN" b="1" dirty="0">
                <a:solidFill>
                  <a:srgbClr val="1B4367"/>
                </a:solidFill>
                <a:cs typeface="+mn-ea"/>
                <a:sym typeface="+mn-lt"/>
              </a:rPr>
              <a:t>Objective</a:t>
            </a:r>
            <a:endParaRPr lang="zh-CN" altLang="en-US" b="1" dirty="0">
              <a:solidFill>
                <a:srgbClr val="1B4367"/>
              </a:solidFill>
              <a:cs typeface="+mn-ea"/>
              <a:sym typeface="+mn-lt"/>
            </a:endParaRPr>
          </a:p>
        </p:txBody>
      </p:sp>
      <p:sp>
        <p:nvSpPr>
          <p:cNvPr id="107" name="文本框 11"/>
          <p:cNvSpPr txBox="1"/>
          <p:nvPr/>
        </p:nvSpPr>
        <p:spPr>
          <a:xfrm>
            <a:off x="829294" y="3649953"/>
            <a:ext cx="3571255" cy="1013483"/>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marL="171450" indent="-171450">
              <a:lnSpc>
                <a:spcPts val="1500"/>
              </a:lnSpc>
              <a:buFont typeface="Arial" panose="020B0604020202020204" pitchFamily="34" charset="0"/>
              <a:buChar char="•"/>
            </a:pPr>
            <a:r>
              <a:rPr lang="en-US" altLang="zh-CN" sz="1000" dirty="0">
                <a:solidFill>
                  <a:schemeClr val="tx1">
                    <a:lumMod val="75000"/>
                    <a:lumOff val="25000"/>
                  </a:schemeClr>
                </a:solidFill>
                <a:cs typeface="+mn-ea"/>
                <a:sym typeface="+mn-lt"/>
              </a:rPr>
              <a:t>Analyze and compare data across eight cancer types to identify unique patterns in kidney cancer. </a:t>
            </a:r>
          </a:p>
          <a:p>
            <a:pPr marL="171450" indent="-171450">
              <a:lnSpc>
                <a:spcPts val="1500"/>
              </a:lnSpc>
              <a:buFont typeface="Arial" panose="020B0604020202020204" pitchFamily="34" charset="0"/>
              <a:buChar char="•"/>
            </a:pPr>
            <a:r>
              <a:rPr lang="en-US" altLang="zh-CN" sz="1000" dirty="0">
                <a:solidFill>
                  <a:schemeClr val="tx1">
                    <a:lumMod val="75000"/>
                    <a:lumOff val="25000"/>
                  </a:schemeClr>
                </a:solidFill>
                <a:cs typeface="+mn-ea"/>
                <a:sym typeface="+mn-lt"/>
              </a:rPr>
              <a:t>Develop predictive models based on patients' X-ray images to detect the presence of tumors, enhancing early detection and improving patient outcomes.</a:t>
            </a:r>
          </a:p>
        </p:txBody>
      </p:sp>
      <p:grpSp>
        <p:nvGrpSpPr>
          <p:cNvPr id="108" name="组合 107"/>
          <p:cNvGrpSpPr/>
          <p:nvPr/>
        </p:nvGrpSpPr>
        <p:grpSpPr>
          <a:xfrm>
            <a:off x="391154" y="3350790"/>
            <a:ext cx="448164" cy="368593"/>
            <a:chOff x="5630584" y="966369"/>
            <a:chExt cx="476097" cy="391567"/>
          </a:xfrm>
          <a:solidFill>
            <a:srgbClr val="1B4367"/>
          </a:solidFill>
        </p:grpSpPr>
        <p:sp>
          <p:nvSpPr>
            <p:cNvPr id="109" name="椭圆 108"/>
            <p:cNvSpPr/>
            <p:nvPr/>
          </p:nvSpPr>
          <p:spPr>
            <a:xfrm>
              <a:off x="5673454" y="966369"/>
              <a:ext cx="391567" cy="391567"/>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bg1"/>
                </a:solidFill>
                <a:cs typeface="+mn-ea"/>
                <a:sym typeface="+mn-lt"/>
              </a:endParaRPr>
            </a:p>
          </p:txBody>
        </p:sp>
        <p:sp>
          <p:nvSpPr>
            <p:cNvPr id="110" name="文本框 17"/>
            <p:cNvSpPr txBox="1"/>
            <p:nvPr/>
          </p:nvSpPr>
          <p:spPr>
            <a:xfrm>
              <a:off x="5630584" y="1004389"/>
              <a:ext cx="476097" cy="343308"/>
            </a:xfrm>
            <a:prstGeom prst="rect">
              <a:avLst/>
            </a:prstGeom>
            <a:noFill/>
            <a:ln>
              <a:noFill/>
            </a:ln>
          </p:spPr>
          <p:txBody>
            <a:bodyPr wrap="square" rtlCol="0">
              <a:spAutoFit/>
            </a:bodyPr>
            <a:lstStyle/>
            <a:p>
              <a:pPr algn="ctr">
                <a:defRPr/>
              </a:pPr>
              <a:r>
                <a:rPr lang="en-US" altLang="zh-CN" sz="1500" dirty="0">
                  <a:solidFill>
                    <a:schemeClr val="bg1"/>
                  </a:solidFill>
                  <a:cs typeface="+mn-ea"/>
                  <a:sym typeface="+mn-lt"/>
                </a:rPr>
                <a:t>01</a:t>
              </a:r>
            </a:p>
          </p:txBody>
        </p:sp>
      </p:grpSp>
      <p:sp>
        <p:nvSpPr>
          <p:cNvPr id="111" name="TextBox 1210"/>
          <p:cNvSpPr/>
          <p:nvPr/>
        </p:nvSpPr>
        <p:spPr>
          <a:xfrm>
            <a:off x="5250091" y="3364264"/>
            <a:ext cx="1223733"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r>
              <a:rPr lang="en-US" altLang="zh-CN" b="1" dirty="0">
                <a:solidFill>
                  <a:srgbClr val="1B4367"/>
                </a:solidFill>
                <a:cs typeface="+mn-ea"/>
                <a:sym typeface="+mn-lt"/>
              </a:rPr>
              <a:t>Significance</a:t>
            </a:r>
            <a:endParaRPr lang="zh-CN" altLang="en-US" b="1" dirty="0">
              <a:solidFill>
                <a:srgbClr val="1B4367"/>
              </a:solidFill>
              <a:cs typeface="+mn-ea"/>
              <a:sym typeface="+mn-lt"/>
            </a:endParaRPr>
          </a:p>
        </p:txBody>
      </p:sp>
      <p:grpSp>
        <p:nvGrpSpPr>
          <p:cNvPr id="113" name="组合 112"/>
          <p:cNvGrpSpPr/>
          <p:nvPr/>
        </p:nvGrpSpPr>
        <p:grpSpPr>
          <a:xfrm>
            <a:off x="4811949" y="3350292"/>
            <a:ext cx="448164" cy="368593"/>
            <a:chOff x="5630584" y="966369"/>
            <a:chExt cx="476097" cy="391567"/>
          </a:xfrm>
          <a:solidFill>
            <a:srgbClr val="1B4367"/>
          </a:solidFill>
        </p:grpSpPr>
        <p:sp>
          <p:nvSpPr>
            <p:cNvPr id="114" name="椭圆 113"/>
            <p:cNvSpPr/>
            <p:nvPr/>
          </p:nvSpPr>
          <p:spPr>
            <a:xfrm>
              <a:off x="5673454" y="966369"/>
              <a:ext cx="391567" cy="391567"/>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bg1"/>
                </a:solidFill>
                <a:cs typeface="+mn-ea"/>
                <a:sym typeface="+mn-lt"/>
              </a:endParaRPr>
            </a:p>
          </p:txBody>
        </p:sp>
        <p:sp>
          <p:nvSpPr>
            <p:cNvPr id="115" name="文本框 17"/>
            <p:cNvSpPr txBox="1"/>
            <p:nvPr/>
          </p:nvSpPr>
          <p:spPr>
            <a:xfrm>
              <a:off x="5630584" y="1004389"/>
              <a:ext cx="476097" cy="343308"/>
            </a:xfrm>
            <a:prstGeom prst="rect">
              <a:avLst/>
            </a:prstGeom>
            <a:noFill/>
            <a:ln>
              <a:noFill/>
            </a:ln>
          </p:spPr>
          <p:txBody>
            <a:bodyPr wrap="square" rtlCol="0">
              <a:spAutoFit/>
            </a:bodyPr>
            <a:lstStyle/>
            <a:p>
              <a:pPr algn="ctr">
                <a:defRPr/>
              </a:pPr>
              <a:r>
                <a:rPr lang="en-US" altLang="zh-CN" sz="1500" dirty="0">
                  <a:solidFill>
                    <a:schemeClr val="bg1"/>
                  </a:solidFill>
                  <a:cs typeface="+mn-ea"/>
                  <a:sym typeface="+mn-lt"/>
                </a:rPr>
                <a:t>02</a:t>
              </a:r>
            </a:p>
          </p:txBody>
        </p:sp>
      </p:grpSp>
      <p:cxnSp>
        <p:nvCxnSpPr>
          <p:cNvPr id="3" name="直接连接符 2"/>
          <p:cNvCxnSpPr/>
          <p:nvPr/>
        </p:nvCxnSpPr>
        <p:spPr>
          <a:xfrm>
            <a:off x="774478" y="471352"/>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文本框 11">
            <a:extLst>
              <a:ext uri="{FF2B5EF4-FFF2-40B4-BE49-F238E27FC236}">
                <a16:creationId xmlns:a16="http://schemas.microsoft.com/office/drawing/2014/main" id="{C7509D23-51EC-5CAC-81A9-41589AA1704B}"/>
              </a:ext>
            </a:extLst>
          </p:cNvPr>
          <p:cNvSpPr txBox="1"/>
          <p:nvPr/>
        </p:nvSpPr>
        <p:spPr>
          <a:xfrm>
            <a:off x="5265265" y="3686624"/>
            <a:ext cx="3640816" cy="82112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marL="171450" indent="-171450">
              <a:lnSpc>
                <a:spcPts val="1500"/>
              </a:lnSpc>
              <a:buFont typeface="Arial" panose="020B0604020202020204" pitchFamily="34" charset="0"/>
              <a:buChar char="•"/>
            </a:pPr>
            <a:r>
              <a:rPr lang="en-US" altLang="zh-TW" sz="1000" dirty="0"/>
              <a:t>Enhance early diagnosis of kidney cancer, significantly improving survival rates and quality of life. </a:t>
            </a:r>
          </a:p>
          <a:p>
            <a:pPr marL="171450" indent="-171450">
              <a:lnSpc>
                <a:spcPts val="1500"/>
              </a:lnSpc>
              <a:buFont typeface="Arial" panose="020B0604020202020204" pitchFamily="34" charset="0"/>
              <a:buChar char="•"/>
            </a:pPr>
            <a:r>
              <a:rPr lang="en-US" altLang="zh-TW" sz="1000" dirty="0"/>
              <a:t>Drive advancements in personalized medicine by identifying unique genetic and molecular markers.</a:t>
            </a:r>
          </a:p>
        </p:txBody>
      </p:sp>
      <p:pic>
        <p:nvPicPr>
          <p:cNvPr id="1030" name="Picture 6">
            <a:extLst>
              <a:ext uri="{FF2B5EF4-FFF2-40B4-BE49-F238E27FC236}">
                <a16:creationId xmlns:a16="http://schemas.microsoft.com/office/drawing/2014/main" id="{D9381EB6-E6DC-0DF3-5BE7-41711CFEFE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02166"/>
            <a:ext cx="4926749" cy="24028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17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par>
                                <p:cTn id="16" presetID="2" presetClass="entr" presetSubtype="2"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500" fill="hold"/>
                                        <p:tgtEl>
                                          <p:spTgt spid="23"/>
                                        </p:tgtEl>
                                        <p:attrNameLst>
                                          <p:attrName>ppt_x</p:attrName>
                                        </p:attrNameLst>
                                      </p:cBhvr>
                                      <p:tavLst>
                                        <p:tav tm="0">
                                          <p:val>
                                            <p:strVal val="1+#ppt_w/2"/>
                                          </p:val>
                                        </p:tav>
                                        <p:tav tm="100000">
                                          <p:val>
                                            <p:strVal val="#ppt_x"/>
                                          </p:val>
                                        </p:tav>
                                      </p:tavLst>
                                    </p:anim>
                                    <p:anim calcmode="lin" valueType="num">
                                      <p:cBhvr additive="base">
                                        <p:cTn id="19" dur="500" fill="hold"/>
                                        <p:tgtEl>
                                          <p:spTgt spid="23"/>
                                        </p:tgtEl>
                                        <p:attrNameLst>
                                          <p:attrName>ppt_y</p:attrName>
                                        </p:attrNameLst>
                                      </p:cBhvr>
                                      <p:tavLst>
                                        <p:tav tm="0">
                                          <p:val>
                                            <p:strVal val="#ppt_y"/>
                                          </p:val>
                                        </p:tav>
                                        <p:tav tm="100000">
                                          <p:val>
                                            <p:strVal val="#ppt_y"/>
                                          </p:val>
                                        </p:tav>
                                      </p:tavLst>
                                    </p:anim>
                                  </p:childTnLst>
                                </p:cTn>
                              </p:par>
                            </p:childTnLst>
                          </p:cTn>
                        </p:par>
                        <p:par>
                          <p:cTn id="20" fill="hold">
                            <p:stCondLst>
                              <p:cond delay="2200"/>
                            </p:stCondLst>
                            <p:childTnLst>
                              <p:par>
                                <p:cTn id="21" presetID="12" presetClass="entr" presetSubtype="1"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p:tgtEl>
                                          <p:spTgt spid="25"/>
                                        </p:tgtEl>
                                        <p:attrNameLst>
                                          <p:attrName>ppt_y</p:attrName>
                                        </p:attrNameLst>
                                      </p:cBhvr>
                                      <p:tavLst>
                                        <p:tav tm="0">
                                          <p:val>
                                            <p:strVal val="#ppt_y-#ppt_h*1.125000"/>
                                          </p:val>
                                        </p:tav>
                                        <p:tav tm="100000">
                                          <p:val>
                                            <p:strVal val="#ppt_y"/>
                                          </p:val>
                                        </p:tav>
                                      </p:tavLst>
                                    </p:anim>
                                    <p:animEffect transition="in" filter="wipe(down)">
                                      <p:cBhvr>
                                        <p:cTn id="24" dur="500"/>
                                        <p:tgtEl>
                                          <p:spTgt spid="25"/>
                                        </p:tgtEl>
                                      </p:cBhvr>
                                    </p:animEffect>
                                  </p:childTnLst>
                                </p:cTn>
                              </p:par>
                            </p:childTnLst>
                          </p:cTn>
                        </p:par>
                        <p:par>
                          <p:cTn id="25" fill="hold">
                            <p:stCondLst>
                              <p:cond delay="2700"/>
                            </p:stCondLst>
                            <p:childTnLst>
                              <p:par>
                                <p:cTn id="26" presetID="2" presetClass="entr" presetSubtype="2"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1+#ppt_w/2"/>
                                          </p:val>
                                        </p:tav>
                                        <p:tav tm="100000">
                                          <p:val>
                                            <p:strVal val="#ppt_x"/>
                                          </p:val>
                                        </p:tav>
                                      </p:tavLst>
                                    </p:anim>
                                    <p:anim calcmode="lin" valueType="num">
                                      <p:cBhvr additive="base">
                                        <p:cTn id="29" dur="500" fill="hold"/>
                                        <p:tgtEl>
                                          <p:spTgt spid="12"/>
                                        </p:tgtEl>
                                        <p:attrNameLst>
                                          <p:attrName>ppt_y</p:attrName>
                                        </p:attrNameLst>
                                      </p:cBhvr>
                                      <p:tavLst>
                                        <p:tav tm="0">
                                          <p:val>
                                            <p:strVal val="#ppt_y"/>
                                          </p:val>
                                        </p:tav>
                                        <p:tav tm="100000">
                                          <p:val>
                                            <p:strVal val="#ppt_y"/>
                                          </p:val>
                                        </p:tav>
                                      </p:tavLst>
                                    </p:anim>
                                  </p:childTnLst>
                                </p:cTn>
                              </p:par>
                            </p:childTnLst>
                          </p:cTn>
                        </p:par>
                        <p:par>
                          <p:cTn id="30" fill="hold">
                            <p:stCondLst>
                              <p:cond delay="3200"/>
                            </p:stCondLst>
                            <p:childTnLst>
                              <p:par>
                                <p:cTn id="31" presetID="53" presetClass="entr" presetSubtype="16" fill="hold" nodeType="afterEffect">
                                  <p:stCondLst>
                                    <p:cond delay="0"/>
                                  </p:stCondLst>
                                  <p:childTnLst>
                                    <p:set>
                                      <p:cBhvr>
                                        <p:cTn id="32" dur="1" fill="hold">
                                          <p:stCondLst>
                                            <p:cond delay="0"/>
                                          </p:stCondLst>
                                        </p:cTn>
                                        <p:tgtEl>
                                          <p:spTgt spid="108"/>
                                        </p:tgtEl>
                                        <p:attrNameLst>
                                          <p:attrName>style.visibility</p:attrName>
                                        </p:attrNameLst>
                                      </p:cBhvr>
                                      <p:to>
                                        <p:strVal val="visible"/>
                                      </p:to>
                                    </p:set>
                                    <p:anim calcmode="lin" valueType="num">
                                      <p:cBhvr>
                                        <p:cTn id="33" dur="500" fill="hold"/>
                                        <p:tgtEl>
                                          <p:spTgt spid="108"/>
                                        </p:tgtEl>
                                        <p:attrNameLst>
                                          <p:attrName>ppt_w</p:attrName>
                                        </p:attrNameLst>
                                      </p:cBhvr>
                                      <p:tavLst>
                                        <p:tav tm="0">
                                          <p:val>
                                            <p:fltVal val="0"/>
                                          </p:val>
                                        </p:tav>
                                        <p:tav tm="100000">
                                          <p:val>
                                            <p:strVal val="#ppt_w"/>
                                          </p:val>
                                        </p:tav>
                                      </p:tavLst>
                                    </p:anim>
                                    <p:anim calcmode="lin" valueType="num">
                                      <p:cBhvr>
                                        <p:cTn id="34" dur="500" fill="hold"/>
                                        <p:tgtEl>
                                          <p:spTgt spid="108"/>
                                        </p:tgtEl>
                                        <p:attrNameLst>
                                          <p:attrName>ppt_h</p:attrName>
                                        </p:attrNameLst>
                                      </p:cBhvr>
                                      <p:tavLst>
                                        <p:tav tm="0">
                                          <p:val>
                                            <p:fltVal val="0"/>
                                          </p:val>
                                        </p:tav>
                                        <p:tav tm="100000">
                                          <p:val>
                                            <p:strVal val="#ppt_h"/>
                                          </p:val>
                                        </p:tav>
                                      </p:tavLst>
                                    </p:anim>
                                    <p:animEffect transition="in" filter="fade">
                                      <p:cBhvr>
                                        <p:cTn id="35" dur="500"/>
                                        <p:tgtEl>
                                          <p:spTgt spid="108"/>
                                        </p:tgtEl>
                                      </p:cBhvr>
                                    </p:animEffect>
                                  </p:childTnLst>
                                </p:cTn>
                              </p:par>
                            </p:childTnLst>
                          </p:cTn>
                        </p:par>
                        <p:par>
                          <p:cTn id="36" fill="hold">
                            <p:stCondLst>
                              <p:cond delay="3700"/>
                            </p:stCondLst>
                            <p:childTnLst>
                              <p:par>
                                <p:cTn id="37" presetID="12" presetClass="entr" presetSubtype="1" fill="hold" grpId="0" nodeType="afterEffect">
                                  <p:stCondLst>
                                    <p:cond delay="0"/>
                                  </p:stCondLst>
                                  <p:childTnLst>
                                    <p:set>
                                      <p:cBhvr>
                                        <p:cTn id="38" dur="1" fill="hold">
                                          <p:stCondLst>
                                            <p:cond delay="0"/>
                                          </p:stCondLst>
                                        </p:cTn>
                                        <p:tgtEl>
                                          <p:spTgt spid="106"/>
                                        </p:tgtEl>
                                        <p:attrNameLst>
                                          <p:attrName>style.visibility</p:attrName>
                                        </p:attrNameLst>
                                      </p:cBhvr>
                                      <p:to>
                                        <p:strVal val="visible"/>
                                      </p:to>
                                    </p:set>
                                    <p:anim calcmode="lin" valueType="num">
                                      <p:cBhvr additive="base">
                                        <p:cTn id="39" dur="500"/>
                                        <p:tgtEl>
                                          <p:spTgt spid="106"/>
                                        </p:tgtEl>
                                        <p:attrNameLst>
                                          <p:attrName>ppt_y</p:attrName>
                                        </p:attrNameLst>
                                      </p:cBhvr>
                                      <p:tavLst>
                                        <p:tav tm="0">
                                          <p:val>
                                            <p:strVal val="#ppt_y-#ppt_h*1.125000"/>
                                          </p:val>
                                        </p:tav>
                                        <p:tav tm="100000">
                                          <p:val>
                                            <p:strVal val="#ppt_y"/>
                                          </p:val>
                                        </p:tav>
                                      </p:tavLst>
                                    </p:anim>
                                    <p:animEffect transition="in" filter="wipe(down)">
                                      <p:cBhvr>
                                        <p:cTn id="40" dur="500"/>
                                        <p:tgtEl>
                                          <p:spTgt spid="106"/>
                                        </p:tgtEl>
                                      </p:cBhvr>
                                    </p:animEffect>
                                  </p:childTnLst>
                                </p:cTn>
                              </p:par>
                            </p:childTnLst>
                          </p:cTn>
                        </p:par>
                        <p:par>
                          <p:cTn id="41" fill="hold">
                            <p:stCondLst>
                              <p:cond delay="4200"/>
                            </p:stCondLst>
                            <p:childTnLst>
                              <p:par>
                                <p:cTn id="42" presetID="2" presetClass="entr" presetSubtype="2" fill="hold" grpId="0" nodeType="afterEffect">
                                  <p:stCondLst>
                                    <p:cond delay="0"/>
                                  </p:stCondLst>
                                  <p:childTnLst>
                                    <p:set>
                                      <p:cBhvr>
                                        <p:cTn id="43" dur="1" fill="hold">
                                          <p:stCondLst>
                                            <p:cond delay="0"/>
                                          </p:stCondLst>
                                        </p:cTn>
                                        <p:tgtEl>
                                          <p:spTgt spid="107"/>
                                        </p:tgtEl>
                                        <p:attrNameLst>
                                          <p:attrName>style.visibility</p:attrName>
                                        </p:attrNameLst>
                                      </p:cBhvr>
                                      <p:to>
                                        <p:strVal val="visible"/>
                                      </p:to>
                                    </p:set>
                                    <p:anim calcmode="lin" valueType="num">
                                      <p:cBhvr additive="base">
                                        <p:cTn id="44" dur="500" fill="hold"/>
                                        <p:tgtEl>
                                          <p:spTgt spid="107"/>
                                        </p:tgtEl>
                                        <p:attrNameLst>
                                          <p:attrName>ppt_x</p:attrName>
                                        </p:attrNameLst>
                                      </p:cBhvr>
                                      <p:tavLst>
                                        <p:tav tm="0">
                                          <p:val>
                                            <p:strVal val="1+#ppt_w/2"/>
                                          </p:val>
                                        </p:tav>
                                        <p:tav tm="100000">
                                          <p:val>
                                            <p:strVal val="#ppt_x"/>
                                          </p:val>
                                        </p:tav>
                                      </p:tavLst>
                                    </p:anim>
                                    <p:anim calcmode="lin" valueType="num">
                                      <p:cBhvr additive="base">
                                        <p:cTn id="45" dur="500" fill="hold"/>
                                        <p:tgtEl>
                                          <p:spTgt spid="107"/>
                                        </p:tgtEl>
                                        <p:attrNameLst>
                                          <p:attrName>ppt_y</p:attrName>
                                        </p:attrNameLst>
                                      </p:cBhvr>
                                      <p:tavLst>
                                        <p:tav tm="0">
                                          <p:val>
                                            <p:strVal val="#ppt_y"/>
                                          </p:val>
                                        </p:tav>
                                        <p:tav tm="100000">
                                          <p:val>
                                            <p:strVal val="#ppt_y"/>
                                          </p:val>
                                        </p:tav>
                                      </p:tavLst>
                                    </p:anim>
                                  </p:childTnLst>
                                </p:cTn>
                              </p:par>
                            </p:childTnLst>
                          </p:cTn>
                        </p:par>
                        <p:par>
                          <p:cTn id="46" fill="hold">
                            <p:stCondLst>
                              <p:cond delay="4700"/>
                            </p:stCondLst>
                            <p:childTnLst>
                              <p:par>
                                <p:cTn id="47" presetID="53" presetClass="entr" presetSubtype="16" fill="hold" nodeType="afterEffect">
                                  <p:stCondLst>
                                    <p:cond delay="0"/>
                                  </p:stCondLst>
                                  <p:childTnLst>
                                    <p:set>
                                      <p:cBhvr>
                                        <p:cTn id="48" dur="1" fill="hold">
                                          <p:stCondLst>
                                            <p:cond delay="0"/>
                                          </p:stCondLst>
                                        </p:cTn>
                                        <p:tgtEl>
                                          <p:spTgt spid="113"/>
                                        </p:tgtEl>
                                        <p:attrNameLst>
                                          <p:attrName>style.visibility</p:attrName>
                                        </p:attrNameLst>
                                      </p:cBhvr>
                                      <p:to>
                                        <p:strVal val="visible"/>
                                      </p:to>
                                    </p:set>
                                    <p:anim calcmode="lin" valueType="num">
                                      <p:cBhvr>
                                        <p:cTn id="49" dur="500" fill="hold"/>
                                        <p:tgtEl>
                                          <p:spTgt spid="113"/>
                                        </p:tgtEl>
                                        <p:attrNameLst>
                                          <p:attrName>ppt_w</p:attrName>
                                        </p:attrNameLst>
                                      </p:cBhvr>
                                      <p:tavLst>
                                        <p:tav tm="0">
                                          <p:val>
                                            <p:fltVal val="0"/>
                                          </p:val>
                                        </p:tav>
                                        <p:tav tm="100000">
                                          <p:val>
                                            <p:strVal val="#ppt_w"/>
                                          </p:val>
                                        </p:tav>
                                      </p:tavLst>
                                    </p:anim>
                                    <p:anim calcmode="lin" valueType="num">
                                      <p:cBhvr>
                                        <p:cTn id="50" dur="500" fill="hold"/>
                                        <p:tgtEl>
                                          <p:spTgt spid="113"/>
                                        </p:tgtEl>
                                        <p:attrNameLst>
                                          <p:attrName>ppt_h</p:attrName>
                                        </p:attrNameLst>
                                      </p:cBhvr>
                                      <p:tavLst>
                                        <p:tav tm="0">
                                          <p:val>
                                            <p:fltVal val="0"/>
                                          </p:val>
                                        </p:tav>
                                        <p:tav tm="100000">
                                          <p:val>
                                            <p:strVal val="#ppt_h"/>
                                          </p:val>
                                        </p:tav>
                                      </p:tavLst>
                                    </p:anim>
                                    <p:animEffect transition="in" filter="fade">
                                      <p:cBhvr>
                                        <p:cTn id="51" dur="500"/>
                                        <p:tgtEl>
                                          <p:spTgt spid="113"/>
                                        </p:tgtEl>
                                      </p:cBhvr>
                                    </p:animEffect>
                                  </p:childTnLst>
                                </p:cTn>
                              </p:par>
                            </p:childTnLst>
                          </p:cTn>
                        </p:par>
                        <p:par>
                          <p:cTn id="52" fill="hold">
                            <p:stCondLst>
                              <p:cond delay="5200"/>
                            </p:stCondLst>
                            <p:childTnLst>
                              <p:par>
                                <p:cTn id="53" presetID="12" presetClass="entr" presetSubtype="1" fill="hold" grpId="0" nodeType="afterEffect">
                                  <p:stCondLst>
                                    <p:cond delay="0"/>
                                  </p:stCondLst>
                                  <p:childTnLst>
                                    <p:set>
                                      <p:cBhvr>
                                        <p:cTn id="54" dur="1" fill="hold">
                                          <p:stCondLst>
                                            <p:cond delay="0"/>
                                          </p:stCondLst>
                                        </p:cTn>
                                        <p:tgtEl>
                                          <p:spTgt spid="111"/>
                                        </p:tgtEl>
                                        <p:attrNameLst>
                                          <p:attrName>style.visibility</p:attrName>
                                        </p:attrNameLst>
                                      </p:cBhvr>
                                      <p:to>
                                        <p:strVal val="visible"/>
                                      </p:to>
                                    </p:set>
                                    <p:anim calcmode="lin" valueType="num">
                                      <p:cBhvr additive="base">
                                        <p:cTn id="55" dur="500"/>
                                        <p:tgtEl>
                                          <p:spTgt spid="111"/>
                                        </p:tgtEl>
                                        <p:attrNameLst>
                                          <p:attrName>ppt_y</p:attrName>
                                        </p:attrNameLst>
                                      </p:cBhvr>
                                      <p:tavLst>
                                        <p:tav tm="0">
                                          <p:val>
                                            <p:strVal val="#ppt_y-#ppt_h*1.125000"/>
                                          </p:val>
                                        </p:tav>
                                        <p:tav tm="100000">
                                          <p:val>
                                            <p:strVal val="#ppt_y"/>
                                          </p:val>
                                        </p:tav>
                                      </p:tavLst>
                                    </p:anim>
                                    <p:animEffect transition="in" filter="wipe(down)">
                                      <p:cBhvr>
                                        <p:cTn id="56" dur="500"/>
                                        <p:tgtEl>
                                          <p:spTgt spid="111"/>
                                        </p:tgtEl>
                                      </p:cBhvr>
                                    </p:animEffect>
                                  </p:childTnLst>
                                </p:cTn>
                              </p:par>
                            </p:childTnLst>
                          </p:cTn>
                        </p:par>
                        <p:par>
                          <p:cTn id="57" fill="hold">
                            <p:stCondLst>
                              <p:cond delay="5700"/>
                            </p:stCondLst>
                            <p:childTnLst>
                              <p:par>
                                <p:cTn id="58" presetID="2" presetClass="entr" presetSubtype="2" fill="hold" grpId="0" nodeType="afterEffect">
                                  <p:stCondLst>
                                    <p:cond delay="0"/>
                                  </p:stCondLst>
                                  <p:childTnLst>
                                    <p:set>
                                      <p:cBhvr>
                                        <p:cTn id="59" dur="1" fill="hold">
                                          <p:stCondLst>
                                            <p:cond delay="0"/>
                                          </p:stCondLst>
                                        </p:cTn>
                                        <p:tgtEl>
                                          <p:spTgt spid="2"/>
                                        </p:tgtEl>
                                        <p:attrNameLst>
                                          <p:attrName>style.visibility</p:attrName>
                                        </p:attrNameLst>
                                      </p:cBhvr>
                                      <p:to>
                                        <p:strVal val="visible"/>
                                      </p:to>
                                    </p:set>
                                    <p:anim calcmode="lin" valueType="num">
                                      <p:cBhvr additive="base">
                                        <p:cTn id="60" dur="500" fill="hold"/>
                                        <p:tgtEl>
                                          <p:spTgt spid="2"/>
                                        </p:tgtEl>
                                        <p:attrNameLst>
                                          <p:attrName>ppt_x</p:attrName>
                                        </p:attrNameLst>
                                      </p:cBhvr>
                                      <p:tavLst>
                                        <p:tav tm="0">
                                          <p:val>
                                            <p:strVal val="1+#ppt_w/2"/>
                                          </p:val>
                                        </p:tav>
                                        <p:tav tm="100000">
                                          <p:val>
                                            <p:strVal val="#ppt_x"/>
                                          </p:val>
                                        </p:tav>
                                      </p:tavLst>
                                    </p:anim>
                                    <p:anim calcmode="lin" valueType="num">
                                      <p:cBhvr additive="base">
                                        <p:cTn id="61"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autoUpdateAnimBg="0"/>
      <p:bldP spid="25" grpId="0"/>
      <p:bldP spid="12" grpId="0"/>
      <p:bldP spid="16" grpId="0"/>
      <p:bldP spid="106" grpId="0"/>
      <p:bldP spid="107" grpId="0"/>
      <p:bldP spid="111"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 Placeholder 2"/>
          <p:cNvSpPr txBox="1"/>
          <p:nvPr/>
        </p:nvSpPr>
        <p:spPr>
          <a:xfrm>
            <a:off x="1881512" y="1216337"/>
            <a:ext cx="1995488" cy="330860"/>
          </a:xfrm>
          <a:prstGeom prst="rect">
            <a:avLst/>
          </a:prstGeom>
        </p:spPr>
        <p:txBody>
          <a:bodyPr vert="horz" lIns="68580" tIns="34290" rIns="68580" bIns="34290"/>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en-US" altLang="zh-CN" sz="1800" b="1" dirty="0">
                <a:solidFill>
                  <a:srgbClr val="1B4367"/>
                </a:solidFill>
                <a:latin typeface="+mn-lt"/>
                <a:ea typeface="+mn-ea"/>
                <a:cs typeface="+mn-ea"/>
                <a:sym typeface="+mn-lt"/>
              </a:rPr>
              <a:t>Data Source:</a:t>
            </a:r>
            <a:endParaRPr lang="zh-CN" altLang="en-US" sz="1800" b="1" dirty="0">
              <a:solidFill>
                <a:srgbClr val="1B4367"/>
              </a:solidFill>
              <a:latin typeface="+mn-lt"/>
              <a:ea typeface="+mn-ea"/>
              <a:cs typeface="+mn-ea"/>
              <a:sym typeface="+mn-lt"/>
            </a:endParaRPr>
          </a:p>
        </p:txBody>
      </p:sp>
      <p:sp>
        <p:nvSpPr>
          <p:cNvPr id="89" name="Text Placeholder 8"/>
          <p:cNvSpPr txBox="1"/>
          <p:nvPr/>
        </p:nvSpPr>
        <p:spPr>
          <a:xfrm>
            <a:off x="1906914" y="1619683"/>
            <a:ext cx="5421256" cy="330860"/>
          </a:xfrm>
          <a:prstGeom prst="rect">
            <a:avLst/>
          </a:prstGeom>
        </p:spPr>
        <p:txBody>
          <a:bodyPr vert="horz" lIns="68580" tIns="34290" rIns="68580" bIns="34290"/>
          <a:lstStyle>
            <a:defPPr>
              <a:defRPr lang="zh-CN"/>
            </a:defPPr>
            <a:lvl1pPr indent="0" defTabSz="457200">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a:lnSpc>
                <a:spcPts val="1500"/>
              </a:lnSpc>
            </a:pPr>
            <a:r>
              <a:rPr lang="en-US" altLang="zh-CN" dirty="0">
                <a:solidFill>
                  <a:schemeClr val="tx1">
                    <a:lumMod val="75000"/>
                    <a:lumOff val="25000"/>
                  </a:schemeClr>
                </a:solidFill>
                <a:cs typeface="+mn-ea"/>
                <a:sym typeface="+mn-lt"/>
              </a:rPr>
              <a:t>https://www.kaggle.com/datasets/obulisainaren/multi-cancer</a:t>
            </a:r>
            <a:endParaRPr lang="zh-CN" altLang="en-US" dirty="0">
              <a:solidFill>
                <a:schemeClr val="tx1">
                  <a:lumMod val="75000"/>
                  <a:lumOff val="25000"/>
                </a:schemeClr>
              </a:solidFill>
              <a:cs typeface="+mn-ea"/>
              <a:sym typeface="+mn-lt"/>
            </a:endParaRPr>
          </a:p>
        </p:txBody>
      </p:sp>
      <p:sp>
        <p:nvSpPr>
          <p:cNvPr id="2" name="Text Placeholder 2"/>
          <p:cNvSpPr txBox="1"/>
          <p:nvPr/>
        </p:nvSpPr>
        <p:spPr>
          <a:xfrm>
            <a:off x="1906915" y="2510322"/>
            <a:ext cx="2742905" cy="453371"/>
          </a:xfrm>
          <a:prstGeom prst="rect">
            <a:avLst/>
          </a:prstGeom>
        </p:spPr>
        <p:txBody>
          <a:bodyPr vert="horz" lIns="68580" tIns="34290" rIns="68580" bIns="34290"/>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en-US" altLang="zh-CN" sz="1800" b="1" dirty="0">
                <a:solidFill>
                  <a:srgbClr val="1B4367"/>
                </a:solidFill>
                <a:latin typeface="+mn-lt"/>
                <a:ea typeface="+mn-ea"/>
                <a:cs typeface="+mn-ea"/>
                <a:sym typeface="+mn-lt"/>
              </a:rPr>
              <a:t>Dataset includes:</a:t>
            </a:r>
            <a:endParaRPr lang="zh-CN" altLang="en-US" sz="1800" b="1" dirty="0">
              <a:solidFill>
                <a:srgbClr val="1B4367"/>
              </a:solidFill>
              <a:latin typeface="+mn-lt"/>
              <a:ea typeface="+mn-ea"/>
              <a:cs typeface="+mn-ea"/>
              <a:sym typeface="+mn-lt"/>
            </a:endParaRPr>
          </a:p>
        </p:txBody>
      </p:sp>
      <p:sp>
        <p:nvSpPr>
          <p:cNvPr id="3" name="Text Placeholder 8"/>
          <p:cNvSpPr txBox="1"/>
          <p:nvPr/>
        </p:nvSpPr>
        <p:spPr>
          <a:xfrm>
            <a:off x="1906913" y="2943546"/>
            <a:ext cx="6249208" cy="763040"/>
          </a:xfrm>
          <a:prstGeom prst="rect">
            <a:avLst/>
          </a:prstGeom>
        </p:spPr>
        <p:txBody>
          <a:bodyPr vert="horz" lIns="68580" tIns="34290" rIns="68580" bIns="34290"/>
          <a:lstStyle>
            <a:defPPr>
              <a:defRPr lang="zh-CN"/>
            </a:defPPr>
            <a:lvl1pPr indent="0" defTabSz="457200">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marL="171450" indent="-171450">
              <a:lnSpc>
                <a:spcPts val="1500"/>
              </a:lnSpc>
              <a:spcBef>
                <a:spcPts val="600"/>
              </a:spcBef>
              <a:spcAft>
                <a:spcPts val="600"/>
              </a:spcAft>
              <a:buFont typeface="Arial" panose="020B0604020202020204" pitchFamily="34" charset="0"/>
              <a:buChar char="•"/>
            </a:pPr>
            <a:r>
              <a:rPr lang="en-US" altLang="zh-CN" dirty="0">
                <a:solidFill>
                  <a:schemeClr val="tx1">
                    <a:lumMod val="75000"/>
                    <a:lumOff val="25000"/>
                  </a:schemeClr>
                </a:solidFill>
                <a:cs typeface="+mn-ea"/>
                <a:sym typeface="+mn-lt"/>
              </a:rPr>
              <a:t>8 Types of Cancer Images</a:t>
            </a:r>
          </a:p>
          <a:p>
            <a:pPr>
              <a:lnSpc>
                <a:spcPts val="1500"/>
              </a:lnSpc>
              <a:spcBef>
                <a:spcPts val="600"/>
              </a:spcBef>
            </a:pPr>
            <a:r>
              <a:rPr lang="en-US" altLang="zh-CN" dirty="0">
                <a:solidFill>
                  <a:schemeClr val="tx1">
                    <a:lumMod val="75000"/>
                    <a:lumOff val="25000"/>
                  </a:schemeClr>
                </a:solidFill>
                <a:cs typeface="+mn-ea"/>
                <a:sym typeface="+mn-lt"/>
              </a:rPr>
              <a:t>	→</a:t>
            </a:r>
            <a:r>
              <a:rPr lang="en-US" altLang="zh-TW" dirty="0">
                <a:solidFill>
                  <a:schemeClr val="tx1">
                    <a:lumMod val="75000"/>
                    <a:lumOff val="25000"/>
                  </a:schemeClr>
                </a:solidFill>
                <a:cs typeface="+mn-ea"/>
                <a:sym typeface="+mn-lt"/>
              </a:rPr>
              <a:t>We selected the </a:t>
            </a:r>
            <a:r>
              <a:rPr lang="en-US" altLang="zh-TW" dirty="0">
                <a:solidFill>
                  <a:srgbClr val="FF0000"/>
                </a:solidFill>
                <a:cs typeface="+mn-ea"/>
                <a:sym typeface="+mn-lt"/>
              </a:rPr>
              <a:t>kidney cancer </a:t>
            </a:r>
            <a:r>
              <a:rPr lang="en-US" altLang="zh-TW" dirty="0">
                <a:solidFill>
                  <a:schemeClr val="tx1">
                    <a:lumMod val="75000"/>
                    <a:lumOff val="25000"/>
                  </a:schemeClr>
                </a:solidFill>
                <a:cs typeface="+mn-ea"/>
                <a:sym typeface="+mn-lt"/>
              </a:rPr>
              <a:t>dataset as the target for training.</a:t>
            </a:r>
            <a:endParaRPr lang="en-US" altLang="zh-CN" dirty="0">
              <a:solidFill>
                <a:schemeClr val="tx1">
                  <a:lumMod val="75000"/>
                  <a:lumOff val="25000"/>
                </a:schemeClr>
              </a:solidFill>
              <a:cs typeface="+mn-ea"/>
              <a:sym typeface="+mn-lt"/>
            </a:endParaRPr>
          </a:p>
          <a:p>
            <a:pPr marL="171450" indent="-171450">
              <a:lnSpc>
                <a:spcPts val="1500"/>
              </a:lnSpc>
              <a:spcBef>
                <a:spcPts val="600"/>
              </a:spcBef>
              <a:buFont typeface="Arial" panose="020B0604020202020204" pitchFamily="34" charset="0"/>
              <a:buChar char="•"/>
            </a:pPr>
            <a:endParaRPr lang="zh-CN" altLang="en-US" dirty="0">
              <a:solidFill>
                <a:schemeClr val="tx1">
                  <a:lumMod val="75000"/>
                  <a:lumOff val="25000"/>
                </a:schemeClr>
              </a:solidFill>
              <a:cs typeface="+mn-ea"/>
              <a:sym typeface="+mn-lt"/>
            </a:endParaRPr>
          </a:p>
        </p:txBody>
      </p:sp>
      <p:sp>
        <p:nvSpPr>
          <p:cNvPr id="37"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Dataset Overview</a:t>
            </a:r>
            <a:endParaRPr lang="zh-CN" altLang="en-US" sz="1700" b="1" dirty="0">
              <a:solidFill>
                <a:srgbClr val="1B4367"/>
              </a:solidFill>
              <a:cs typeface="+mn-ea"/>
              <a:sym typeface="+mn-lt"/>
            </a:endParaRPr>
          </a:p>
        </p:txBody>
      </p:sp>
      <p:grpSp>
        <p:nvGrpSpPr>
          <p:cNvPr id="18" name="组合 17"/>
          <p:cNvGrpSpPr/>
          <p:nvPr/>
        </p:nvGrpSpPr>
        <p:grpSpPr>
          <a:xfrm>
            <a:off x="1249193" y="1314056"/>
            <a:ext cx="602227" cy="602227"/>
            <a:chOff x="1201568" y="1323581"/>
            <a:chExt cx="602227" cy="602227"/>
          </a:xfrm>
          <a:solidFill>
            <a:schemeClr val="bg1"/>
          </a:solidFill>
        </p:grpSpPr>
        <p:sp>
          <p:nvSpPr>
            <p:cNvPr id="15" name="泪滴形 14"/>
            <p:cNvSpPr/>
            <p:nvPr/>
          </p:nvSpPr>
          <p:spPr>
            <a:xfrm>
              <a:off x="1201568" y="1323581"/>
              <a:ext cx="602227" cy="602227"/>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1370273" y="1442634"/>
              <a:ext cx="264816" cy="364121"/>
              <a:chOff x="6766243" y="2767965"/>
              <a:chExt cx="139700" cy="192088"/>
            </a:xfrm>
            <a:grpFill/>
          </p:grpSpPr>
          <p:sp>
            <p:nvSpPr>
              <p:cNvPr id="31762" name="Rectangle 27"/>
              <p:cNvSpPr/>
              <p:nvPr/>
            </p:nvSpPr>
            <p:spPr>
              <a:xfrm>
                <a:off x="6766243" y="2807653"/>
                <a:ext cx="22225" cy="152400"/>
              </a:xfrm>
              <a:prstGeom prst="rect">
                <a:avLst/>
              </a:prstGeom>
              <a:grpFill/>
              <a:ln w="9525">
                <a:noFill/>
                <a:miter/>
              </a:ln>
            </p:spPr>
            <p:txBody>
              <a:bodyPr/>
              <a:lstStyle/>
              <a:p>
                <a:pPr lvl="0" eaLnBrk="1" hangingPunct="1"/>
                <a:endParaRPr lang="zh-CN" altLang="en-US" dirty="0">
                  <a:cs typeface="+mn-ea"/>
                  <a:sym typeface="+mn-lt"/>
                </a:endParaRPr>
              </a:p>
            </p:txBody>
          </p:sp>
          <p:sp>
            <p:nvSpPr>
              <p:cNvPr id="31763" name="Rectangle 28"/>
              <p:cNvSpPr/>
              <p:nvPr/>
            </p:nvSpPr>
            <p:spPr>
              <a:xfrm>
                <a:off x="6807518" y="2783840"/>
                <a:ext cx="20637" cy="176213"/>
              </a:xfrm>
              <a:prstGeom prst="rect">
                <a:avLst/>
              </a:prstGeom>
              <a:grpFill/>
              <a:ln w="9525">
                <a:noFill/>
                <a:miter/>
              </a:ln>
            </p:spPr>
            <p:txBody>
              <a:bodyPr/>
              <a:lstStyle/>
              <a:p>
                <a:pPr lvl="0" eaLnBrk="1" hangingPunct="1"/>
                <a:endParaRPr lang="zh-CN" altLang="en-US" dirty="0">
                  <a:cs typeface="+mn-ea"/>
                  <a:sym typeface="+mn-lt"/>
                </a:endParaRPr>
              </a:p>
            </p:txBody>
          </p:sp>
          <p:sp>
            <p:nvSpPr>
              <p:cNvPr id="31764" name="Rectangle 29"/>
              <p:cNvSpPr/>
              <p:nvPr/>
            </p:nvSpPr>
            <p:spPr>
              <a:xfrm>
                <a:off x="6844030" y="2767965"/>
                <a:ext cx="22225" cy="192088"/>
              </a:xfrm>
              <a:prstGeom prst="rect">
                <a:avLst/>
              </a:prstGeom>
              <a:grpFill/>
              <a:ln w="9525">
                <a:noFill/>
                <a:miter/>
              </a:ln>
            </p:spPr>
            <p:txBody>
              <a:bodyPr/>
              <a:lstStyle/>
              <a:p>
                <a:pPr lvl="0" eaLnBrk="1" hangingPunct="1"/>
                <a:endParaRPr lang="zh-CN" altLang="en-US" dirty="0">
                  <a:cs typeface="+mn-ea"/>
                  <a:sym typeface="+mn-lt"/>
                </a:endParaRPr>
              </a:p>
            </p:txBody>
          </p:sp>
          <p:sp>
            <p:nvSpPr>
              <p:cNvPr id="31765" name="Rectangle 30"/>
              <p:cNvSpPr/>
              <p:nvPr/>
            </p:nvSpPr>
            <p:spPr>
              <a:xfrm>
                <a:off x="6882130" y="2866390"/>
                <a:ext cx="23813" cy="93663"/>
              </a:xfrm>
              <a:prstGeom prst="rect">
                <a:avLst/>
              </a:prstGeom>
              <a:grpFill/>
              <a:ln w="9525">
                <a:noFill/>
                <a:miter/>
              </a:ln>
            </p:spPr>
            <p:txBody>
              <a:bodyPr/>
              <a:lstStyle/>
              <a:p>
                <a:pPr lvl="0" eaLnBrk="1" hangingPunct="1"/>
                <a:endParaRPr lang="zh-CN" altLang="en-US" dirty="0">
                  <a:cs typeface="+mn-ea"/>
                  <a:sym typeface="+mn-lt"/>
                </a:endParaRPr>
              </a:p>
            </p:txBody>
          </p:sp>
        </p:grpSp>
      </p:grpSp>
      <p:grpSp>
        <p:nvGrpSpPr>
          <p:cNvPr id="19" name="组合 18"/>
          <p:cNvGrpSpPr/>
          <p:nvPr/>
        </p:nvGrpSpPr>
        <p:grpSpPr>
          <a:xfrm>
            <a:off x="1249193" y="2603188"/>
            <a:ext cx="602227" cy="602227"/>
            <a:chOff x="1201568" y="2978687"/>
            <a:chExt cx="602227" cy="602227"/>
          </a:xfrm>
          <a:solidFill>
            <a:schemeClr val="bg1"/>
          </a:solidFill>
        </p:grpSpPr>
        <p:sp>
          <p:nvSpPr>
            <p:cNvPr id="40" name="泪滴形 39"/>
            <p:cNvSpPr/>
            <p:nvPr/>
          </p:nvSpPr>
          <p:spPr>
            <a:xfrm>
              <a:off x="1201568" y="2978687"/>
              <a:ext cx="602227" cy="602227"/>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761" name="Freeform 36"/>
            <p:cNvSpPr/>
            <p:nvPr/>
          </p:nvSpPr>
          <p:spPr>
            <a:xfrm>
              <a:off x="1311282" y="3111644"/>
              <a:ext cx="382799" cy="336313"/>
            </a:xfrm>
            <a:custGeom>
              <a:avLst/>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34" h="117">
                  <a:moveTo>
                    <a:pt x="134" y="20"/>
                  </a:moveTo>
                  <a:cubicBezTo>
                    <a:pt x="134" y="9"/>
                    <a:pt x="125" y="0"/>
                    <a:pt x="114" y="0"/>
                  </a:cubicBezTo>
                  <a:cubicBezTo>
                    <a:pt x="103" y="0"/>
                    <a:pt x="94" y="9"/>
                    <a:pt x="94" y="20"/>
                  </a:cubicBezTo>
                  <a:cubicBezTo>
                    <a:pt x="94" y="26"/>
                    <a:pt x="96" y="31"/>
                    <a:pt x="100" y="34"/>
                  </a:cubicBezTo>
                  <a:cubicBezTo>
                    <a:pt x="77" y="89"/>
                    <a:pt x="77" y="89"/>
                    <a:pt x="77" y="89"/>
                  </a:cubicBezTo>
                  <a:cubicBezTo>
                    <a:pt x="58" y="47"/>
                    <a:pt x="58" y="47"/>
                    <a:pt x="58" y="47"/>
                  </a:cubicBezTo>
                  <a:cubicBezTo>
                    <a:pt x="42" y="45"/>
                    <a:pt x="42" y="45"/>
                    <a:pt x="42" y="45"/>
                  </a:cubicBezTo>
                  <a:cubicBezTo>
                    <a:pt x="27" y="63"/>
                    <a:pt x="27" y="63"/>
                    <a:pt x="27" y="63"/>
                  </a:cubicBezTo>
                  <a:cubicBezTo>
                    <a:pt x="25" y="62"/>
                    <a:pt x="23" y="62"/>
                    <a:pt x="21" y="62"/>
                  </a:cubicBezTo>
                  <a:cubicBezTo>
                    <a:pt x="9" y="62"/>
                    <a:pt x="0" y="71"/>
                    <a:pt x="0" y="82"/>
                  </a:cubicBezTo>
                  <a:cubicBezTo>
                    <a:pt x="0" y="93"/>
                    <a:pt x="9" y="102"/>
                    <a:pt x="21" y="102"/>
                  </a:cubicBezTo>
                  <a:cubicBezTo>
                    <a:pt x="32" y="102"/>
                    <a:pt x="41" y="93"/>
                    <a:pt x="41" y="82"/>
                  </a:cubicBezTo>
                  <a:cubicBezTo>
                    <a:pt x="41" y="81"/>
                    <a:pt x="41" y="79"/>
                    <a:pt x="40" y="78"/>
                  </a:cubicBezTo>
                  <a:cubicBezTo>
                    <a:pt x="47" y="70"/>
                    <a:pt x="47" y="70"/>
                    <a:pt x="47" y="70"/>
                  </a:cubicBezTo>
                  <a:cubicBezTo>
                    <a:pt x="69" y="117"/>
                    <a:pt x="69" y="117"/>
                    <a:pt x="69" y="117"/>
                  </a:cubicBezTo>
                  <a:cubicBezTo>
                    <a:pt x="86" y="117"/>
                    <a:pt x="86" y="117"/>
                    <a:pt x="86" y="117"/>
                  </a:cubicBezTo>
                  <a:cubicBezTo>
                    <a:pt x="119" y="39"/>
                    <a:pt x="119" y="39"/>
                    <a:pt x="119" y="39"/>
                  </a:cubicBezTo>
                  <a:cubicBezTo>
                    <a:pt x="128" y="37"/>
                    <a:pt x="134" y="29"/>
                    <a:pt x="134" y="20"/>
                  </a:cubicBezTo>
                  <a:close/>
                </a:path>
              </a:pathLst>
            </a:custGeom>
            <a:grpFill/>
            <a:ln w="9525">
              <a:noFill/>
            </a:ln>
          </p:spPr>
          <p:txBody>
            <a:bodyPr/>
            <a:lstStyle/>
            <a:p>
              <a:endParaRPr lang="zh-CN" altLang="en-US">
                <a:cs typeface="+mn-ea"/>
                <a:sym typeface="+mn-lt"/>
              </a:endParaRPr>
            </a:p>
          </p:txBody>
        </p:sp>
      </p:grpSp>
      <p:cxnSp>
        <p:nvCxnSpPr>
          <p:cNvPr id="33" name="直接连接符 3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7"/>
                                        </p:tgtEl>
                                        <p:attrNameLst>
                                          <p:attrName>ppt_y</p:attrName>
                                        </p:attrNameLst>
                                      </p:cBhvr>
                                      <p:tavLst>
                                        <p:tav tm="0">
                                          <p:val>
                                            <p:strVal val="#ppt_y"/>
                                          </p:val>
                                        </p:tav>
                                        <p:tav tm="100000">
                                          <p:val>
                                            <p:strVal val="#ppt_y"/>
                                          </p:val>
                                        </p:tav>
                                      </p:tavLst>
                                    </p:anim>
                                    <p:anim calcmode="lin" valueType="num">
                                      <p:cBhvr>
                                        <p:cTn id="9"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7"/>
                                        </p:tgtEl>
                                      </p:cBhvr>
                                    </p:animEffect>
                                  </p:childTnLst>
                                </p:cTn>
                              </p:par>
                            </p:childTnLst>
                          </p:cTn>
                        </p:par>
                        <p:par>
                          <p:cTn id="12" fill="hold">
                            <p:stCondLst>
                              <p:cond delay="1200"/>
                            </p:stCondLst>
                            <p:childTnLst>
                              <p:par>
                                <p:cTn id="13" presetID="22" presetClass="entr" presetSubtype="8"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left)">
                                      <p:cBhvr>
                                        <p:cTn id="15" dur="300"/>
                                        <p:tgtEl>
                                          <p:spTgt spid="33"/>
                                        </p:tgtEl>
                                      </p:cBhvr>
                                    </p:animEffect>
                                  </p:childTnLst>
                                </p:cTn>
                              </p:par>
                            </p:childTnLst>
                          </p:cTn>
                        </p:par>
                        <p:par>
                          <p:cTn id="16" fill="hold">
                            <p:stCondLst>
                              <p:cond delay="1500"/>
                            </p:stCondLst>
                            <p:childTnLst>
                              <p:par>
                                <p:cTn id="17" presetID="53" presetClass="entr" presetSubtype="528"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500" fill="hold"/>
                                        <p:tgtEl>
                                          <p:spTgt spid="18"/>
                                        </p:tgtEl>
                                        <p:attrNameLst>
                                          <p:attrName>ppt_w</p:attrName>
                                        </p:attrNameLst>
                                      </p:cBhvr>
                                      <p:tavLst>
                                        <p:tav tm="0">
                                          <p:val>
                                            <p:fltVal val="0"/>
                                          </p:val>
                                        </p:tav>
                                        <p:tav tm="100000">
                                          <p:val>
                                            <p:strVal val="#ppt_w"/>
                                          </p:val>
                                        </p:tav>
                                      </p:tavLst>
                                    </p:anim>
                                    <p:anim calcmode="lin" valueType="num">
                                      <p:cBhvr>
                                        <p:cTn id="20" dur="500" fill="hold"/>
                                        <p:tgtEl>
                                          <p:spTgt spid="18"/>
                                        </p:tgtEl>
                                        <p:attrNameLst>
                                          <p:attrName>ppt_h</p:attrName>
                                        </p:attrNameLst>
                                      </p:cBhvr>
                                      <p:tavLst>
                                        <p:tav tm="0">
                                          <p:val>
                                            <p:fltVal val="0"/>
                                          </p:val>
                                        </p:tav>
                                        <p:tav tm="100000">
                                          <p:val>
                                            <p:strVal val="#ppt_h"/>
                                          </p:val>
                                        </p:tav>
                                      </p:tavLst>
                                    </p:anim>
                                    <p:animEffect transition="in" filter="fade">
                                      <p:cBhvr>
                                        <p:cTn id="21" dur="500"/>
                                        <p:tgtEl>
                                          <p:spTgt spid="18"/>
                                        </p:tgtEl>
                                      </p:cBhvr>
                                    </p:animEffect>
                                    <p:anim calcmode="lin" valueType="num">
                                      <p:cBhvr>
                                        <p:cTn id="22" dur="500" fill="hold"/>
                                        <p:tgtEl>
                                          <p:spTgt spid="18"/>
                                        </p:tgtEl>
                                        <p:attrNameLst>
                                          <p:attrName>ppt_x</p:attrName>
                                        </p:attrNameLst>
                                      </p:cBhvr>
                                      <p:tavLst>
                                        <p:tav tm="0">
                                          <p:val>
                                            <p:fltVal val="0.5"/>
                                          </p:val>
                                        </p:tav>
                                        <p:tav tm="100000">
                                          <p:val>
                                            <p:strVal val="#ppt_x"/>
                                          </p:val>
                                        </p:tav>
                                      </p:tavLst>
                                    </p:anim>
                                    <p:anim calcmode="lin" valueType="num">
                                      <p:cBhvr>
                                        <p:cTn id="23" dur="500" fill="hold"/>
                                        <p:tgtEl>
                                          <p:spTgt spid="18"/>
                                        </p:tgtEl>
                                        <p:attrNameLst>
                                          <p:attrName>ppt_y</p:attrName>
                                        </p:attrNameLst>
                                      </p:cBhvr>
                                      <p:tavLst>
                                        <p:tav tm="0">
                                          <p:val>
                                            <p:fltVal val="0.5"/>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88"/>
                                        </p:tgtEl>
                                        <p:attrNameLst>
                                          <p:attrName>style.visibility</p:attrName>
                                        </p:attrNameLst>
                                      </p:cBhvr>
                                      <p:to>
                                        <p:strVal val="visible"/>
                                      </p:to>
                                    </p:set>
                                    <p:anim calcmode="lin" valueType="num">
                                      <p:cBhvr additive="base">
                                        <p:cTn id="26" dur="500" fill="hold"/>
                                        <p:tgtEl>
                                          <p:spTgt spid="88"/>
                                        </p:tgtEl>
                                        <p:attrNameLst>
                                          <p:attrName>ppt_x</p:attrName>
                                        </p:attrNameLst>
                                      </p:cBhvr>
                                      <p:tavLst>
                                        <p:tav tm="0">
                                          <p:val>
                                            <p:strVal val="1+#ppt_w/2"/>
                                          </p:val>
                                        </p:tav>
                                        <p:tav tm="100000">
                                          <p:val>
                                            <p:strVal val="#ppt_x"/>
                                          </p:val>
                                        </p:tav>
                                      </p:tavLst>
                                    </p:anim>
                                    <p:anim calcmode="lin" valueType="num">
                                      <p:cBhvr additive="base">
                                        <p:cTn id="27" dur="500" fill="hold"/>
                                        <p:tgtEl>
                                          <p:spTgt spid="88"/>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additive="base">
                                        <p:cTn id="30" dur="500" fill="hold"/>
                                        <p:tgtEl>
                                          <p:spTgt spid="89"/>
                                        </p:tgtEl>
                                        <p:attrNameLst>
                                          <p:attrName>ppt_x</p:attrName>
                                        </p:attrNameLst>
                                      </p:cBhvr>
                                      <p:tavLst>
                                        <p:tav tm="0">
                                          <p:val>
                                            <p:strVal val="1+#ppt_w/2"/>
                                          </p:val>
                                        </p:tav>
                                        <p:tav tm="100000">
                                          <p:val>
                                            <p:strVal val="#ppt_x"/>
                                          </p:val>
                                        </p:tav>
                                      </p:tavLst>
                                    </p:anim>
                                    <p:anim calcmode="lin" valueType="num">
                                      <p:cBhvr additive="base">
                                        <p:cTn id="31" dur="500" fill="hold"/>
                                        <p:tgtEl>
                                          <p:spTgt spid="89"/>
                                        </p:tgtEl>
                                        <p:attrNameLst>
                                          <p:attrName>ppt_y</p:attrName>
                                        </p:attrNameLst>
                                      </p:cBhvr>
                                      <p:tavLst>
                                        <p:tav tm="0">
                                          <p:val>
                                            <p:strVal val="#ppt_y"/>
                                          </p:val>
                                        </p:tav>
                                        <p:tav tm="100000">
                                          <p:val>
                                            <p:strVal val="#ppt_y"/>
                                          </p:val>
                                        </p:tav>
                                      </p:tavLst>
                                    </p:anim>
                                  </p:childTnLst>
                                </p:cTn>
                              </p:par>
                            </p:childTnLst>
                          </p:cTn>
                        </p:par>
                        <p:par>
                          <p:cTn id="32" fill="hold">
                            <p:stCondLst>
                              <p:cond delay="2000"/>
                            </p:stCondLst>
                            <p:childTnLst>
                              <p:par>
                                <p:cTn id="33" presetID="53" presetClass="entr" presetSubtype="528" fill="hold" nodeType="after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ppt_w</p:attrName>
                                        </p:attrNameLst>
                                      </p:cBhvr>
                                      <p:tavLst>
                                        <p:tav tm="0">
                                          <p:val>
                                            <p:fltVal val="0"/>
                                          </p:val>
                                        </p:tav>
                                        <p:tav tm="100000">
                                          <p:val>
                                            <p:strVal val="#ppt_w"/>
                                          </p:val>
                                        </p:tav>
                                      </p:tavLst>
                                    </p:anim>
                                    <p:anim calcmode="lin" valueType="num">
                                      <p:cBhvr>
                                        <p:cTn id="36" dur="500" fill="hold"/>
                                        <p:tgtEl>
                                          <p:spTgt spid="19"/>
                                        </p:tgtEl>
                                        <p:attrNameLst>
                                          <p:attrName>ppt_h</p:attrName>
                                        </p:attrNameLst>
                                      </p:cBhvr>
                                      <p:tavLst>
                                        <p:tav tm="0">
                                          <p:val>
                                            <p:fltVal val="0"/>
                                          </p:val>
                                        </p:tav>
                                        <p:tav tm="100000">
                                          <p:val>
                                            <p:strVal val="#ppt_h"/>
                                          </p:val>
                                        </p:tav>
                                      </p:tavLst>
                                    </p:anim>
                                    <p:animEffect transition="in" filter="fade">
                                      <p:cBhvr>
                                        <p:cTn id="37" dur="500"/>
                                        <p:tgtEl>
                                          <p:spTgt spid="19"/>
                                        </p:tgtEl>
                                      </p:cBhvr>
                                    </p:animEffect>
                                    <p:anim calcmode="lin" valueType="num">
                                      <p:cBhvr>
                                        <p:cTn id="38" dur="500" fill="hold"/>
                                        <p:tgtEl>
                                          <p:spTgt spid="19"/>
                                        </p:tgtEl>
                                        <p:attrNameLst>
                                          <p:attrName>ppt_x</p:attrName>
                                        </p:attrNameLst>
                                      </p:cBhvr>
                                      <p:tavLst>
                                        <p:tav tm="0">
                                          <p:val>
                                            <p:fltVal val="0.5"/>
                                          </p:val>
                                        </p:tav>
                                        <p:tav tm="100000">
                                          <p:val>
                                            <p:strVal val="#ppt_x"/>
                                          </p:val>
                                        </p:tav>
                                      </p:tavLst>
                                    </p:anim>
                                    <p:anim calcmode="lin" valueType="num">
                                      <p:cBhvr>
                                        <p:cTn id="39" dur="500" fill="hold"/>
                                        <p:tgtEl>
                                          <p:spTgt spid="19"/>
                                        </p:tgtEl>
                                        <p:attrNameLst>
                                          <p:attrName>ppt_y</p:attrName>
                                        </p:attrNameLst>
                                      </p:cBhvr>
                                      <p:tavLst>
                                        <p:tav tm="0">
                                          <p:val>
                                            <p:fltVal val="0.5"/>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additive="base">
                                        <p:cTn id="42" dur="500" fill="hold"/>
                                        <p:tgtEl>
                                          <p:spTgt spid="2"/>
                                        </p:tgtEl>
                                        <p:attrNameLst>
                                          <p:attrName>ppt_x</p:attrName>
                                        </p:attrNameLst>
                                      </p:cBhvr>
                                      <p:tavLst>
                                        <p:tav tm="0">
                                          <p:val>
                                            <p:strVal val="1+#ppt_w/2"/>
                                          </p:val>
                                        </p:tav>
                                        <p:tav tm="100000">
                                          <p:val>
                                            <p:strVal val="#ppt_x"/>
                                          </p:val>
                                        </p:tav>
                                      </p:tavLst>
                                    </p:anim>
                                    <p:anim calcmode="lin" valueType="num">
                                      <p:cBhvr additive="base">
                                        <p:cTn id="43" dur="500" fill="hold"/>
                                        <p:tgtEl>
                                          <p:spTgt spid="2"/>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0"/>
                                  </p:stCondLst>
                                  <p:childTnLst>
                                    <p:set>
                                      <p:cBhvr>
                                        <p:cTn id="45" dur="1" fill="hold">
                                          <p:stCondLst>
                                            <p:cond delay="0"/>
                                          </p:stCondLst>
                                        </p:cTn>
                                        <p:tgtEl>
                                          <p:spTgt spid="3"/>
                                        </p:tgtEl>
                                        <p:attrNameLst>
                                          <p:attrName>style.visibility</p:attrName>
                                        </p:attrNameLst>
                                      </p:cBhvr>
                                      <p:to>
                                        <p:strVal val="visible"/>
                                      </p:to>
                                    </p:set>
                                    <p:anim calcmode="lin" valueType="num">
                                      <p:cBhvr additive="base">
                                        <p:cTn id="46" dur="500" fill="hold"/>
                                        <p:tgtEl>
                                          <p:spTgt spid="3"/>
                                        </p:tgtEl>
                                        <p:attrNameLst>
                                          <p:attrName>ppt_x</p:attrName>
                                        </p:attrNameLst>
                                      </p:cBhvr>
                                      <p:tavLst>
                                        <p:tav tm="0">
                                          <p:val>
                                            <p:strVal val="1+#ppt_w/2"/>
                                          </p:val>
                                        </p:tav>
                                        <p:tav tm="100000">
                                          <p:val>
                                            <p:strVal val="#ppt_x"/>
                                          </p:val>
                                        </p:tav>
                                      </p:tavLst>
                                    </p:anim>
                                    <p:anim calcmode="lin" valueType="num">
                                      <p:cBhvr additive="base">
                                        <p:cTn id="47"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9" grpId="0"/>
      <p:bldP spid="2" grpId="0"/>
      <p:bldP spid="3" grpId="0"/>
      <p:bldP spid="3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02</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
        <p:nvSpPr>
          <p:cNvPr id="2" name="文本框 11">
            <a:extLst>
              <a:ext uri="{FF2B5EF4-FFF2-40B4-BE49-F238E27FC236}">
                <a16:creationId xmlns:a16="http://schemas.microsoft.com/office/drawing/2014/main" id="{EC524927-6621-AAB1-404F-2C09175B61C6}"/>
              </a:ext>
            </a:extLst>
          </p:cNvPr>
          <p:cNvSpPr txBox="1"/>
          <p:nvPr/>
        </p:nvSpPr>
        <p:spPr>
          <a:xfrm>
            <a:off x="1981185" y="2752723"/>
            <a:ext cx="5181629" cy="438582"/>
          </a:xfrm>
          <a:prstGeom prst="rect">
            <a:avLst/>
          </a:prstGeom>
          <a:noFill/>
        </p:spPr>
        <p:txBody>
          <a:bodyPr wrap="square" lIns="68580" tIns="34290" rIns="68580" bIns="34290" rtlCol="0">
            <a:spAutoFit/>
          </a:bodyPr>
          <a:lstStyle/>
          <a:p>
            <a:pPr algn="ctr"/>
            <a:r>
              <a:rPr lang="en-US" altLang="zh-CN" sz="2400" b="1" dirty="0">
                <a:solidFill>
                  <a:srgbClr val="1B4367"/>
                </a:solidFill>
                <a:cs typeface="+mn-ea"/>
                <a:sym typeface="+mn-lt"/>
              </a:rPr>
              <a:t>Data preprocessing</a:t>
            </a:r>
            <a:endParaRPr lang="zh-CN" altLang="en-US" sz="2400" b="1" dirty="0">
              <a:solidFill>
                <a:srgbClr val="1B4367"/>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2"/>
                                        </p:tgtEl>
                                        <p:attrNameLst>
                                          <p:attrName>ppt_y</p:attrName>
                                        </p:attrNameLst>
                                      </p:cBhvr>
                                      <p:tavLst>
                                        <p:tav tm="0">
                                          <p:val>
                                            <p:strVal val="#ppt_y"/>
                                          </p:val>
                                        </p:tav>
                                        <p:tav tm="100000">
                                          <p:val>
                                            <p:strVal val="#ppt_y"/>
                                          </p:val>
                                        </p:tav>
                                      </p:tavLst>
                                    </p:anim>
                                    <p:anim calcmode="lin" valueType="num">
                                      <p:cBhvr>
                                        <p:cTn id="1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5"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Data preprocessing</a:t>
            </a:r>
            <a:endParaRPr lang="zh-CN" altLang="en-US" sz="1700" b="1" dirty="0">
              <a:solidFill>
                <a:srgbClr val="1B4367"/>
              </a:solidFill>
              <a:cs typeface="+mn-ea"/>
              <a:sym typeface="+mn-lt"/>
            </a:endParaRPr>
          </a:p>
        </p:txBody>
      </p:sp>
      <p:sp>
        <p:nvSpPr>
          <p:cNvPr id="33" name="燕尾形 12"/>
          <p:cNvSpPr>
            <a:spLocks noChangeArrowheads="1"/>
          </p:cNvSpPr>
          <p:nvPr/>
        </p:nvSpPr>
        <p:spPr bwMode="auto">
          <a:xfrm>
            <a:off x="785851" y="2338047"/>
            <a:ext cx="1646635"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en-US" altLang="zh-TW" b="1" dirty="0">
                <a:solidFill>
                  <a:schemeClr val="bg1"/>
                </a:solidFill>
              </a:rPr>
              <a:t>Step 1</a:t>
            </a:r>
            <a:endParaRPr lang="zh-CN" altLang="en-US" b="1" dirty="0">
              <a:solidFill>
                <a:schemeClr val="bg1"/>
              </a:solidFill>
            </a:endParaRPr>
          </a:p>
        </p:txBody>
      </p:sp>
      <p:sp>
        <p:nvSpPr>
          <p:cNvPr id="34" name="燕尾形 13"/>
          <p:cNvSpPr>
            <a:spLocks noChangeArrowheads="1"/>
          </p:cNvSpPr>
          <p:nvPr/>
        </p:nvSpPr>
        <p:spPr bwMode="auto">
          <a:xfrm>
            <a:off x="2278408" y="2338047"/>
            <a:ext cx="1646635"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en-US" altLang="zh-TW" b="1" dirty="0">
                <a:solidFill>
                  <a:schemeClr val="bg1"/>
                </a:solidFill>
              </a:rPr>
              <a:t>Step 2</a:t>
            </a:r>
            <a:endParaRPr lang="zh-CN" altLang="en-US" b="1" dirty="0">
              <a:solidFill>
                <a:schemeClr val="bg1"/>
              </a:solidFill>
            </a:endParaRPr>
          </a:p>
        </p:txBody>
      </p:sp>
      <p:sp>
        <p:nvSpPr>
          <p:cNvPr id="35" name="燕尾形 14"/>
          <p:cNvSpPr>
            <a:spLocks noChangeArrowheads="1"/>
          </p:cNvSpPr>
          <p:nvPr/>
        </p:nvSpPr>
        <p:spPr bwMode="auto">
          <a:xfrm>
            <a:off x="3766027" y="2338047"/>
            <a:ext cx="1646634"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en-US" altLang="zh-TW" b="1" dirty="0">
                <a:solidFill>
                  <a:schemeClr val="bg1"/>
                </a:solidFill>
              </a:rPr>
              <a:t>Step 3</a:t>
            </a:r>
            <a:endParaRPr lang="zh-CN" altLang="en-US" b="1" dirty="0">
              <a:solidFill>
                <a:schemeClr val="bg1"/>
              </a:solidFill>
            </a:endParaRPr>
          </a:p>
        </p:txBody>
      </p:sp>
      <p:sp>
        <p:nvSpPr>
          <p:cNvPr id="36" name="燕尾形 15"/>
          <p:cNvSpPr>
            <a:spLocks noChangeArrowheads="1"/>
          </p:cNvSpPr>
          <p:nvPr/>
        </p:nvSpPr>
        <p:spPr bwMode="auto">
          <a:xfrm>
            <a:off x="5247150" y="2338047"/>
            <a:ext cx="1646634"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en-US" altLang="zh-TW" b="1" dirty="0">
                <a:solidFill>
                  <a:schemeClr val="bg1"/>
                </a:solidFill>
              </a:rPr>
              <a:t>Step 4</a:t>
            </a:r>
            <a:endParaRPr lang="zh-CN" altLang="en-US" b="1" dirty="0">
              <a:solidFill>
                <a:schemeClr val="bg1"/>
              </a:solidFill>
            </a:endParaRPr>
          </a:p>
        </p:txBody>
      </p:sp>
      <p:cxnSp>
        <p:nvCxnSpPr>
          <p:cNvPr id="37" name="直接连接符 16"/>
          <p:cNvCxnSpPr>
            <a:cxnSpLocks noChangeShapeType="1"/>
          </p:cNvCxnSpPr>
          <p:nvPr/>
        </p:nvCxnSpPr>
        <p:spPr bwMode="auto">
          <a:xfrm>
            <a:off x="1609763" y="2952410"/>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cxnSp>
        <p:nvCxnSpPr>
          <p:cNvPr id="38" name="直接连接符 17"/>
          <p:cNvCxnSpPr>
            <a:cxnSpLocks noChangeShapeType="1"/>
          </p:cNvCxnSpPr>
          <p:nvPr/>
        </p:nvCxnSpPr>
        <p:spPr bwMode="auto">
          <a:xfrm flipV="1">
            <a:off x="3102320" y="2061823"/>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cxnSp>
        <p:nvCxnSpPr>
          <p:cNvPr id="39" name="直接连接符 18"/>
          <p:cNvCxnSpPr>
            <a:cxnSpLocks noChangeShapeType="1"/>
          </p:cNvCxnSpPr>
          <p:nvPr/>
        </p:nvCxnSpPr>
        <p:spPr bwMode="auto">
          <a:xfrm>
            <a:off x="4588749" y="2952410"/>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cxnSp>
        <p:nvCxnSpPr>
          <p:cNvPr id="40" name="直接连接符 19"/>
          <p:cNvCxnSpPr>
            <a:cxnSpLocks noChangeShapeType="1"/>
          </p:cNvCxnSpPr>
          <p:nvPr/>
        </p:nvCxnSpPr>
        <p:spPr bwMode="auto">
          <a:xfrm flipV="1">
            <a:off x="6069871" y="2061823"/>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sp>
        <p:nvSpPr>
          <p:cNvPr id="41" name="TextBox 1210"/>
          <p:cNvSpPr/>
          <p:nvPr/>
        </p:nvSpPr>
        <p:spPr>
          <a:xfrm>
            <a:off x="286211" y="3295715"/>
            <a:ext cx="2673810"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en-US" altLang="zh-CN" b="1" dirty="0">
                <a:solidFill>
                  <a:srgbClr val="1B4367"/>
                </a:solidFill>
                <a:cs typeface="+mn-ea"/>
                <a:sym typeface="+mn-lt"/>
              </a:rPr>
              <a:t>Image Loading and Resizing</a:t>
            </a:r>
            <a:endParaRPr lang="zh-CN" altLang="en-US" b="1" dirty="0">
              <a:solidFill>
                <a:srgbClr val="1B4367"/>
              </a:solidFill>
              <a:cs typeface="+mn-ea"/>
              <a:sym typeface="+mn-lt"/>
            </a:endParaRPr>
          </a:p>
        </p:txBody>
      </p:sp>
      <p:sp>
        <p:nvSpPr>
          <p:cNvPr id="43" name="TextBox 1210"/>
          <p:cNvSpPr/>
          <p:nvPr/>
        </p:nvSpPr>
        <p:spPr>
          <a:xfrm>
            <a:off x="1478139" y="1740613"/>
            <a:ext cx="3247172"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en-US" altLang="zh-CN" b="1" dirty="0">
                <a:solidFill>
                  <a:srgbClr val="1B4367"/>
                </a:solidFill>
                <a:cs typeface="+mn-ea"/>
                <a:sym typeface="+mn-lt"/>
              </a:rPr>
              <a:t>Normalization and Label Encoding</a:t>
            </a:r>
            <a:endParaRPr lang="zh-CN" altLang="en-US" b="1" dirty="0">
              <a:solidFill>
                <a:srgbClr val="1B4367"/>
              </a:solidFill>
              <a:cs typeface="+mn-ea"/>
              <a:sym typeface="+mn-lt"/>
            </a:endParaRPr>
          </a:p>
        </p:txBody>
      </p:sp>
      <p:sp>
        <p:nvSpPr>
          <p:cNvPr id="47" name="TextBox 1210"/>
          <p:cNvSpPr/>
          <p:nvPr/>
        </p:nvSpPr>
        <p:spPr>
          <a:xfrm>
            <a:off x="3691732" y="3295715"/>
            <a:ext cx="1788759"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en-US" altLang="zh-CN" b="1" dirty="0">
                <a:solidFill>
                  <a:srgbClr val="1B4367"/>
                </a:solidFill>
                <a:cs typeface="+mn-ea"/>
                <a:sym typeface="+mn-lt"/>
              </a:rPr>
              <a:t>Shuffling the Data</a:t>
            </a:r>
            <a:endParaRPr lang="zh-CN" altLang="en-US" b="1" dirty="0">
              <a:solidFill>
                <a:srgbClr val="1B4367"/>
              </a:solidFill>
              <a:cs typeface="+mn-ea"/>
              <a:sym typeface="+mn-lt"/>
            </a:endParaRPr>
          </a:p>
        </p:txBody>
      </p:sp>
      <p:sp>
        <p:nvSpPr>
          <p:cNvPr id="49" name="TextBox 1210"/>
          <p:cNvSpPr/>
          <p:nvPr/>
        </p:nvSpPr>
        <p:spPr>
          <a:xfrm>
            <a:off x="5377052" y="1740612"/>
            <a:ext cx="1385637"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en-US" altLang="zh-CN" b="1" dirty="0">
                <a:solidFill>
                  <a:srgbClr val="1B4367"/>
                </a:solidFill>
                <a:cs typeface="+mn-ea"/>
                <a:sym typeface="+mn-lt"/>
              </a:rPr>
              <a:t>Data Splitting</a:t>
            </a:r>
            <a:endParaRPr lang="zh-CN" altLang="en-US" b="1" dirty="0">
              <a:solidFill>
                <a:srgbClr val="1B4367"/>
              </a:solidFill>
              <a:cs typeface="+mn-ea"/>
              <a:sym typeface="+mn-lt"/>
            </a:endParaRP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燕尾形 15">
            <a:extLst>
              <a:ext uri="{FF2B5EF4-FFF2-40B4-BE49-F238E27FC236}">
                <a16:creationId xmlns:a16="http://schemas.microsoft.com/office/drawing/2014/main" id="{E000C945-E744-99C3-5FA6-8EC8492C6E01}"/>
              </a:ext>
            </a:extLst>
          </p:cNvPr>
          <p:cNvSpPr>
            <a:spLocks noChangeArrowheads="1"/>
          </p:cNvSpPr>
          <p:nvPr/>
        </p:nvSpPr>
        <p:spPr bwMode="auto">
          <a:xfrm>
            <a:off x="6747093" y="2338047"/>
            <a:ext cx="1646634"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en-US" altLang="zh-TW" b="1" dirty="0">
                <a:solidFill>
                  <a:schemeClr val="bg1"/>
                </a:solidFill>
              </a:rPr>
              <a:t>Step 5</a:t>
            </a:r>
            <a:endParaRPr lang="zh-CN" altLang="en-US" b="1" dirty="0">
              <a:solidFill>
                <a:schemeClr val="bg1"/>
              </a:solidFill>
            </a:endParaRPr>
          </a:p>
        </p:txBody>
      </p:sp>
      <p:cxnSp>
        <p:nvCxnSpPr>
          <p:cNvPr id="3" name="直接连接符 18">
            <a:extLst>
              <a:ext uri="{FF2B5EF4-FFF2-40B4-BE49-F238E27FC236}">
                <a16:creationId xmlns:a16="http://schemas.microsoft.com/office/drawing/2014/main" id="{377773C9-8043-242E-FBEA-DEE1F82E7A6E}"/>
              </a:ext>
            </a:extLst>
          </p:cNvPr>
          <p:cNvCxnSpPr>
            <a:cxnSpLocks noChangeShapeType="1"/>
          </p:cNvCxnSpPr>
          <p:nvPr/>
        </p:nvCxnSpPr>
        <p:spPr bwMode="auto">
          <a:xfrm>
            <a:off x="7565770" y="2952410"/>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sp>
        <p:nvSpPr>
          <p:cNvPr id="4" name="TextBox 1210">
            <a:extLst>
              <a:ext uri="{FF2B5EF4-FFF2-40B4-BE49-F238E27FC236}">
                <a16:creationId xmlns:a16="http://schemas.microsoft.com/office/drawing/2014/main" id="{8BEDFFAE-2CA5-676F-83A9-B782A58ADA49}"/>
              </a:ext>
            </a:extLst>
          </p:cNvPr>
          <p:cNvSpPr/>
          <p:nvPr/>
        </p:nvSpPr>
        <p:spPr>
          <a:xfrm>
            <a:off x="6677153" y="3295715"/>
            <a:ext cx="1771960"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en-US" altLang="zh-CN" b="1" dirty="0">
                <a:solidFill>
                  <a:srgbClr val="1B4367"/>
                </a:solidFill>
                <a:cs typeface="+mn-ea"/>
                <a:sym typeface="+mn-lt"/>
              </a:rPr>
              <a:t>Data Visualization</a:t>
            </a:r>
            <a:endParaRPr lang="zh-CN" altLang="en-US" b="1" dirty="0">
              <a:solidFill>
                <a:srgbClr val="1B4367"/>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par>
                          <p:cTn id="12" fill="hold">
                            <p:stCondLst>
                              <p:cond delay="1300"/>
                            </p:stCondLst>
                            <p:childTnLst>
                              <p:par>
                                <p:cTn id="13" presetID="22" presetClass="entr" presetSubtype="8"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300"/>
                                        <p:tgtEl>
                                          <p:spTgt spid="20"/>
                                        </p:tgtEl>
                                      </p:cBhvr>
                                    </p:animEffect>
                                  </p:childTnLst>
                                </p:cTn>
                              </p:par>
                            </p:childTnLst>
                          </p:cTn>
                        </p:par>
                        <p:par>
                          <p:cTn id="16" fill="hold">
                            <p:stCondLst>
                              <p:cond delay="1600"/>
                            </p:stCondLst>
                            <p:childTnLst>
                              <p:par>
                                <p:cTn id="17" presetID="12" presetClass="entr" presetSubtype="8"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p:tgtEl>
                                          <p:spTgt spid="33"/>
                                        </p:tgtEl>
                                        <p:attrNameLst>
                                          <p:attrName>ppt_x</p:attrName>
                                        </p:attrNameLst>
                                      </p:cBhvr>
                                      <p:tavLst>
                                        <p:tav tm="0">
                                          <p:val>
                                            <p:strVal val="#ppt_x-#ppt_w*1.125000"/>
                                          </p:val>
                                        </p:tav>
                                        <p:tav tm="100000">
                                          <p:val>
                                            <p:strVal val="#ppt_x"/>
                                          </p:val>
                                        </p:tav>
                                      </p:tavLst>
                                    </p:anim>
                                    <p:animEffect transition="in" filter="wipe(right)">
                                      <p:cBhvr>
                                        <p:cTn id="20" dur="500"/>
                                        <p:tgtEl>
                                          <p:spTgt spid="33"/>
                                        </p:tgtEl>
                                      </p:cBhvr>
                                    </p:animEffect>
                                  </p:childTnLst>
                                </p:cTn>
                              </p:par>
                            </p:childTnLst>
                          </p:cTn>
                        </p:par>
                        <p:par>
                          <p:cTn id="21" fill="hold">
                            <p:stCondLst>
                              <p:cond delay="2100"/>
                            </p:stCondLst>
                            <p:childTnLst>
                              <p:par>
                                <p:cTn id="22" presetID="22" presetClass="entr" presetSubtype="1" fill="hold"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wipe(up)">
                                      <p:cBhvr>
                                        <p:cTn id="24" dur="500"/>
                                        <p:tgtEl>
                                          <p:spTgt spid="37"/>
                                        </p:tgtEl>
                                      </p:cBhvr>
                                    </p:animEffect>
                                  </p:childTnLst>
                                </p:cTn>
                              </p:par>
                            </p:childTnLst>
                          </p:cTn>
                        </p:par>
                        <p:par>
                          <p:cTn id="25" fill="hold">
                            <p:stCondLst>
                              <p:cond delay="2600"/>
                            </p:stCondLst>
                            <p:childTnLst>
                              <p:par>
                                <p:cTn id="26" presetID="2" presetClass="entr" presetSubtype="4" fill="hold" grpId="0" nodeType="afterEffect">
                                  <p:stCondLst>
                                    <p:cond delay="0"/>
                                  </p:stCondLst>
                                  <p:childTnLst>
                                    <p:set>
                                      <p:cBhvr>
                                        <p:cTn id="27" dur="1" fill="hold">
                                          <p:stCondLst>
                                            <p:cond delay="0"/>
                                          </p:stCondLst>
                                        </p:cTn>
                                        <p:tgtEl>
                                          <p:spTgt spid="41"/>
                                        </p:tgtEl>
                                        <p:attrNameLst>
                                          <p:attrName>style.visibility</p:attrName>
                                        </p:attrNameLst>
                                      </p:cBhvr>
                                      <p:to>
                                        <p:strVal val="visible"/>
                                      </p:to>
                                    </p:set>
                                    <p:anim calcmode="lin" valueType="num">
                                      <p:cBhvr additive="base">
                                        <p:cTn id="28" dur="500" fill="hold"/>
                                        <p:tgtEl>
                                          <p:spTgt spid="41"/>
                                        </p:tgtEl>
                                        <p:attrNameLst>
                                          <p:attrName>ppt_x</p:attrName>
                                        </p:attrNameLst>
                                      </p:cBhvr>
                                      <p:tavLst>
                                        <p:tav tm="0">
                                          <p:val>
                                            <p:strVal val="#ppt_x"/>
                                          </p:val>
                                        </p:tav>
                                        <p:tav tm="100000">
                                          <p:val>
                                            <p:strVal val="#ppt_x"/>
                                          </p:val>
                                        </p:tav>
                                      </p:tavLst>
                                    </p:anim>
                                    <p:anim calcmode="lin" valueType="num">
                                      <p:cBhvr additive="base">
                                        <p:cTn id="29" dur="500" fill="hold"/>
                                        <p:tgtEl>
                                          <p:spTgt spid="41"/>
                                        </p:tgtEl>
                                        <p:attrNameLst>
                                          <p:attrName>ppt_y</p:attrName>
                                        </p:attrNameLst>
                                      </p:cBhvr>
                                      <p:tavLst>
                                        <p:tav tm="0">
                                          <p:val>
                                            <p:strVal val="1+#ppt_h/2"/>
                                          </p:val>
                                        </p:tav>
                                        <p:tav tm="100000">
                                          <p:val>
                                            <p:strVal val="#ppt_y"/>
                                          </p:val>
                                        </p:tav>
                                      </p:tavLst>
                                    </p:anim>
                                  </p:childTnLst>
                                </p:cTn>
                              </p:par>
                            </p:childTnLst>
                          </p:cTn>
                        </p:par>
                        <p:par>
                          <p:cTn id="30" fill="hold">
                            <p:stCondLst>
                              <p:cond delay="3100"/>
                            </p:stCondLst>
                            <p:childTnLst>
                              <p:par>
                                <p:cTn id="31" presetID="12" presetClass="entr" presetSubtype="8" fill="hold" grpId="0" nodeType="afterEffect">
                                  <p:stCondLst>
                                    <p:cond delay="0"/>
                                  </p:stCondLst>
                                  <p:childTnLst>
                                    <p:set>
                                      <p:cBhvr>
                                        <p:cTn id="32" dur="1" fill="hold">
                                          <p:stCondLst>
                                            <p:cond delay="0"/>
                                          </p:stCondLst>
                                        </p:cTn>
                                        <p:tgtEl>
                                          <p:spTgt spid="34"/>
                                        </p:tgtEl>
                                        <p:attrNameLst>
                                          <p:attrName>style.visibility</p:attrName>
                                        </p:attrNameLst>
                                      </p:cBhvr>
                                      <p:to>
                                        <p:strVal val="visible"/>
                                      </p:to>
                                    </p:set>
                                    <p:anim calcmode="lin" valueType="num">
                                      <p:cBhvr additive="base">
                                        <p:cTn id="33" dur="500"/>
                                        <p:tgtEl>
                                          <p:spTgt spid="34"/>
                                        </p:tgtEl>
                                        <p:attrNameLst>
                                          <p:attrName>ppt_x</p:attrName>
                                        </p:attrNameLst>
                                      </p:cBhvr>
                                      <p:tavLst>
                                        <p:tav tm="0">
                                          <p:val>
                                            <p:strVal val="#ppt_x-#ppt_w*1.125000"/>
                                          </p:val>
                                        </p:tav>
                                        <p:tav tm="100000">
                                          <p:val>
                                            <p:strVal val="#ppt_x"/>
                                          </p:val>
                                        </p:tav>
                                      </p:tavLst>
                                    </p:anim>
                                    <p:animEffect transition="in" filter="wipe(right)">
                                      <p:cBhvr>
                                        <p:cTn id="34" dur="500"/>
                                        <p:tgtEl>
                                          <p:spTgt spid="34"/>
                                        </p:tgtEl>
                                      </p:cBhvr>
                                    </p:animEffect>
                                  </p:childTnLst>
                                </p:cTn>
                              </p:par>
                            </p:childTnLst>
                          </p:cTn>
                        </p:par>
                        <p:par>
                          <p:cTn id="35" fill="hold">
                            <p:stCondLst>
                              <p:cond delay="3600"/>
                            </p:stCondLst>
                            <p:childTnLst>
                              <p:par>
                                <p:cTn id="36" presetID="22" presetClass="entr" presetSubtype="4" fill="hold" nodeType="after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wipe(down)">
                                      <p:cBhvr>
                                        <p:cTn id="38" dur="500"/>
                                        <p:tgtEl>
                                          <p:spTgt spid="38"/>
                                        </p:tgtEl>
                                      </p:cBhvr>
                                    </p:animEffect>
                                  </p:childTnLst>
                                </p:cTn>
                              </p:par>
                            </p:childTnLst>
                          </p:cTn>
                        </p:par>
                        <p:par>
                          <p:cTn id="39" fill="hold">
                            <p:stCondLst>
                              <p:cond delay="4100"/>
                            </p:stCondLst>
                            <p:childTnLst>
                              <p:par>
                                <p:cTn id="40" presetID="2" presetClass="entr" presetSubtype="4" fill="hold" grpId="0" nodeType="afterEffect">
                                  <p:stCondLst>
                                    <p:cond delay="0"/>
                                  </p:stCondLst>
                                  <p:childTnLst>
                                    <p:set>
                                      <p:cBhvr>
                                        <p:cTn id="41" dur="1" fill="hold">
                                          <p:stCondLst>
                                            <p:cond delay="0"/>
                                          </p:stCondLst>
                                        </p:cTn>
                                        <p:tgtEl>
                                          <p:spTgt spid="43"/>
                                        </p:tgtEl>
                                        <p:attrNameLst>
                                          <p:attrName>style.visibility</p:attrName>
                                        </p:attrNameLst>
                                      </p:cBhvr>
                                      <p:to>
                                        <p:strVal val="visible"/>
                                      </p:to>
                                    </p:set>
                                    <p:anim calcmode="lin" valueType="num">
                                      <p:cBhvr additive="base">
                                        <p:cTn id="42" dur="500" fill="hold"/>
                                        <p:tgtEl>
                                          <p:spTgt spid="43"/>
                                        </p:tgtEl>
                                        <p:attrNameLst>
                                          <p:attrName>ppt_x</p:attrName>
                                        </p:attrNameLst>
                                      </p:cBhvr>
                                      <p:tavLst>
                                        <p:tav tm="0">
                                          <p:val>
                                            <p:strVal val="#ppt_x"/>
                                          </p:val>
                                        </p:tav>
                                        <p:tav tm="100000">
                                          <p:val>
                                            <p:strVal val="#ppt_x"/>
                                          </p:val>
                                        </p:tav>
                                      </p:tavLst>
                                    </p:anim>
                                    <p:anim calcmode="lin" valueType="num">
                                      <p:cBhvr additive="base">
                                        <p:cTn id="43" dur="500" fill="hold"/>
                                        <p:tgtEl>
                                          <p:spTgt spid="43"/>
                                        </p:tgtEl>
                                        <p:attrNameLst>
                                          <p:attrName>ppt_y</p:attrName>
                                        </p:attrNameLst>
                                      </p:cBhvr>
                                      <p:tavLst>
                                        <p:tav tm="0">
                                          <p:val>
                                            <p:strVal val="1+#ppt_h/2"/>
                                          </p:val>
                                        </p:tav>
                                        <p:tav tm="100000">
                                          <p:val>
                                            <p:strVal val="#ppt_y"/>
                                          </p:val>
                                        </p:tav>
                                      </p:tavLst>
                                    </p:anim>
                                  </p:childTnLst>
                                </p:cTn>
                              </p:par>
                            </p:childTnLst>
                          </p:cTn>
                        </p:par>
                        <p:par>
                          <p:cTn id="44" fill="hold">
                            <p:stCondLst>
                              <p:cond delay="4600"/>
                            </p:stCondLst>
                            <p:childTnLst>
                              <p:par>
                                <p:cTn id="45" presetID="12" presetClass="entr" presetSubtype="8" fill="hold" grpId="0" nodeType="afterEffect">
                                  <p:stCondLst>
                                    <p:cond delay="0"/>
                                  </p:stCondLst>
                                  <p:childTnLst>
                                    <p:set>
                                      <p:cBhvr>
                                        <p:cTn id="46" dur="1" fill="hold">
                                          <p:stCondLst>
                                            <p:cond delay="0"/>
                                          </p:stCondLst>
                                        </p:cTn>
                                        <p:tgtEl>
                                          <p:spTgt spid="35"/>
                                        </p:tgtEl>
                                        <p:attrNameLst>
                                          <p:attrName>style.visibility</p:attrName>
                                        </p:attrNameLst>
                                      </p:cBhvr>
                                      <p:to>
                                        <p:strVal val="visible"/>
                                      </p:to>
                                    </p:set>
                                    <p:anim calcmode="lin" valueType="num">
                                      <p:cBhvr additive="base">
                                        <p:cTn id="47" dur="500"/>
                                        <p:tgtEl>
                                          <p:spTgt spid="35"/>
                                        </p:tgtEl>
                                        <p:attrNameLst>
                                          <p:attrName>ppt_x</p:attrName>
                                        </p:attrNameLst>
                                      </p:cBhvr>
                                      <p:tavLst>
                                        <p:tav tm="0">
                                          <p:val>
                                            <p:strVal val="#ppt_x-#ppt_w*1.125000"/>
                                          </p:val>
                                        </p:tav>
                                        <p:tav tm="100000">
                                          <p:val>
                                            <p:strVal val="#ppt_x"/>
                                          </p:val>
                                        </p:tav>
                                      </p:tavLst>
                                    </p:anim>
                                    <p:animEffect transition="in" filter="wipe(right)">
                                      <p:cBhvr>
                                        <p:cTn id="48" dur="500"/>
                                        <p:tgtEl>
                                          <p:spTgt spid="35"/>
                                        </p:tgtEl>
                                      </p:cBhvr>
                                    </p:animEffect>
                                  </p:childTnLst>
                                </p:cTn>
                              </p:par>
                            </p:childTnLst>
                          </p:cTn>
                        </p:par>
                        <p:par>
                          <p:cTn id="49" fill="hold">
                            <p:stCondLst>
                              <p:cond delay="5100"/>
                            </p:stCondLst>
                            <p:childTnLst>
                              <p:par>
                                <p:cTn id="50" presetID="22" presetClass="entr" presetSubtype="1" fill="hold" nodeType="after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wipe(up)">
                                      <p:cBhvr>
                                        <p:cTn id="52" dur="500"/>
                                        <p:tgtEl>
                                          <p:spTgt spid="39"/>
                                        </p:tgtEl>
                                      </p:cBhvr>
                                    </p:animEffect>
                                  </p:childTnLst>
                                </p:cTn>
                              </p:par>
                            </p:childTnLst>
                          </p:cTn>
                        </p:par>
                        <p:par>
                          <p:cTn id="53" fill="hold">
                            <p:stCondLst>
                              <p:cond delay="5600"/>
                            </p:stCondLst>
                            <p:childTnLst>
                              <p:par>
                                <p:cTn id="54" presetID="2" presetClass="entr" presetSubtype="4" fill="hold" grpId="0" nodeType="afterEffect">
                                  <p:stCondLst>
                                    <p:cond delay="0"/>
                                  </p:stCondLst>
                                  <p:childTnLst>
                                    <p:set>
                                      <p:cBhvr>
                                        <p:cTn id="55" dur="1" fill="hold">
                                          <p:stCondLst>
                                            <p:cond delay="0"/>
                                          </p:stCondLst>
                                        </p:cTn>
                                        <p:tgtEl>
                                          <p:spTgt spid="47"/>
                                        </p:tgtEl>
                                        <p:attrNameLst>
                                          <p:attrName>style.visibility</p:attrName>
                                        </p:attrNameLst>
                                      </p:cBhvr>
                                      <p:to>
                                        <p:strVal val="visible"/>
                                      </p:to>
                                    </p:set>
                                    <p:anim calcmode="lin" valueType="num">
                                      <p:cBhvr additive="base">
                                        <p:cTn id="56" dur="500" fill="hold"/>
                                        <p:tgtEl>
                                          <p:spTgt spid="47"/>
                                        </p:tgtEl>
                                        <p:attrNameLst>
                                          <p:attrName>ppt_x</p:attrName>
                                        </p:attrNameLst>
                                      </p:cBhvr>
                                      <p:tavLst>
                                        <p:tav tm="0">
                                          <p:val>
                                            <p:strVal val="#ppt_x"/>
                                          </p:val>
                                        </p:tav>
                                        <p:tav tm="100000">
                                          <p:val>
                                            <p:strVal val="#ppt_x"/>
                                          </p:val>
                                        </p:tav>
                                      </p:tavLst>
                                    </p:anim>
                                    <p:anim calcmode="lin" valueType="num">
                                      <p:cBhvr additive="base">
                                        <p:cTn id="57" dur="500" fill="hold"/>
                                        <p:tgtEl>
                                          <p:spTgt spid="47"/>
                                        </p:tgtEl>
                                        <p:attrNameLst>
                                          <p:attrName>ppt_y</p:attrName>
                                        </p:attrNameLst>
                                      </p:cBhvr>
                                      <p:tavLst>
                                        <p:tav tm="0">
                                          <p:val>
                                            <p:strVal val="1+#ppt_h/2"/>
                                          </p:val>
                                        </p:tav>
                                        <p:tav tm="100000">
                                          <p:val>
                                            <p:strVal val="#ppt_y"/>
                                          </p:val>
                                        </p:tav>
                                      </p:tavLst>
                                    </p:anim>
                                  </p:childTnLst>
                                </p:cTn>
                              </p:par>
                            </p:childTnLst>
                          </p:cTn>
                        </p:par>
                        <p:par>
                          <p:cTn id="58" fill="hold">
                            <p:stCondLst>
                              <p:cond delay="6100"/>
                            </p:stCondLst>
                            <p:childTnLst>
                              <p:par>
                                <p:cTn id="59" presetID="12" presetClass="entr" presetSubtype="8" fill="hold" grpId="0" nodeType="after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additive="base">
                                        <p:cTn id="61" dur="500"/>
                                        <p:tgtEl>
                                          <p:spTgt spid="36"/>
                                        </p:tgtEl>
                                        <p:attrNameLst>
                                          <p:attrName>ppt_x</p:attrName>
                                        </p:attrNameLst>
                                      </p:cBhvr>
                                      <p:tavLst>
                                        <p:tav tm="0">
                                          <p:val>
                                            <p:strVal val="#ppt_x-#ppt_w*1.125000"/>
                                          </p:val>
                                        </p:tav>
                                        <p:tav tm="100000">
                                          <p:val>
                                            <p:strVal val="#ppt_x"/>
                                          </p:val>
                                        </p:tav>
                                      </p:tavLst>
                                    </p:anim>
                                    <p:animEffect transition="in" filter="wipe(right)">
                                      <p:cBhvr>
                                        <p:cTn id="62" dur="500"/>
                                        <p:tgtEl>
                                          <p:spTgt spid="36"/>
                                        </p:tgtEl>
                                      </p:cBhvr>
                                    </p:animEffect>
                                  </p:childTnLst>
                                </p:cTn>
                              </p:par>
                            </p:childTnLst>
                          </p:cTn>
                        </p:par>
                        <p:par>
                          <p:cTn id="63" fill="hold">
                            <p:stCondLst>
                              <p:cond delay="6600"/>
                            </p:stCondLst>
                            <p:childTnLst>
                              <p:par>
                                <p:cTn id="64" presetID="22" presetClass="entr" presetSubtype="4" fill="hold" nodeType="after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wipe(down)">
                                      <p:cBhvr>
                                        <p:cTn id="66" dur="500"/>
                                        <p:tgtEl>
                                          <p:spTgt spid="40"/>
                                        </p:tgtEl>
                                      </p:cBhvr>
                                    </p:animEffect>
                                  </p:childTnLst>
                                </p:cTn>
                              </p:par>
                            </p:childTnLst>
                          </p:cTn>
                        </p:par>
                        <p:par>
                          <p:cTn id="67" fill="hold">
                            <p:stCondLst>
                              <p:cond delay="7100"/>
                            </p:stCondLst>
                            <p:childTnLst>
                              <p:par>
                                <p:cTn id="68" presetID="2" presetClass="entr" presetSubtype="4" fill="hold" grpId="0" nodeType="afterEffect">
                                  <p:stCondLst>
                                    <p:cond delay="0"/>
                                  </p:stCondLst>
                                  <p:childTnLst>
                                    <p:set>
                                      <p:cBhvr>
                                        <p:cTn id="69" dur="1" fill="hold">
                                          <p:stCondLst>
                                            <p:cond delay="0"/>
                                          </p:stCondLst>
                                        </p:cTn>
                                        <p:tgtEl>
                                          <p:spTgt spid="49"/>
                                        </p:tgtEl>
                                        <p:attrNameLst>
                                          <p:attrName>style.visibility</p:attrName>
                                        </p:attrNameLst>
                                      </p:cBhvr>
                                      <p:to>
                                        <p:strVal val="visible"/>
                                      </p:to>
                                    </p:set>
                                    <p:anim calcmode="lin" valueType="num">
                                      <p:cBhvr additive="base">
                                        <p:cTn id="70" dur="500" fill="hold"/>
                                        <p:tgtEl>
                                          <p:spTgt spid="49"/>
                                        </p:tgtEl>
                                        <p:attrNameLst>
                                          <p:attrName>ppt_x</p:attrName>
                                        </p:attrNameLst>
                                      </p:cBhvr>
                                      <p:tavLst>
                                        <p:tav tm="0">
                                          <p:val>
                                            <p:strVal val="#ppt_x"/>
                                          </p:val>
                                        </p:tav>
                                        <p:tav tm="100000">
                                          <p:val>
                                            <p:strVal val="#ppt_x"/>
                                          </p:val>
                                        </p:tav>
                                      </p:tavLst>
                                    </p:anim>
                                    <p:anim calcmode="lin" valueType="num">
                                      <p:cBhvr additive="base">
                                        <p:cTn id="71" dur="500" fill="hold"/>
                                        <p:tgtEl>
                                          <p:spTgt spid="49"/>
                                        </p:tgtEl>
                                        <p:attrNameLst>
                                          <p:attrName>ppt_y</p:attrName>
                                        </p:attrNameLst>
                                      </p:cBhvr>
                                      <p:tavLst>
                                        <p:tav tm="0">
                                          <p:val>
                                            <p:strVal val="1+#ppt_h/2"/>
                                          </p:val>
                                        </p:tav>
                                        <p:tav tm="100000">
                                          <p:val>
                                            <p:strVal val="#ppt_y"/>
                                          </p:val>
                                        </p:tav>
                                      </p:tavLst>
                                    </p:anim>
                                  </p:childTnLst>
                                </p:cTn>
                              </p:par>
                            </p:childTnLst>
                          </p:cTn>
                        </p:par>
                        <p:par>
                          <p:cTn id="72" fill="hold">
                            <p:stCondLst>
                              <p:cond delay="7600"/>
                            </p:stCondLst>
                            <p:childTnLst>
                              <p:par>
                                <p:cTn id="73" presetID="12" presetClass="entr" presetSubtype="8" fill="hold" grpId="0" nodeType="afterEffect">
                                  <p:stCondLst>
                                    <p:cond delay="0"/>
                                  </p:stCondLst>
                                  <p:childTnLst>
                                    <p:set>
                                      <p:cBhvr>
                                        <p:cTn id="74" dur="1" fill="hold">
                                          <p:stCondLst>
                                            <p:cond delay="0"/>
                                          </p:stCondLst>
                                        </p:cTn>
                                        <p:tgtEl>
                                          <p:spTgt spid="2"/>
                                        </p:tgtEl>
                                        <p:attrNameLst>
                                          <p:attrName>style.visibility</p:attrName>
                                        </p:attrNameLst>
                                      </p:cBhvr>
                                      <p:to>
                                        <p:strVal val="visible"/>
                                      </p:to>
                                    </p:set>
                                    <p:anim calcmode="lin" valueType="num">
                                      <p:cBhvr additive="base">
                                        <p:cTn id="75" dur="500"/>
                                        <p:tgtEl>
                                          <p:spTgt spid="2"/>
                                        </p:tgtEl>
                                        <p:attrNameLst>
                                          <p:attrName>ppt_x</p:attrName>
                                        </p:attrNameLst>
                                      </p:cBhvr>
                                      <p:tavLst>
                                        <p:tav tm="0">
                                          <p:val>
                                            <p:strVal val="#ppt_x-#ppt_w*1.125000"/>
                                          </p:val>
                                        </p:tav>
                                        <p:tav tm="100000">
                                          <p:val>
                                            <p:strVal val="#ppt_x"/>
                                          </p:val>
                                        </p:tav>
                                      </p:tavLst>
                                    </p:anim>
                                    <p:animEffect transition="in" filter="wipe(right)">
                                      <p:cBhvr>
                                        <p:cTn id="76" dur="500"/>
                                        <p:tgtEl>
                                          <p:spTgt spid="2"/>
                                        </p:tgtEl>
                                      </p:cBhvr>
                                    </p:animEffect>
                                  </p:childTnLst>
                                </p:cTn>
                              </p:par>
                            </p:childTnLst>
                          </p:cTn>
                        </p:par>
                        <p:par>
                          <p:cTn id="77" fill="hold">
                            <p:stCondLst>
                              <p:cond delay="8100"/>
                            </p:stCondLst>
                            <p:childTnLst>
                              <p:par>
                                <p:cTn id="78" presetID="22" presetClass="entr" presetSubtype="1" fill="hold" nodeType="afterEffect">
                                  <p:stCondLst>
                                    <p:cond delay="0"/>
                                  </p:stCondLst>
                                  <p:childTnLst>
                                    <p:set>
                                      <p:cBhvr>
                                        <p:cTn id="79" dur="1" fill="hold">
                                          <p:stCondLst>
                                            <p:cond delay="0"/>
                                          </p:stCondLst>
                                        </p:cTn>
                                        <p:tgtEl>
                                          <p:spTgt spid="3"/>
                                        </p:tgtEl>
                                        <p:attrNameLst>
                                          <p:attrName>style.visibility</p:attrName>
                                        </p:attrNameLst>
                                      </p:cBhvr>
                                      <p:to>
                                        <p:strVal val="visible"/>
                                      </p:to>
                                    </p:set>
                                    <p:animEffect transition="in" filter="wipe(up)">
                                      <p:cBhvr>
                                        <p:cTn id="80" dur="500"/>
                                        <p:tgtEl>
                                          <p:spTgt spid="3"/>
                                        </p:tgtEl>
                                      </p:cBhvr>
                                    </p:animEffect>
                                  </p:childTnLst>
                                </p:cTn>
                              </p:par>
                            </p:childTnLst>
                          </p:cTn>
                        </p:par>
                        <p:par>
                          <p:cTn id="81" fill="hold">
                            <p:stCondLst>
                              <p:cond delay="8600"/>
                            </p:stCondLst>
                            <p:childTnLst>
                              <p:par>
                                <p:cTn id="82" presetID="2" presetClass="entr" presetSubtype="4" fill="hold" grpId="0" nodeType="afterEffect">
                                  <p:stCondLst>
                                    <p:cond delay="0"/>
                                  </p:stCondLst>
                                  <p:childTnLst>
                                    <p:set>
                                      <p:cBhvr>
                                        <p:cTn id="83" dur="1" fill="hold">
                                          <p:stCondLst>
                                            <p:cond delay="0"/>
                                          </p:stCondLst>
                                        </p:cTn>
                                        <p:tgtEl>
                                          <p:spTgt spid="4"/>
                                        </p:tgtEl>
                                        <p:attrNameLst>
                                          <p:attrName>style.visibility</p:attrName>
                                        </p:attrNameLst>
                                      </p:cBhvr>
                                      <p:to>
                                        <p:strVal val="visible"/>
                                      </p:to>
                                    </p:set>
                                    <p:anim calcmode="lin" valueType="num">
                                      <p:cBhvr additive="base">
                                        <p:cTn id="84" dur="500" fill="hold"/>
                                        <p:tgtEl>
                                          <p:spTgt spid="4"/>
                                        </p:tgtEl>
                                        <p:attrNameLst>
                                          <p:attrName>ppt_x</p:attrName>
                                        </p:attrNameLst>
                                      </p:cBhvr>
                                      <p:tavLst>
                                        <p:tav tm="0">
                                          <p:val>
                                            <p:strVal val="#ppt_x"/>
                                          </p:val>
                                        </p:tav>
                                        <p:tav tm="100000">
                                          <p:val>
                                            <p:strVal val="#ppt_x"/>
                                          </p:val>
                                        </p:tav>
                                      </p:tavLst>
                                    </p:anim>
                                    <p:anim calcmode="lin" valueType="num">
                                      <p:cBhvr additive="base">
                                        <p:cTn id="8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animBg="1"/>
      <p:bldP spid="34" grpId="0" animBg="1"/>
      <p:bldP spid="35" grpId="0" animBg="1"/>
      <p:bldP spid="36" grpId="0" animBg="1"/>
      <p:bldP spid="41" grpId="0"/>
      <p:bldP spid="43" grpId="0"/>
      <p:bldP spid="47" grpId="0"/>
      <p:bldP spid="49" grpId="0"/>
      <p:bldP spid="2" grpId="0" animBg="1"/>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DEC4D3-A70D-848A-88B4-C4005DD37CF1}"/>
            </a:ext>
          </a:extLst>
        </p:cNvPr>
        <p:cNvGrpSpPr/>
        <p:nvPr/>
      </p:nvGrpSpPr>
      <p:grpSpPr>
        <a:xfrm>
          <a:off x="0" y="0"/>
          <a:ext cx="0" cy="0"/>
          <a:chOff x="0" y="0"/>
          <a:chExt cx="0" cy="0"/>
        </a:xfrm>
      </p:grpSpPr>
      <p:sp>
        <p:nvSpPr>
          <p:cNvPr id="31" name="文本框 15">
            <a:extLst>
              <a:ext uri="{FF2B5EF4-FFF2-40B4-BE49-F238E27FC236}">
                <a16:creationId xmlns:a16="http://schemas.microsoft.com/office/drawing/2014/main" id="{28C37D81-0C66-70F9-ED6A-BB98E6829421}"/>
              </a:ext>
            </a:extLst>
          </p:cNvPr>
          <p:cNvSpPr txBox="1"/>
          <p:nvPr/>
        </p:nvSpPr>
        <p:spPr>
          <a:xfrm>
            <a:off x="709386" y="309785"/>
            <a:ext cx="4417785"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Image Loading and Resizing</a:t>
            </a:r>
            <a:endParaRPr lang="zh-CN" altLang="en-US" sz="1700" b="1" dirty="0">
              <a:solidFill>
                <a:srgbClr val="1B4367"/>
              </a:solidFill>
              <a:cs typeface="+mn-ea"/>
              <a:sym typeface="+mn-lt"/>
            </a:endParaRPr>
          </a:p>
        </p:txBody>
      </p:sp>
      <p:cxnSp>
        <p:nvCxnSpPr>
          <p:cNvPr id="20" name="直接连接符 19">
            <a:extLst>
              <a:ext uri="{FF2B5EF4-FFF2-40B4-BE49-F238E27FC236}">
                <a16:creationId xmlns:a16="http://schemas.microsoft.com/office/drawing/2014/main" id="{2F132F93-0F23-1F83-9077-B6A33528F686}"/>
              </a:ext>
            </a:extLst>
          </p:cNvPr>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B9A690B9-9E37-158D-0E3B-7F8A009E3BCB}"/>
              </a:ext>
            </a:extLst>
          </p:cNvPr>
          <p:cNvSpPr txBox="1"/>
          <p:nvPr/>
        </p:nvSpPr>
        <p:spPr>
          <a:xfrm>
            <a:off x="1014607" y="1102511"/>
            <a:ext cx="7032980" cy="1591396"/>
          </a:xfrm>
          <a:prstGeom prst="rect">
            <a:avLst/>
          </a:prstGeom>
        </p:spPr>
        <p:txBody>
          <a:bodyPr vert="horz" lIns="68580" tIns="34290" rIns="68580" bIns="34290"/>
          <a:lstStyle>
            <a:defPPr>
              <a:defRPr lang="zh-CN"/>
            </a:defPPr>
            <a:lvl1pPr indent="0" defTabSz="457200">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marL="342900" indent="-342900">
              <a:lnSpc>
                <a:spcPts val="1500"/>
              </a:lnSpc>
              <a:spcBef>
                <a:spcPts val="600"/>
              </a:spcBef>
              <a:spcAft>
                <a:spcPts val="600"/>
              </a:spcAft>
              <a:buFont typeface="+mj-lt"/>
              <a:buAutoNum type="arabicPeriod"/>
            </a:pPr>
            <a:r>
              <a:rPr lang="en-US" altLang="zh-CN" dirty="0">
                <a:solidFill>
                  <a:schemeClr val="tx1">
                    <a:lumMod val="75000"/>
                    <a:lumOff val="25000"/>
                  </a:schemeClr>
                </a:solidFill>
                <a:cs typeface="+mn-ea"/>
                <a:sym typeface="+mn-lt"/>
              </a:rPr>
              <a:t>Images are read using OpenCV (cv2), a powerful library for image processing. </a:t>
            </a:r>
          </a:p>
          <a:p>
            <a:pPr marL="342900" indent="-342900">
              <a:lnSpc>
                <a:spcPts val="1500"/>
              </a:lnSpc>
              <a:spcBef>
                <a:spcPts val="600"/>
              </a:spcBef>
              <a:spcAft>
                <a:spcPts val="600"/>
              </a:spcAft>
              <a:buFont typeface="+mj-lt"/>
              <a:buAutoNum type="arabicPeriod"/>
            </a:pPr>
            <a:r>
              <a:rPr lang="en-US" altLang="zh-CN" dirty="0">
                <a:solidFill>
                  <a:schemeClr val="tx1">
                    <a:lumMod val="75000"/>
                    <a:lumOff val="25000"/>
                  </a:schemeClr>
                </a:solidFill>
                <a:cs typeface="+mn-ea"/>
                <a:sym typeface="+mn-lt"/>
              </a:rPr>
              <a:t>Each image is resized to a fixed size of 128x128 pixels to ensure uniformity and compatibility with the model's input requirements. </a:t>
            </a:r>
          </a:p>
          <a:p>
            <a:pPr marL="342900" indent="-342900">
              <a:lnSpc>
                <a:spcPts val="1500"/>
              </a:lnSpc>
              <a:spcBef>
                <a:spcPts val="600"/>
              </a:spcBef>
              <a:spcAft>
                <a:spcPts val="600"/>
              </a:spcAft>
              <a:buFont typeface="+mj-lt"/>
              <a:buAutoNum type="arabicPeriod"/>
            </a:pPr>
            <a:r>
              <a:rPr lang="en-US" altLang="zh-CN" dirty="0">
                <a:solidFill>
                  <a:schemeClr val="tx1">
                    <a:lumMod val="75000"/>
                    <a:lumOff val="25000"/>
                  </a:schemeClr>
                </a:solidFill>
                <a:cs typeface="+mn-ea"/>
                <a:sym typeface="+mn-lt"/>
              </a:rPr>
              <a:t>The processed image data is stored in X, while the corresponding labels are stored in y.</a:t>
            </a:r>
            <a:endParaRPr lang="zh-CN" altLang="en-US" dirty="0">
              <a:solidFill>
                <a:schemeClr val="tx1">
                  <a:lumMod val="75000"/>
                  <a:lumOff val="25000"/>
                </a:schemeClr>
              </a:solidFill>
              <a:cs typeface="+mn-ea"/>
              <a:sym typeface="+mn-lt"/>
            </a:endParaRPr>
          </a:p>
        </p:txBody>
      </p:sp>
      <p:pic>
        <p:nvPicPr>
          <p:cNvPr id="4098" name="Picture 2" descr="OpenCV圖片處理整理(緩慢更新). 最近剛好需要狂用到OpenCV，所以整理一下所有OpenCV可能會應用到的API… | by LUFOR129  | Medium">
            <a:extLst>
              <a:ext uri="{FF2B5EF4-FFF2-40B4-BE49-F238E27FC236}">
                <a16:creationId xmlns:a16="http://schemas.microsoft.com/office/drawing/2014/main" id="{F41E65C0-BCB8-8A38-0822-A2626565DA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16" y="3073064"/>
            <a:ext cx="4417784" cy="1917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221005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par>
                          <p:cTn id="12" fill="hold">
                            <p:stCondLst>
                              <p:cond delay="1600"/>
                            </p:stCondLst>
                            <p:childTnLst>
                              <p:par>
                                <p:cTn id="13" presetID="22" presetClass="entr" presetSubtype="8"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300"/>
                                        <p:tgtEl>
                                          <p:spTgt spid="20"/>
                                        </p:tgtEl>
                                      </p:cBhvr>
                                    </p:animEffect>
                                  </p:childTnLst>
                                </p:cTn>
                              </p:par>
                              <p:par>
                                <p:cTn id="16" presetID="2" presetClass="entr" presetSubtype="2"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1+#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6C3BFE-E22A-8E5F-C47E-E2DF1A8BAD63}"/>
            </a:ext>
          </a:extLst>
        </p:cNvPr>
        <p:cNvGrpSpPr/>
        <p:nvPr/>
      </p:nvGrpSpPr>
      <p:grpSpPr>
        <a:xfrm>
          <a:off x="0" y="0"/>
          <a:ext cx="0" cy="0"/>
          <a:chOff x="0" y="0"/>
          <a:chExt cx="0" cy="0"/>
        </a:xfrm>
      </p:grpSpPr>
      <p:sp>
        <p:nvSpPr>
          <p:cNvPr id="31" name="文本框 15">
            <a:extLst>
              <a:ext uri="{FF2B5EF4-FFF2-40B4-BE49-F238E27FC236}">
                <a16:creationId xmlns:a16="http://schemas.microsoft.com/office/drawing/2014/main" id="{CE4B5A97-ED1B-FC4A-49B4-277DE725D154}"/>
              </a:ext>
            </a:extLst>
          </p:cNvPr>
          <p:cNvSpPr txBox="1"/>
          <p:nvPr/>
        </p:nvSpPr>
        <p:spPr>
          <a:xfrm>
            <a:off x="709386" y="309785"/>
            <a:ext cx="4417785"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Normalization and Label Encoding</a:t>
            </a:r>
            <a:endParaRPr lang="zh-CN" altLang="en-US" sz="1700" b="1" dirty="0">
              <a:solidFill>
                <a:srgbClr val="1B4367"/>
              </a:solidFill>
              <a:cs typeface="+mn-ea"/>
              <a:sym typeface="+mn-lt"/>
            </a:endParaRPr>
          </a:p>
        </p:txBody>
      </p:sp>
      <p:cxnSp>
        <p:nvCxnSpPr>
          <p:cNvPr id="20" name="直接连接符 19">
            <a:extLst>
              <a:ext uri="{FF2B5EF4-FFF2-40B4-BE49-F238E27FC236}">
                <a16:creationId xmlns:a16="http://schemas.microsoft.com/office/drawing/2014/main" id="{7B63BD6F-464B-D28B-8C42-534F369C3F0D}"/>
              </a:ext>
            </a:extLst>
          </p:cNvPr>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Text Placeholder 8">
            <a:extLst>
              <a:ext uri="{FF2B5EF4-FFF2-40B4-BE49-F238E27FC236}">
                <a16:creationId xmlns:a16="http://schemas.microsoft.com/office/drawing/2014/main" id="{A5EDA1D3-C92A-B10B-E96E-95590EEA5A8D}"/>
              </a:ext>
            </a:extLst>
          </p:cNvPr>
          <p:cNvSpPr txBox="1"/>
          <p:nvPr/>
        </p:nvSpPr>
        <p:spPr>
          <a:xfrm>
            <a:off x="774478" y="849417"/>
            <a:ext cx="8006930" cy="4081812"/>
          </a:xfrm>
          <a:prstGeom prst="rect">
            <a:avLst/>
          </a:prstGeom>
        </p:spPr>
        <p:txBody>
          <a:bodyPr vert="horz" lIns="68580" tIns="34290" rIns="68580" bIns="34290"/>
          <a:lstStyle>
            <a:defPPr>
              <a:defRPr lang="zh-CN"/>
            </a:defPPr>
            <a:lvl1pPr indent="0" defTabSz="457200">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marL="342900" indent="-342900">
              <a:lnSpc>
                <a:spcPts val="1500"/>
              </a:lnSpc>
              <a:spcBef>
                <a:spcPts val="600"/>
              </a:spcBef>
              <a:buFont typeface="+mj-lt"/>
              <a:buAutoNum type="arabicPeriod"/>
            </a:pPr>
            <a:r>
              <a:rPr lang="en-US" altLang="zh-CN" dirty="0">
                <a:solidFill>
                  <a:schemeClr val="tx1">
                    <a:lumMod val="75000"/>
                    <a:lumOff val="25000"/>
                  </a:schemeClr>
                </a:solidFill>
                <a:cs typeface="+mn-ea"/>
                <a:sym typeface="+mn-lt"/>
              </a:rPr>
              <a:t>Normalization: </a:t>
            </a:r>
          </a:p>
          <a:p>
            <a:pPr marL="1028700" lvl="1">
              <a:lnSpc>
                <a:spcPts val="1500"/>
              </a:lnSpc>
              <a:spcBef>
                <a:spcPts val="600"/>
              </a:spcBef>
              <a:buFont typeface="Wingdings" panose="05000000000000000000" pitchFamily="2" charset="2"/>
              <a:buChar char="l"/>
            </a:pPr>
            <a:r>
              <a:rPr lang="en-US" altLang="zh-CN" sz="1400" dirty="0">
                <a:solidFill>
                  <a:schemeClr val="tx1">
                    <a:lumMod val="75000"/>
                    <a:lumOff val="25000"/>
                  </a:schemeClr>
                </a:solidFill>
                <a:cs typeface="+mn-ea"/>
                <a:sym typeface="+mn-lt"/>
              </a:rPr>
              <a:t>The pixel values of the images are scaled from the range [0, 255] to [0, 1]. This helps in </a:t>
            </a:r>
            <a:r>
              <a:rPr lang="en-US" altLang="zh-CN" sz="1400" u="sng" dirty="0">
                <a:solidFill>
                  <a:schemeClr val="tx1">
                    <a:lumMod val="75000"/>
                    <a:lumOff val="25000"/>
                  </a:schemeClr>
                </a:solidFill>
                <a:cs typeface="+mn-ea"/>
                <a:sym typeface="+mn-lt"/>
              </a:rPr>
              <a:t>reducing computation complexity</a:t>
            </a:r>
            <a:r>
              <a:rPr lang="en-US" altLang="zh-CN" sz="1400" dirty="0">
                <a:solidFill>
                  <a:schemeClr val="tx1">
                    <a:lumMod val="75000"/>
                    <a:lumOff val="25000"/>
                  </a:schemeClr>
                </a:solidFill>
                <a:cs typeface="+mn-ea"/>
                <a:sym typeface="+mn-lt"/>
              </a:rPr>
              <a:t> and </a:t>
            </a:r>
            <a:r>
              <a:rPr lang="en-US" altLang="zh-CN" sz="1400" u="sng" dirty="0">
                <a:solidFill>
                  <a:schemeClr val="tx1">
                    <a:lumMod val="75000"/>
                    <a:lumOff val="25000"/>
                  </a:schemeClr>
                </a:solidFill>
                <a:cs typeface="+mn-ea"/>
                <a:sym typeface="+mn-lt"/>
              </a:rPr>
              <a:t>improving the training stability</a:t>
            </a:r>
            <a:r>
              <a:rPr lang="en-US" altLang="zh-CN" sz="1400" dirty="0">
                <a:solidFill>
                  <a:schemeClr val="tx1">
                    <a:lumMod val="75000"/>
                    <a:lumOff val="25000"/>
                  </a:schemeClr>
                </a:solidFill>
                <a:cs typeface="+mn-ea"/>
                <a:sym typeface="+mn-lt"/>
              </a:rPr>
              <a:t> of the model. </a:t>
            </a:r>
          </a:p>
          <a:p>
            <a:pPr marL="1028700" lvl="1">
              <a:lnSpc>
                <a:spcPts val="1500"/>
              </a:lnSpc>
              <a:spcBef>
                <a:spcPts val="600"/>
              </a:spcBef>
              <a:buFont typeface="Wingdings" panose="05000000000000000000" pitchFamily="2" charset="2"/>
              <a:buChar char="l"/>
            </a:pPr>
            <a:r>
              <a:rPr lang="en-US" altLang="zh-CN" sz="1400" dirty="0">
                <a:solidFill>
                  <a:schemeClr val="tx1">
                    <a:lumMod val="75000"/>
                    <a:lumOff val="25000"/>
                  </a:schemeClr>
                </a:solidFill>
                <a:cs typeface="+mn-ea"/>
                <a:sym typeface="+mn-lt"/>
              </a:rPr>
              <a:t>Neural networks perform better with normalized inputs as it ensures uniformity and avoids potential biases caused by large pixel values.</a:t>
            </a:r>
          </a:p>
          <a:p>
            <a:pPr marL="1028700" lvl="1">
              <a:lnSpc>
                <a:spcPts val="1500"/>
              </a:lnSpc>
              <a:spcBef>
                <a:spcPts val="600"/>
              </a:spcBef>
              <a:buFont typeface="Wingdings" panose="05000000000000000000" pitchFamily="2" charset="2"/>
              <a:buChar char="l"/>
            </a:pPr>
            <a:endParaRPr lang="en-US" altLang="zh-CN" sz="1400" dirty="0">
              <a:solidFill>
                <a:schemeClr val="tx1">
                  <a:lumMod val="75000"/>
                  <a:lumOff val="25000"/>
                </a:schemeClr>
              </a:solidFill>
              <a:cs typeface="+mn-ea"/>
              <a:sym typeface="+mn-lt"/>
            </a:endParaRPr>
          </a:p>
          <a:p>
            <a:pPr marL="1028700" lvl="1">
              <a:lnSpc>
                <a:spcPts val="1500"/>
              </a:lnSpc>
              <a:spcBef>
                <a:spcPts val="600"/>
              </a:spcBef>
              <a:buFont typeface="Wingdings" panose="05000000000000000000" pitchFamily="2" charset="2"/>
              <a:buChar char="l"/>
            </a:pPr>
            <a:endParaRPr lang="en-US" altLang="zh-CN" sz="1400" dirty="0">
              <a:solidFill>
                <a:schemeClr val="tx1">
                  <a:lumMod val="75000"/>
                  <a:lumOff val="25000"/>
                </a:schemeClr>
              </a:solidFill>
              <a:cs typeface="+mn-ea"/>
              <a:sym typeface="+mn-lt"/>
            </a:endParaRPr>
          </a:p>
          <a:p>
            <a:pPr marL="1028700" lvl="1">
              <a:lnSpc>
                <a:spcPts val="1500"/>
              </a:lnSpc>
              <a:spcBef>
                <a:spcPts val="600"/>
              </a:spcBef>
              <a:buFont typeface="Wingdings" panose="05000000000000000000" pitchFamily="2" charset="2"/>
              <a:buChar char="l"/>
            </a:pPr>
            <a:endParaRPr lang="en-US" altLang="zh-CN" sz="1400" dirty="0">
              <a:solidFill>
                <a:schemeClr val="tx1">
                  <a:lumMod val="75000"/>
                  <a:lumOff val="25000"/>
                </a:schemeClr>
              </a:solidFill>
              <a:cs typeface="+mn-ea"/>
              <a:sym typeface="+mn-lt"/>
            </a:endParaRPr>
          </a:p>
          <a:p>
            <a:pPr marL="342900" indent="-342900">
              <a:lnSpc>
                <a:spcPts val="1500"/>
              </a:lnSpc>
              <a:spcBef>
                <a:spcPts val="600"/>
              </a:spcBef>
              <a:buFont typeface="+mj-lt"/>
              <a:buAutoNum type="arabicPeriod"/>
            </a:pPr>
            <a:r>
              <a:rPr lang="en-US" altLang="zh-CN" dirty="0">
                <a:solidFill>
                  <a:schemeClr val="tx1">
                    <a:lumMod val="75000"/>
                    <a:lumOff val="25000"/>
                  </a:schemeClr>
                </a:solidFill>
                <a:cs typeface="+mn-ea"/>
                <a:sym typeface="+mn-lt"/>
              </a:rPr>
              <a:t>Label Encoding: </a:t>
            </a:r>
          </a:p>
          <a:p>
            <a:pPr marL="1085850" lvl="1" indent="-342900">
              <a:lnSpc>
                <a:spcPts val="1500"/>
              </a:lnSpc>
              <a:spcBef>
                <a:spcPts val="600"/>
              </a:spcBef>
              <a:buFont typeface="Wingdings" panose="05000000000000000000" pitchFamily="2" charset="2"/>
              <a:buChar char="l"/>
            </a:pPr>
            <a:r>
              <a:rPr lang="en-US" altLang="zh-CN" sz="1400" dirty="0">
                <a:solidFill>
                  <a:schemeClr val="tx1">
                    <a:lumMod val="75000"/>
                    <a:lumOff val="25000"/>
                  </a:schemeClr>
                </a:solidFill>
                <a:cs typeface="+mn-ea"/>
                <a:sym typeface="+mn-lt"/>
              </a:rPr>
              <a:t>Text labels ("</a:t>
            </a:r>
            <a:r>
              <a:rPr lang="en-US" altLang="zh-CN" sz="1400" dirty="0" err="1">
                <a:solidFill>
                  <a:schemeClr val="tx1">
                    <a:lumMod val="75000"/>
                    <a:lumOff val="25000"/>
                  </a:schemeClr>
                </a:solidFill>
                <a:cs typeface="+mn-ea"/>
                <a:sym typeface="+mn-lt"/>
              </a:rPr>
              <a:t>kidney_normal</a:t>
            </a:r>
            <a:r>
              <a:rPr lang="en-US" altLang="zh-CN" sz="1400" dirty="0">
                <a:solidFill>
                  <a:schemeClr val="tx1">
                    <a:lumMod val="75000"/>
                    <a:lumOff val="25000"/>
                  </a:schemeClr>
                </a:solidFill>
                <a:cs typeface="+mn-ea"/>
                <a:sym typeface="+mn-lt"/>
              </a:rPr>
              <a:t>" and "</a:t>
            </a:r>
            <a:r>
              <a:rPr lang="en-US" altLang="zh-CN" sz="1400" dirty="0" err="1">
                <a:solidFill>
                  <a:schemeClr val="tx1">
                    <a:lumMod val="75000"/>
                    <a:lumOff val="25000"/>
                  </a:schemeClr>
                </a:solidFill>
                <a:cs typeface="+mn-ea"/>
                <a:sym typeface="+mn-lt"/>
              </a:rPr>
              <a:t>kidney_tumor</a:t>
            </a:r>
            <a:r>
              <a:rPr lang="en-US" altLang="zh-CN" sz="1400" dirty="0">
                <a:solidFill>
                  <a:schemeClr val="tx1">
                    <a:lumMod val="75000"/>
                    <a:lumOff val="25000"/>
                  </a:schemeClr>
                </a:solidFill>
                <a:cs typeface="+mn-ea"/>
                <a:sym typeface="+mn-lt"/>
              </a:rPr>
              <a:t>") are mapped to numerical values (0 and 1) for machine readability. </a:t>
            </a:r>
          </a:p>
          <a:p>
            <a:pPr marL="1085850" lvl="1" indent="-342900">
              <a:lnSpc>
                <a:spcPts val="1500"/>
              </a:lnSpc>
              <a:spcBef>
                <a:spcPts val="600"/>
              </a:spcBef>
              <a:buFont typeface="Wingdings" panose="05000000000000000000" pitchFamily="2" charset="2"/>
              <a:buChar char="l"/>
            </a:pPr>
            <a:r>
              <a:rPr lang="en-US" altLang="zh-CN" sz="1400" dirty="0">
                <a:solidFill>
                  <a:schemeClr val="tx1">
                    <a:lumMod val="75000"/>
                    <a:lumOff val="25000"/>
                  </a:schemeClr>
                </a:solidFill>
                <a:cs typeface="+mn-ea"/>
                <a:sym typeface="+mn-lt"/>
              </a:rPr>
              <a:t>One-hot encoding is applied to convert these numerical labels into binary vector form ([1, 0] for normal, [0, 1] for tumor.</a:t>
            </a:r>
            <a:endParaRPr lang="zh-CN" altLang="en-US" sz="1400" dirty="0">
              <a:solidFill>
                <a:schemeClr val="tx1">
                  <a:lumMod val="75000"/>
                  <a:lumOff val="25000"/>
                </a:schemeClr>
              </a:solidFill>
              <a:cs typeface="+mn-ea"/>
              <a:sym typeface="+mn-lt"/>
            </a:endParaRPr>
          </a:p>
        </p:txBody>
      </p:sp>
      <p:pic>
        <p:nvPicPr>
          <p:cNvPr id="5" name="圖片 4">
            <a:extLst>
              <a:ext uri="{FF2B5EF4-FFF2-40B4-BE49-F238E27FC236}">
                <a16:creationId xmlns:a16="http://schemas.microsoft.com/office/drawing/2014/main" id="{D4DB2086-632C-5651-399B-1350F95ED8C5}"/>
              </a:ext>
            </a:extLst>
          </p:cNvPr>
          <p:cNvPicPr>
            <a:picLocks noChangeAspect="1"/>
          </p:cNvPicPr>
          <p:nvPr/>
        </p:nvPicPr>
        <p:blipFill>
          <a:blip r:embed="rId3"/>
          <a:srcRect b="37586"/>
          <a:stretch/>
        </p:blipFill>
        <p:spPr>
          <a:xfrm>
            <a:off x="2637745" y="2199594"/>
            <a:ext cx="4048125" cy="862013"/>
          </a:xfrm>
          <a:prstGeom prst="rect">
            <a:avLst/>
          </a:prstGeom>
        </p:spPr>
      </p:pic>
      <p:pic>
        <p:nvPicPr>
          <p:cNvPr id="6" name="圖片 5">
            <a:extLst>
              <a:ext uri="{FF2B5EF4-FFF2-40B4-BE49-F238E27FC236}">
                <a16:creationId xmlns:a16="http://schemas.microsoft.com/office/drawing/2014/main" id="{A19F7897-DB95-1561-6D03-3E7FEC693163}"/>
              </a:ext>
            </a:extLst>
          </p:cNvPr>
          <p:cNvPicPr>
            <a:picLocks noChangeAspect="1"/>
          </p:cNvPicPr>
          <p:nvPr/>
        </p:nvPicPr>
        <p:blipFill>
          <a:blip r:embed="rId3"/>
          <a:srcRect t="60247"/>
          <a:stretch/>
        </p:blipFill>
        <p:spPr>
          <a:xfrm>
            <a:off x="2637745" y="4199512"/>
            <a:ext cx="4048125" cy="549048"/>
          </a:xfrm>
          <a:prstGeom prst="rect">
            <a:avLst/>
          </a:prstGeom>
        </p:spPr>
      </p:pic>
    </p:spTree>
    <p:extLst>
      <p:ext uri="{BB962C8B-B14F-4D97-AF65-F5344CB8AC3E}">
        <p14:creationId xmlns:p14="http://schemas.microsoft.com/office/powerpoint/2010/main" val="372990355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par>
                          <p:cTn id="12" fill="hold">
                            <p:stCondLst>
                              <p:cond delay="1900"/>
                            </p:stCondLst>
                            <p:childTnLst>
                              <p:par>
                                <p:cTn id="13" presetID="22" presetClass="entr" presetSubtype="8"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300"/>
                                        <p:tgtEl>
                                          <p:spTgt spid="20"/>
                                        </p:tgtEl>
                                      </p:cBhvr>
                                    </p:animEffect>
                                  </p:childTnLst>
                                </p:cTn>
                              </p:par>
                              <p:par>
                                <p:cTn id="16" presetID="2" presetClass="entr" presetSubtype="2"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1+#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文件" ma:contentTypeID="0x01010058A55461588945409E8C91A1AEA4F36E" ma:contentTypeVersion="5" ma:contentTypeDescription="建立新的文件。" ma:contentTypeScope="" ma:versionID="4e64313112fe39cec4fa5b7070762f98">
  <xsd:schema xmlns:xsd="http://www.w3.org/2001/XMLSchema" xmlns:xs="http://www.w3.org/2001/XMLSchema" xmlns:p="http://schemas.microsoft.com/office/2006/metadata/properties" xmlns:ns3="125a8b9c-b6bf-44ad-ae36-81c5491a818b" targetNamespace="http://schemas.microsoft.com/office/2006/metadata/properties" ma:root="true" ma:fieldsID="f8ea6ab1132376e205f2d09ca7699372" ns3:_="">
    <xsd:import namespace="125a8b9c-b6bf-44ad-ae36-81c5491a818b"/>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5a8b9c-b6bf-44ad-ae36-81c5491a818b"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CF6AB10-9A23-4A81-8C5A-C3A95DC74CFD}">
  <ds:schemaRefs>
    <ds:schemaRef ds:uri="http://schemas.microsoft.com/sharepoint/v3/contenttype/forms"/>
  </ds:schemaRefs>
</ds:datastoreItem>
</file>

<file path=customXml/itemProps2.xml><?xml version="1.0" encoding="utf-8"?>
<ds:datastoreItem xmlns:ds="http://schemas.openxmlformats.org/officeDocument/2006/customXml" ds:itemID="{CC516D9C-0B42-4452-B370-0B5F50036D64}">
  <ds:schemaRefs>
    <ds:schemaRef ds:uri="http://schemas.microsoft.com/office/2006/metadata/properties"/>
    <ds:schemaRef ds:uri="http://www.w3.org/2000/xmlns/"/>
    <ds:schemaRef ds:uri="http://schemas.microsoft.com/office/infopath/2007/PartnerControls"/>
  </ds:schemaRefs>
</ds:datastoreItem>
</file>

<file path=customXml/itemProps3.xml><?xml version="1.0" encoding="utf-8"?>
<ds:datastoreItem xmlns:ds="http://schemas.openxmlformats.org/officeDocument/2006/customXml" ds:itemID="{39EA51EF-4115-40DD-9A81-9E08F6056A59}">
  <ds:schemaRefs>
    <ds:schemaRef ds:uri="125a8b9c-b6bf-44ad-ae36-81c5491a818b"/>
    <ds:schemaRef ds:uri="http://schemas.microsoft.com/office/2006/metadata/contentType"/>
    <ds:schemaRef ds:uri="http://schemas.microsoft.com/office/2006/metadata/properties/metaAttributes"/>
    <ds:schemaRef ds:uri="http://www.w3.org/2000/xmlns/"/>
    <ds:schemaRef ds:uri="http://www.w3.org/2001/XMLSchema"/>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3551</TotalTime>
  <Words>2006</Words>
  <Application>Microsoft Office PowerPoint</Application>
  <PresentationFormat>如螢幕大小 (16:9)</PresentationFormat>
  <Paragraphs>187</Paragraphs>
  <Slides>21</Slides>
  <Notes>21</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21</vt:i4>
      </vt:variant>
    </vt:vector>
  </HeadingPairs>
  <TitlesOfParts>
    <vt:vector size="26" baseType="lpstr">
      <vt:lpstr>微软雅黑</vt:lpstr>
      <vt:lpstr>Arial</vt:lpstr>
      <vt:lpstr>Calibri</vt:lpstr>
      <vt:lpstr>Wingdings</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
  <dc:description>http://www.ypppt.com/</dc:description>
  <cp:lastModifiedBy>呂昀叡 (113526017)</cp:lastModifiedBy>
  <cp:revision>56</cp:revision>
  <dcterms:created xsi:type="dcterms:W3CDTF">2016-05-20T12:59:00Z</dcterms:created>
  <dcterms:modified xsi:type="dcterms:W3CDTF">2024-12-19T04:26:30Z</dcterms:modified>
  <cp:category/>
  <cp:contentStatus>ytfcells</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y fmtid="{D5CDD505-2E9C-101B-9397-08002B2CF9AE}" pid="3" name="ContentTypeId">
    <vt:lpwstr>0x01010058A55461588945409E8C91A1AEA4F36E</vt:lpwstr>
  </property>
</Properties>
</file>