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773" r:id="rId2"/>
    <p:sldId id="774" r:id="rId3"/>
    <p:sldId id="780" r:id="rId4"/>
    <p:sldId id="778" r:id="rId5"/>
    <p:sldId id="777" r:id="rId6"/>
    <p:sldId id="779" r:id="rId7"/>
    <p:sldId id="781" r:id="rId8"/>
    <p:sldId id="783" r:id="rId9"/>
    <p:sldId id="785" r:id="rId10"/>
    <p:sldId id="801" r:id="rId11"/>
    <p:sldId id="789" r:id="rId12"/>
    <p:sldId id="790" r:id="rId13"/>
    <p:sldId id="792" r:id="rId14"/>
    <p:sldId id="793" r:id="rId15"/>
    <p:sldId id="79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5C2"/>
    <a:srgbClr val="EC6D02"/>
    <a:srgbClr val="7E0F85"/>
    <a:srgbClr val="01538D"/>
    <a:srgbClr val="C67A48"/>
    <a:srgbClr val="786CAE"/>
    <a:srgbClr val="6EB5AF"/>
    <a:srgbClr val="8FC320"/>
    <a:srgbClr val="33CCCC"/>
    <a:srgbClr val="B5D1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7" autoAdjust="0"/>
    <p:restoredTop sz="98058" autoAdjust="0"/>
  </p:normalViewPr>
  <p:slideViewPr>
    <p:cSldViewPr>
      <p:cViewPr varScale="1">
        <p:scale>
          <a:sx n="67" d="100"/>
          <a:sy n="67" d="100"/>
        </p:scale>
        <p:origin x="1464" y="72"/>
      </p:cViewPr>
      <p:guideLst>
        <p:guide orient="horz" pos="2160"/>
        <p:guide pos="2880"/>
      </p:guideLst>
    </p:cSldViewPr>
  </p:slideViewPr>
  <p:outlineViewPr>
    <p:cViewPr>
      <p:scale>
        <a:sx n="33" d="100"/>
        <a:sy n="33" d="100"/>
      </p:scale>
      <p:origin x="0" y="712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241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1DA890-1C3A-4168-9336-7569BD13438D}" type="datetimeFigureOut">
              <a:rPr lang="zh-TW" altLang="en-US" smtClean="0"/>
              <a:pPr/>
              <a:t>2020/12/15</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C2F1F-D428-449F-967A-F29989CFB9CB}" type="slidenum">
              <a:rPr lang="zh-TW" altLang="en-US" smtClean="0"/>
              <a:pPr/>
              <a:t>‹#›</a:t>
            </a:fld>
            <a:endParaRPr lang="zh-TW" altLang="en-US"/>
          </a:p>
        </p:txBody>
      </p:sp>
    </p:spTree>
    <p:extLst>
      <p:ext uri="{BB962C8B-B14F-4D97-AF65-F5344CB8AC3E}">
        <p14:creationId xmlns:p14="http://schemas.microsoft.com/office/powerpoint/2010/main" val="12669697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71CE91-3D51-440C-AE01-BB26464EA3B2}" type="datetimeFigureOut">
              <a:rPr lang="zh-TW" altLang="en-US" smtClean="0"/>
              <a:pPr/>
              <a:t>2020/12/15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6B05A9-B499-4E5B-8BFF-1B523649516C}" type="slidenum">
              <a:rPr lang="zh-TW" altLang="en-US" smtClean="0"/>
              <a:pPr/>
              <a:t>‹#›</a:t>
            </a:fld>
            <a:endParaRPr lang="zh-TW" altLang="en-US"/>
          </a:p>
        </p:txBody>
      </p:sp>
    </p:spTree>
    <p:extLst>
      <p:ext uri="{BB962C8B-B14F-4D97-AF65-F5344CB8AC3E}">
        <p14:creationId xmlns:p14="http://schemas.microsoft.com/office/powerpoint/2010/main" val="3659237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書名頁">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圖示">
    <p:spTree>
      <p:nvGrpSpPr>
        <p:cNvPr id="1" name=""/>
        <p:cNvGrpSpPr/>
        <p:nvPr/>
      </p:nvGrpSpPr>
      <p:grpSpPr>
        <a:xfrm>
          <a:off x="0" y="0"/>
          <a:ext cx="0" cy="0"/>
          <a:chOff x="0" y="0"/>
          <a:chExt cx="0" cy="0"/>
        </a:xfrm>
      </p:grpSpPr>
      <p:sp>
        <p:nvSpPr>
          <p:cNvPr id="7" name="內容版面配置區 6"/>
          <p:cNvSpPr>
            <a:spLocks noGrp="1"/>
          </p:cNvSpPr>
          <p:nvPr>
            <p:ph sz="quarter" idx="13"/>
          </p:nvPr>
        </p:nvSpPr>
        <p:spPr>
          <a:xfrm>
            <a:off x="539750" y="1484784"/>
            <a:ext cx="8064500" cy="3036931"/>
          </a:xfrm>
          <a:ln w="19050" cmpd="sng">
            <a:gradFill>
              <a:gsLst>
                <a:gs pos="0">
                  <a:schemeClr val="bg1"/>
                </a:gs>
                <a:gs pos="68000">
                  <a:srgbClr val="BE2856"/>
                </a:gs>
                <a:gs pos="100000">
                  <a:srgbClr val="3D3B5F"/>
                </a:gs>
              </a:gsLst>
              <a:lin ang="4200000" scaled="0"/>
            </a:gradFill>
          </a:ln>
        </p:spPr>
        <p:txBody>
          <a:bodyPr lIns="252000" tIns="360000" rIns="180000" bIns="72000">
            <a:spAutoFit/>
          </a:bodyPr>
          <a:lstStyle>
            <a:lvl1pPr>
              <a:lnSpc>
                <a:spcPts val="2400"/>
              </a:lnSpc>
              <a:defRPr sz="2200" b="0">
                <a:solidFill>
                  <a:schemeClr val="tx1"/>
                </a:solidFill>
              </a:defRPr>
            </a:lvl1pPr>
            <a:lvl2pPr>
              <a:defRPr>
                <a:solidFill>
                  <a:srgbClr val="8FC320"/>
                </a:solidFill>
              </a:defRPr>
            </a:lvl2pPr>
            <a:lvl3pPr>
              <a:defRPr>
                <a:solidFill>
                  <a:srgbClr val="00B050"/>
                </a:solidFill>
              </a:defRPr>
            </a:lvl3pPr>
            <a:lvl5pPr>
              <a:buClr>
                <a:srgbClr val="B5D14F"/>
              </a:buClr>
              <a:buFont typeface="Wingdings" pitchFamily="2" charset="2"/>
              <a:buChar char="n"/>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altLang="zh-TW" dirty="0"/>
          </a:p>
          <a:p>
            <a:pPr lvl="4"/>
            <a:endParaRPr lang="zh-TW" altLang="en-US" dirty="0"/>
          </a:p>
        </p:txBody>
      </p:sp>
      <p:sp>
        <p:nvSpPr>
          <p:cNvPr id="6" name="文字版面配置區 8"/>
          <p:cNvSpPr>
            <a:spLocks noGrp="1"/>
          </p:cNvSpPr>
          <p:nvPr>
            <p:ph type="body" sz="quarter" idx="12"/>
          </p:nvPr>
        </p:nvSpPr>
        <p:spPr>
          <a:xfrm>
            <a:off x="467544" y="1196753"/>
            <a:ext cx="4680520" cy="504056"/>
          </a:xfrm>
          <a:gradFill flip="none" rotWithShape="1">
            <a:gsLst>
              <a:gs pos="0">
                <a:schemeClr val="bg1"/>
              </a:gs>
              <a:gs pos="50000">
                <a:srgbClr val="BE2856"/>
              </a:gs>
              <a:gs pos="100000">
                <a:srgbClr val="3D3B5F"/>
              </a:gs>
            </a:gsLst>
            <a:lin ang="14400000" scaled="0"/>
            <a:tileRect/>
          </a:gradFill>
        </p:spPr>
        <p:style>
          <a:lnRef idx="3">
            <a:schemeClr val="lt1"/>
          </a:lnRef>
          <a:fillRef idx="1">
            <a:schemeClr val="accent1"/>
          </a:fillRef>
          <a:effectRef idx="1">
            <a:schemeClr val="accent1"/>
          </a:effectRef>
          <a:fontRef idx="none"/>
        </p:style>
        <p:txBody>
          <a:bodyPr lIns="180000" tIns="72000" anchor="ctr">
            <a:noAutofit/>
          </a:bodyPr>
          <a:lstStyle>
            <a:lvl1pPr algn="l">
              <a:lnSpc>
                <a:spcPct val="100000"/>
              </a:lnSpc>
              <a:spcBef>
                <a:spcPts val="0"/>
              </a:spcBef>
              <a:defRPr sz="2800" b="1" i="0" u="none" baseline="0">
                <a:solidFill>
                  <a:schemeClr val="bg1"/>
                </a:solidFill>
                <a:latin typeface="Arial Black" pitchFamily="34" charset="0"/>
                <a:ea typeface="+mj-ea"/>
              </a:defRPr>
            </a:lvl1pPr>
          </a:lstStyle>
          <a:p>
            <a:pPr lvl="0"/>
            <a:r>
              <a:rPr lang="zh-TW" altLang="en-US" dirty="0"/>
              <a:t>按一下以編輯母片文字樣式</a:t>
            </a:r>
          </a:p>
        </p:txBody>
      </p:sp>
      <p:grpSp>
        <p:nvGrpSpPr>
          <p:cNvPr id="17" name="群組 16"/>
          <p:cNvGrpSpPr/>
          <p:nvPr userDrawn="1"/>
        </p:nvGrpSpPr>
        <p:grpSpPr>
          <a:xfrm>
            <a:off x="642412" y="6200929"/>
            <a:ext cx="1049268" cy="503533"/>
            <a:chOff x="899592" y="6237835"/>
            <a:chExt cx="1049268" cy="503533"/>
          </a:xfrm>
        </p:grpSpPr>
        <p:sp>
          <p:nvSpPr>
            <p:cNvPr id="18" name="弧形向右箭號 17"/>
            <p:cNvSpPr/>
            <p:nvPr/>
          </p:nvSpPr>
          <p:spPr>
            <a:xfrm rot="612716">
              <a:off x="899592" y="6237835"/>
              <a:ext cx="440592" cy="503533"/>
            </a:xfrm>
            <a:prstGeom prst="curvedRightArrow">
              <a:avLst/>
            </a:prstGeom>
            <a:gradFill>
              <a:gsLst>
                <a:gs pos="0">
                  <a:schemeClr val="bg1"/>
                </a:gs>
                <a:gs pos="50000">
                  <a:srgbClr val="BE2856"/>
                </a:gs>
                <a:gs pos="100000">
                  <a:srgbClr val="3D3B5F"/>
                </a:gs>
              </a:gsLst>
              <a:lin ang="3600000" scaled="0"/>
            </a:gradFill>
            <a:ln w="95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9" name="文字方塊 18"/>
            <p:cNvSpPr txBox="1"/>
            <p:nvPr/>
          </p:nvSpPr>
          <p:spPr>
            <a:xfrm>
              <a:off x="940748" y="6304512"/>
              <a:ext cx="1008112" cy="307777"/>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prst="relaxedInset"/>
            </a:sp3d>
          </p:spPr>
          <p:txBody>
            <a:bodyPr wrap="square" rtlCol="0">
              <a:spAutoFit/>
            </a:bodyPr>
            <a:lstStyle/>
            <a:p>
              <a:r>
                <a:rPr lang="zh-TW" altLang="en-US" sz="1400" b="1" dirty="0">
                  <a:solidFill>
                    <a:srgbClr val="3D3B5F"/>
                  </a:solidFill>
                </a:rPr>
                <a:t>續下頁</a:t>
              </a:r>
            </a:p>
          </p:txBody>
        </p:sp>
      </p:grpSp>
      <p:cxnSp>
        <p:nvCxnSpPr>
          <p:cNvPr id="8" name="直線單箭頭接點 7"/>
          <p:cNvCxnSpPr/>
          <p:nvPr userDrawn="1"/>
        </p:nvCxnSpPr>
        <p:spPr>
          <a:xfrm>
            <a:off x="1979712" y="6021288"/>
            <a:ext cx="360040" cy="648072"/>
          </a:xfrm>
          <a:prstGeom prst="straightConnector1">
            <a:avLst/>
          </a:prstGeom>
          <a:ln>
            <a:solidFill>
              <a:srgbClr val="BE2856"/>
            </a:solidFill>
            <a:tailEnd type="arrow"/>
          </a:ln>
        </p:spPr>
        <p:style>
          <a:lnRef idx="3">
            <a:schemeClr val="accent2"/>
          </a:lnRef>
          <a:fillRef idx="0">
            <a:schemeClr val="accent2"/>
          </a:fillRef>
          <a:effectRef idx="2">
            <a:schemeClr val="accent2"/>
          </a:effectRef>
          <a:fontRef idx="minor">
            <a:schemeClr val="tx1"/>
          </a:fontRef>
        </p:style>
      </p:cxnSp>
      <p:cxnSp>
        <p:nvCxnSpPr>
          <p:cNvPr id="9" name="直線接點 8"/>
          <p:cNvCxnSpPr/>
          <p:nvPr userDrawn="1"/>
        </p:nvCxnSpPr>
        <p:spPr>
          <a:xfrm>
            <a:off x="2627784" y="6237312"/>
            <a:ext cx="2232248" cy="0"/>
          </a:xfrm>
          <a:prstGeom prst="line">
            <a:avLst/>
          </a:prstGeom>
          <a:ln w="38100" cmpd="sng">
            <a:solidFill>
              <a:srgbClr val="BE2856"/>
            </a:soli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5292080" y="5949280"/>
            <a:ext cx="360040" cy="432048"/>
          </a:xfrm>
          <a:prstGeom prst="rect">
            <a:avLst/>
          </a:prstGeom>
          <a:solidFill>
            <a:srgbClr val="4679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userDrawn="1"/>
        </p:nvSpPr>
        <p:spPr>
          <a:xfrm>
            <a:off x="5868144" y="5949280"/>
            <a:ext cx="360040" cy="432048"/>
          </a:xfrm>
          <a:prstGeom prst="rect">
            <a:avLst/>
          </a:prstGeom>
          <a:solidFill>
            <a:srgbClr val="8F3B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6" name="群組 15"/>
          <p:cNvGrpSpPr/>
          <p:nvPr userDrawn="1"/>
        </p:nvGrpSpPr>
        <p:grpSpPr>
          <a:xfrm>
            <a:off x="6732240" y="5605200"/>
            <a:ext cx="579124" cy="646331"/>
            <a:chOff x="6732240" y="5605200"/>
            <a:chExt cx="579124" cy="646331"/>
          </a:xfrm>
          <a:solidFill>
            <a:srgbClr val="8FC320"/>
          </a:solidFill>
        </p:grpSpPr>
        <p:sp>
          <p:nvSpPr>
            <p:cNvPr id="12" name="橢圓形圖說文字 11"/>
            <p:cNvSpPr/>
            <p:nvPr userDrawn="1"/>
          </p:nvSpPr>
          <p:spPr>
            <a:xfrm flipH="1">
              <a:off x="6732240" y="5622113"/>
              <a:ext cx="579124" cy="579126"/>
            </a:xfrm>
            <a:prstGeom prst="wedgeEllipseCallout">
              <a:avLst>
                <a:gd name="adj1" fmla="val -47623"/>
                <a:gd name="adj2" fmla="val 4642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B5D14F"/>
                </a:solidFill>
              </a:endParaRPr>
            </a:p>
          </p:txBody>
        </p:sp>
        <p:sp>
          <p:nvSpPr>
            <p:cNvPr id="13" name="文字方塊 12"/>
            <p:cNvSpPr txBox="1"/>
            <p:nvPr userDrawn="1"/>
          </p:nvSpPr>
          <p:spPr>
            <a:xfrm>
              <a:off x="6778800" y="5605200"/>
              <a:ext cx="497475" cy="646331"/>
            </a:xfrm>
            <a:prstGeom prst="rect">
              <a:avLst/>
            </a:prstGeom>
            <a:noFill/>
          </p:spPr>
          <p:txBody>
            <a:bodyPr wrap="square" rtlCol="0">
              <a:spAutoFit/>
            </a:bodyPr>
            <a:lstStyle/>
            <a:p>
              <a:pPr>
                <a:lnSpc>
                  <a:spcPct val="100000"/>
                </a:lnSpc>
              </a:pPr>
              <a:r>
                <a:rPr lang="zh-TW" altLang="en-US" sz="2400" b="1" dirty="0">
                  <a:solidFill>
                    <a:schemeClr val="bg2"/>
                  </a:solidFill>
                </a:rPr>
                <a:t>回</a:t>
              </a:r>
              <a:endParaRPr lang="en-US" altLang="zh-TW" sz="2400" b="1" dirty="0">
                <a:solidFill>
                  <a:schemeClr val="bg2"/>
                </a:solidFill>
              </a:endParaRPr>
            </a:p>
            <a:p>
              <a:r>
                <a:rPr lang="zh-TW" altLang="en-US" sz="1800" b="1" baseline="20000" dirty="0">
                  <a:solidFill>
                    <a:schemeClr val="bg2"/>
                  </a:solidFill>
                </a:rPr>
                <a:t>首頁</a:t>
              </a:r>
            </a:p>
          </p:txBody>
        </p:sp>
      </p:grpSp>
      <p:sp>
        <p:nvSpPr>
          <p:cNvPr id="20" name="文字版面配置區 4"/>
          <p:cNvSpPr>
            <a:spLocks noGrp="1"/>
          </p:cNvSpPr>
          <p:nvPr>
            <p:ph type="body" sz="quarter" idx="10"/>
          </p:nvPr>
        </p:nvSpPr>
        <p:spPr>
          <a:xfrm>
            <a:off x="7668344" y="6021288"/>
            <a:ext cx="1249200" cy="468000"/>
          </a:xfrm>
          <a:gradFill>
            <a:gsLst>
              <a:gs pos="0">
                <a:schemeClr val="bg1"/>
              </a:gs>
              <a:gs pos="50000">
                <a:srgbClr val="BE2856"/>
              </a:gs>
              <a:gs pos="100000">
                <a:srgbClr val="3D3B5F"/>
              </a:gs>
            </a:gsLst>
            <a:lin ang="3600000" scaled="0"/>
          </a:gradFill>
          <a:ln>
            <a:solidFill>
              <a:schemeClr val="bg1"/>
            </a:solidFill>
          </a:ln>
          <a:effectLst>
            <a:outerShdw blurRad="25400" dist="12700" dir="13500000" algn="br" rotWithShape="0">
              <a:prstClr val="black">
                <a:alpha val="40000"/>
              </a:prstClr>
            </a:outerShdw>
          </a:effectLst>
        </p:spPr>
        <p:txBody>
          <a:bodyPr lIns="90000" tIns="0">
            <a:noAutofit/>
          </a:bodyPr>
          <a:lstStyle>
            <a:lvl1pPr algn="r">
              <a:spcBef>
                <a:spcPts val="0"/>
              </a:spcBef>
              <a:defRPr sz="1600">
                <a:solidFill>
                  <a:schemeClr val="bg1"/>
                </a:solidFill>
              </a:defRPr>
            </a:lvl1pPr>
          </a:lstStyle>
          <a:p>
            <a:pPr lvl="0"/>
            <a:r>
              <a:rPr lang="zh-TW" altLang="en-US" dirty="0"/>
              <a:t>按一下以編輯母片文字</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章名頁">
    <p:spTree>
      <p:nvGrpSpPr>
        <p:cNvPr id="1" name=""/>
        <p:cNvGrpSpPr/>
        <p:nvPr/>
      </p:nvGrpSpPr>
      <p:grpSpPr>
        <a:xfrm>
          <a:off x="0" y="0"/>
          <a:ext cx="0" cy="0"/>
          <a:chOff x="0" y="0"/>
          <a:chExt cx="0" cy="0"/>
        </a:xfrm>
      </p:grpSpPr>
      <p:sp>
        <p:nvSpPr>
          <p:cNvPr id="6" name="文字版面配置區 9"/>
          <p:cNvSpPr>
            <a:spLocks noGrp="1"/>
          </p:cNvSpPr>
          <p:nvPr>
            <p:ph type="body" sz="quarter" idx="17"/>
          </p:nvPr>
        </p:nvSpPr>
        <p:spPr>
          <a:xfrm>
            <a:off x="857224" y="4286256"/>
            <a:ext cx="8072494" cy="1143008"/>
          </a:xfrm>
          <a:noFill/>
          <a:ln w="12700" cap="rnd">
            <a:noFill/>
            <a:round/>
          </a:ln>
          <a:effectLst/>
        </p:spPr>
        <p:txBody>
          <a:bodyPr lIns="0" tIns="0" rIns="0" bIns="0" numCol="2" anchor="ctr" anchorCtr="0">
            <a:noAutofit/>
          </a:bodyPr>
          <a:lstStyle>
            <a:lvl1pPr>
              <a:lnSpc>
                <a:spcPts val="2400"/>
              </a:lnSpc>
              <a:spcBef>
                <a:spcPts val="500"/>
              </a:spcBef>
              <a:defRPr kumimoji="0" lang="zh-TW" altLang="en-US" sz="2000" b="1" u="none" kern="1200" baseline="0" dirty="0">
                <a:solidFill>
                  <a:schemeClr val="tx1">
                    <a:lumMod val="65000"/>
                    <a:lumOff val="35000"/>
                  </a:schemeClr>
                </a:solidFill>
                <a:latin typeface="Arial" pitchFamily="34" charset="0"/>
                <a:ea typeface="+mj-ea"/>
                <a:cs typeface="+mn-cs"/>
              </a:defRPr>
            </a:lvl1pPr>
          </a:lstStyle>
          <a:p>
            <a:pPr lvl="0"/>
            <a:r>
              <a:rPr lang="zh-TW" altLang="en-US" dirty="0"/>
              <a:t>按一下以編輯母片文字樣式</a:t>
            </a:r>
          </a:p>
        </p:txBody>
      </p:sp>
      <p:sp>
        <p:nvSpPr>
          <p:cNvPr id="10" name="文字版面配置區 9"/>
          <p:cNvSpPr>
            <a:spLocks noGrp="1"/>
          </p:cNvSpPr>
          <p:nvPr>
            <p:ph type="body" sz="quarter" idx="16"/>
          </p:nvPr>
        </p:nvSpPr>
        <p:spPr>
          <a:xfrm>
            <a:off x="3500430" y="1142984"/>
            <a:ext cx="5357850" cy="1565366"/>
          </a:xfrm>
          <a:noFill/>
          <a:ln w="15875" cap="rnd">
            <a:noFill/>
            <a:round/>
          </a:ln>
          <a:effectLst/>
        </p:spPr>
        <p:txBody>
          <a:bodyPr lIns="144000" tIns="72000" rIns="288000" anchor="ctr" anchorCtr="0">
            <a:noAutofit/>
          </a:bodyPr>
          <a:lstStyle>
            <a:lvl1pPr>
              <a:lnSpc>
                <a:spcPts val="2300"/>
              </a:lnSpc>
              <a:spcBef>
                <a:spcPts val="0"/>
              </a:spcBef>
              <a:spcAft>
                <a:spcPts val="600"/>
              </a:spcAft>
              <a:defRPr sz="1600" b="0">
                <a:solidFill>
                  <a:schemeClr val="tx1"/>
                </a:solidFill>
              </a:defRPr>
            </a:lvl1pPr>
          </a:lstStyle>
          <a:p>
            <a:pPr lvl="0"/>
            <a:r>
              <a:rPr lang="zh-TW" altLang="en-US" dirty="0"/>
              <a:t>按一下以編輯母片文字樣式</a:t>
            </a:r>
          </a:p>
        </p:txBody>
      </p:sp>
      <p:sp>
        <p:nvSpPr>
          <p:cNvPr id="15" name="文字版面配置區 13"/>
          <p:cNvSpPr>
            <a:spLocks noGrp="1"/>
          </p:cNvSpPr>
          <p:nvPr>
            <p:ph type="body" sz="quarter" idx="15" hasCustomPrompt="1"/>
          </p:nvPr>
        </p:nvSpPr>
        <p:spPr>
          <a:xfrm>
            <a:off x="1071538" y="3357562"/>
            <a:ext cx="7786742" cy="714380"/>
          </a:xfrm>
          <a:effectLst/>
        </p:spPr>
        <p:txBody>
          <a:bodyPr anchor="ctr" anchorCtr="0">
            <a:noAutofit/>
          </a:bodyPr>
          <a:lstStyle>
            <a:lvl1pPr algn="l">
              <a:lnSpc>
                <a:spcPts val="4800"/>
              </a:lnSpc>
              <a:spcBef>
                <a:spcPts val="0"/>
              </a:spcBef>
              <a:defRPr sz="4400" b="1" u="none" cap="none" spc="0" baseline="0">
                <a:ln w="15875">
                  <a:noFill/>
                  <a:prstDash val="solid"/>
                </a:ln>
                <a:solidFill>
                  <a:srgbClr val="0075C2"/>
                </a:solidFill>
                <a:effectLst/>
              </a:defRPr>
            </a:lvl1pPr>
          </a:lstStyle>
          <a:p>
            <a:pPr lvl="0"/>
            <a:r>
              <a:rPr lang="zh-TW" altLang="en-US" dirty="0"/>
              <a:t>按一以輯母片文字樣式</a:t>
            </a:r>
          </a:p>
        </p:txBody>
      </p:sp>
      <p:sp>
        <p:nvSpPr>
          <p:cNvPr id="11" name="矩形 10"/>
          <p:cNvSpPr/>
          <p:nvPr userDrawn="1"/>
        </p:nvSpPr>
        <p:spPr>
          <a:xfrm flipV="1">
            <a:off x="71470" y="2857496"/>
            <a:ext cx="9000000" cy="3000396"/>
          </a:xfrm>
          <a:prstGeom prst="rect">
            <a:avLst/>
          </a:prstGeom>
          <a:noFill/>
          <a:ln w="76200">
            <a:solidFill>
              <a:srgbClr val="0075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userDrawn="1"/>
        </p:nvSpPr>
        <p:spPr>
          <a:xfrm flipV="1">
            <a:off x="755576" y="2564936"/>
            <a:ext cx="2357454" cy="288000"/>
          </a:xfrm>
          <a:prstGeom prst="rect">
            <a:avLst/>
          </a:prstGeom>
          <a:solidFill>
            <a:srgbClr val="0075C2"/>
          </a:solidFill>
          <a:ln w="38100">
            <a:solidFill>
              <a:srgbClr val="0075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版面配置區 13"/>
          <p:cNvSpPr>
            <a:spLocks noGrp="1"/>
          </p:cNvSpPr>
          <p:nvPr>
            <p:ph type="body" sz="quarter" idx="14"/>
          </p:nvPr>
        </p:nvSpPr>
        <p:spPr>
          <a:xfrm>
            <a:off x="1052198" y="2065408"/>
            <a:ext cx="1800200" cy="863526"/>
          </a:xfrm>
        </p:spPr>
        <p:txBody>
          <a:bodyPr anchor="ctr" anchorCtr="0">
            <a:noAutofit/>
          </a:bodyPr>
          <a:lstStyle>
            <a:lvl1pPr>
              <a:lnSpc>
                <a:spcPts val="4800"/>
              </a:lnSpc>
              <a:spcBef>
                <a:spcPts val="0"/>
              </a:spcBef>
              <a:defRPr sz="10000" b="1" u="none" cap="none" spc="0" baseline="0">
                <a:ln w="19050">
                  <a:solidFill>
                    <a:schemeClr val="tx2">
                      <a:tint val="1000"/>
                    </a:schemeClr>
                  </a:solidFill>
                  <a:prstDash val="solid"/>
                </a:ln>
                <a:solidFill>
                  <a:schemeClr val="tx1">
                    <a:lumMod val="65000"/>
                    <a:lumOff val="35000"/>
                  </a:schemeClr>
                </a:solidFill>
                <a:effectLst>
                  <a:outerShdw blurRad="50000" dist="50800" dir="7500000" algn="tl">
                    <a:srgbClr val="000000">
                      <a:shade val="5000"/>
                      <a:alpha val="35000"/>
                    </a:srgbClr>
                  </a:outerShdw>
                </a:effectLst>
              </a:defRPr>
            </a:lvl1pPr>
          </a:lstStyle>
          <a:p>
            <a:pPr lvl="0"/>
            <a:r>
              <a:rPr lang="zh-TW" altLang="en-US" dirty="0"/>
              <a:t>按</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XX章節">
    <p:spTree>
      <p:nvGrpSpPr>
        <p:cNvPr id="1" name=""/>
        <p:cNvGrpSpPr/>
        <p:nvPr/>
      </p:nvGrpSpPr>
      <p:grpSpPr>
        <a:xfrm>
          <a:off x="0" y="0"/>
          <a:ext cx="0" cy="0"/>
          <a:chOff x="0" y="0"/>
          <a:chExt cx="0" cy="0"/>
        </a:xfrm>
      </p:grpSpPr>
      <p:sp>
        <p:nvSpPr>
          <p:cNvPr id="5" name="內容版面配置區 4"/>
          <p:cNvSpPr>
            <a:spLocks noGrp="1"/>
          </p:cNvSpPr>
          <p:nvPr>
            <p:ph sz="quarter" idx="10"/>
          </p:nvPr>
        </p:nvSpPr>
        <p:spPr>
          <a:xfrm>
            <a:off x="431999" y="1364512"/>
            <a:ext cx="8280000" cy="5160832"/>
          </a:xfrm>
        </p:spPr>
        <p:txBody>
          <a:bodyPr/>
          <a:lstStyle>
            <a:lvl1pPr>
              <a:defRPr kumimoji="0" lang="zh-TW" altLang="en-US" sz="3200" b="1" u="none" kern="1200" baseline="0" dirty="0" smtClean="0">
                <a:solidFill>
                  <a:srgbClr val="01538D"/>
                </a:solidFill>
                <a:latin typeface="Arial" pitchFamily="34" charset="0"/>
                <a:ea typeface="+mj-ea"/>
                <a:cs typeface="+mj-cs"/>
              </a:defRPr>
            </a:lvl1pPr>
            <a:lvl2pPr>
              <a:defRPr kumimoji="0" lang="zh-TW" altLang="en-US" sz="2800" b="1" kern="1200" dirty="0" smtClean="0">
                <a:solidFill>
                  <a:srgbClr val="7E0F85"/>
                </a:solidFill>
                <a:latin typeface="+mj-ea"/>
                <a:ea typeface="+mj-ea"/>
                <a:cs typeface="+mn-cs"/>
              </a:defRPr>
            </a:lvl2pPr>
            <a:lvl3pPr marL="0" indent="0">
              <a:defRPr kumimoji="0" lang="zh-TW" altLang="en-US" sz="2500" b="1" u="dottedHeavy" kern="1200" baseline="0" dirty="0" smtClean="0">
                <a:solidFill>
                  <a:srgbClr val="EC6D02"/>
                </a:solidFill>
                <a:latin typeface="+mj-ea"/>
                <a:ea typeface="+mj-ea"/>
                <a:cs typeface="+mn-cs"/>
              </a:defRPr>
            </a:lvl3pPr>
            <a:lvl4pPr>
              <a:spcAft>
                <a:spcPts val="200"/>
              </a:spcAft>
              <a:defRPr/>
            </a:lvl4pPr>
          </a:lstStyle>
          <a:p>
            <a:pPr lvl="0"/>
            <a:r>
              <a:rPr lang="zh-TW" altLang="en-US" dirty="0"/>
              <a:t>按一下以編輯母片文字樣式</a:t>
            </a:r>
          </a:p>
          <a:p>
            <a:pPr marL="0" lvl="1" indent="0" algn="l" rtl="0" eaLnBrk="1" latinLnBrk="0" hangingPunct="1">
              <a:lnSpc>
                <a:spcPct val="100000"/>
              </a:lnSpc>
              <a:spcBef>
                <a:spcPts val="1200"/>
              </a:spcBef>
              <a:buClr>
                <a:schemeClr val="accent3">
                  <a:lumMod val="75000"/>
                </a:schemeClr>
              </a:buClr>
              <a:buSzPct val="90000"/>
              <a:buFontTx/>
              <a:buNone/>
            </a:pPr>
            <a:r>
              <a:rPr lang="zh-TW" altLang="en-US" dirty="0"/>
              <a:t>第二層</a:t>
            </a:r>
          </a:p>
          <a:p>
            <a:pPr marL="360000" lvl="2" indent="-360000" algn="l" rtl="0" eaLnBrk="1" latinLnBrk="0" hangingPunct="1">
              <a:lnSpc>
                <a:spcPct val="100000"/>
              </a:lnSpc>
              <a:spcBef>
                <a:spcPts val="1200"/>
              </a:spcBef>
              <a:spcAft>
                <a:spcPts val="200"/>
              </a:spcAft>
              <a:buClr>
                <a:srgbClr val="AE2A7F"/>
              </a:buClr>
              <a:buSzPct val="90000"/>
              <a:buFontTx/>
              <a:buNone/>
            </a:pPr>
            <a:r>
              <a:rPr lang="zh-TW" altLang="en-US" dirty="0"/>
              <a:t>第三層</a:t>
            </a:r>
          </a:p>
          <a:p>
            <a:pPr lvl="3"/>
            <a:r>
              <a:rPr lang="zh-TW" altLang="en-US" dirty="0"/>
              <a:t>第四層</a:t>
            </a:r>
          </a:p>
          <a:p>
            <a:pPr lvl="4"/>
            <a:r>
              <a:rPr lang="zh-TW" altLang="en-US" dirty="0"/>
              <a:t>第五層</a:t>
            </a:r>
          </a:p>
        </p:txBody>
      </p:sp>
      <p:grpSp>
        <p:nvGrpSpPr>
          <p:cNvPr id="7" name="群組 6"/>
          <p:cNvGrpSpPr/>
          <p:nvPr userDrawn="1"/>
        </p:nvGrpSpPr>
        <p:grpSpPr>
          <a:xfrm>
            <a:off x="8286776" y="6160557"/>
            <a:ext cx="579124" cy="652819"/>
            <a:chOff x="8286776" y="6160557"/>
            <a:chExt cx="579124" cy="652819"/>
          </a:xfrm>
        </p:grpSpPr>
        <p:sp>
          <p:nvSpPr>
            <p:cNvPr id="4" name="橢圓形圖說文字 3"/>
            <p:cNvSpPr/>
            <p:nvPr/>
          </p:nvSpPr>
          <p:spPr>
            <a:xfrm flipH="1">
              <a:off x="8286776" y="6160557"/>
              <a:ext cx="579124" cy="579126"/>
            </a:xfrm>
            <a:prstGeom prst="wedgeEllipseCallout">
              <a:avLst>
                <a:gd name="adj1" fmla="val -47623"/>
                <a:gd name="adj2" fmla="val 46426"/>
              </a:avLst>
            </a:prstGeom>
            <a:solidFill>
              <a:srgbClr val="0075C2">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B5D14F"/>
                </a:solidFill>
              </a:endParaRPr>
            </a:p>
          </p:txBody>
        </p:sp>
        <p:sp>
          <p:nvSpPr>
            <p:cNvPr id="6" name="文字方塊 5">
              <a:hlinkClick r:id="rId2" action="ppaction://hlinksldjump"/>
            </p:cNvPr>
            <p:cNvSpPr txBox="1"/>
            <p:nvPr/>
          </p:nvSpPr>
          <p:spPr>
            <a:xfrm>
              <a:off x="8327600" y="6167045"/>
              <a:ext cx="497475" cy="646331"/>
            </a:xfrm>
            <a:prstGeom prst="rect">
              <a:avLst/>
            </a:prstGeom>
            <a:noFill/>
          </p:spPr>
          <p:txBody>
            <a:bodyPr wrap="square" rtlCol="0">
              <a:spAutoFit/>
            </a:bodyPr>
            <a:lstStyle/>
            <a:p>
              <a:pPr>
                <a:lnSpc>
                  <a:spcPct val="100000"/>
                </a:lnSpc>
              </a:pPr>
              <a:r>
                <a:rPr lang="zh-TW" altLang="en-US" sz="2400" b="1" dirty="0">
                  <a:solidFill>
                    <a:schemeClr val="accent3">
                      <a:lumMod val="20000"/>
                      <a:lumOff val="80000"/>
                    </a:schemeClr>
                  </a:solidFill>
                </a:rPr>
                <a:t>回</a:t>
              </a:r>
              <a:endParaRPr lang="en-US" altLang="zh-TW" sz="2400" b="1" dirty="0">
                <a:solidFill>
                  <a:schemeClr val="accent3">
                    <a:lumMod val="20000"/>
                    <a:lumOff val="80000"/>
                  </a:schemeClr>
                </a:solidFill>
              </a:endParaRPr>
            </a:p>
            <a:p>
              <a:r>
                <a:rPr lang="zh-TW" altLang="en-US" sz="1800" b="1" baseline="20000" dirty="0">
                  <a:solidFill>
                    <a:schemeClr val="accent3">
                      <a:lumMod val="20000"/>
                      <a:lumOff val="80000"/>
                    </a:schemeClr>
                  </a:solidFill>
                </a:rPr>
                <a:t>首頁</a:t>
              </a:r>
            </a:p>
          </p:txBody>
        </p:sp>
      </p:grpSp>
      <p:sp>
        <p:nvSpPr>
          <p:cNvPr id="8" name="標題版面配置區 21"/>
          <p:cNvSpPr>
            <a:spLocks noGrp="1"/>
          </p:cNvSpPr>
          <p:nvPr>
            <p:ph type="title"/>
          </p:nvPr>
        </p:nvSpPr>
        <p:spPr>
          <a:xfrm>
            <a:off x="422936" y="764704"/>
            <a:ext cx="8325528" cy="576064"/>
          </a:xfrm>
          <a:prstGeom prst="rect">
            <a:avLst/>
          </a:prstGeom>
        </p:spPr>
        <p:txBody>
          <a:bodyPr vert="horz" anchor="ctr">
            <a:normAutofit/>
          </a:bodyPr>
          <a:lstStyle>
            <a:lvl1pPr>
              <a:defRPr>
                <a:solidFill>
                  <a:srgbClr val="01538D"/>
                </a:solidFill>
              </a:defRPr>
            </a:lvl1pPr>
          </a:lstStyle>
          <a:p>
            <a:r>
              <a:rPr kumimoji="0" lang="zh-TW" altLang="en-US" dirty="0"/>
              <a:t>按一下以編輯母片標題樣式</a:t>
            </a:r>
            <a:endParaRPr kumimoji="0" lang="en-US" dirty="0"/>
          </a:p>
        </p:txBody>
      </p:sp>
    </p:spTree>
    <p:extLst>
      <p:ext uri="{BB962C8B-B14F-4D97-AF65-F5344CB8AC3E}">
        <p14:creationId xmlns:p14="http://schemas.microsoft.com/office/powerpoint/2010/main" val="3570542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內文">
    <p:spTree>
      <p:nvGrpSpPr>
        <p:cNvPr id="1" name=""/>
        <p:cNvGrpSpPr/>
        <p:nvPr/>
      </p:nvGrpSpPr>
      <p:grpSpPr>
        <a:xfrm>
          <a:off x="0" y="0"/>
          <a:ext cx="0" cy="0"/>
          <a:chOff x="0" y="0"/>
          <a:chExt cx="0" cy="0"/>
        </a:xfrm>
      </p:grpSpPr>
      <p:sp>
        <p:nvSpPr>
          <p:cNvPr id="5" name="內容版面配置區 4"/>
          <p:cNvSpPr>
            <a:spLocks noGrp="1"/>
          </p:cNvSpPr>
          <p:nvPr>
            <p:ph sz="quarter" idx="10"/>
          </p:nvPr>
        </p:nvSpPr>
        <p:spPr>
          <a:xfrm>
            <a:off x="431999" y="741600"/>
            <a:ext cx="8280000" cy="5760000"/>
          </a:xfrm>
        </p:spPr>
        <p:txBody>
          <a:bodyPr/>
          <a:lstStyle>
            <a:lvl1pPr>
              <a:defRPr>
                <a:solidFill>
                  <a:srgbClr val="01538D"/>
                </a:solidFill>
              </a:defRPr>
            </a:lvl1pPr>
            <a:lvl2pPr>
              <a:defRPr kumimoji="0" lang="zh-TW" altLang="en-US" sz="2800" b="1" kern="1200" dirty="0" smtClean="0">
                <a:solidFill>
                  <a:srgbClr val="7E0F85"/>
                </a:solidFill>
                <a:latin typeface="+mj-ea"/>
                <a:ea typeface="+mj-ea"/>
                <a:cs typeface="+mn-cs"/>
              </a:defRPr>
            </a:lvl2pPr>
            <a:lvl3pPr marL="0" indent="0">
              <a:defRPr kumimoji="0" lang="zh-TW" altLang="en-US" sz="2500" b="1" u="dottedHeavy" kern="1200" baseline="0" dirty="0" smtClean="0">
                <a:solidFill>
                  <a:srgbClr val="EC6D02"/>
                </a:solidFill>
                <a:latin typeface="+mj-ea"/>
                <a:ea typeface="+mj-ea"/>
                <a:cs typeface="+mn-cs"/>
              </a:defRPr>
            </a:lvl3pPr>
            <a:lvl4pPr>
              <a:spcAft>
                <a:spcPts val="200"/>
              </a:spcAft>
              <a:defRPr/>
            </a:lvl4pPr>
          </a:lstStyle>
          <a:p>
            <a:pPr lvl="0"/>
            <a:r>
              <a:rPr lang="zh-TW" altLang="en-US" dirty="0"/>
              <a:t>按一下以編輯母片文字樣式</a:t>
            </a:r>
          </a:p>
          <a:p>
            <a:pPr marL="0" lvl="1" indent="0" algn="l" rtl="0" eaLnBrk="1" latinLnBrk="0" hangingPunct="1">
              <a:lnSpc>
                <a:spcPct val="100000"/>
              </a:lnSpc>
              <a:spcBef>
                <a:spcPts val="1200"/>
              </a:spcBef>
              <a:buClr>
                <a:schemeClr val="accent3">
                  <a:lumMod val="75000"/>
                </a:schemeClr>
              </a:buClr>
              <a:buSzPct val="90000"/>
              <a:buFontTx/>
              <a:buNone/>
            </a:pPr>
            <a:r>
              <a:rPr lang="zh-TW" altLang="en-US" dirty="0"/>
              <a:t>第二層</a:t>
            </a:r>
          </a:p>
          <a:p>
            <a:pPr marL="360000" lvl="2" indent="-360000" algn="l" rtl="0" eaLnBrk="1" latinLnBrk="0" hangingPunct="1">
              <a:lnSpc>
                <a:spcPct val="100000"/>
              </a:lnSpc>
              <a:spcBef>
                <a:spcPts val="1200"/>
              </a:spcBef>
              <a:spcAft>
                <a:spcPts val="200"/>
              </a:spcAft>
              <a:buClr>
                <a:srgbClr val="AE2A7F"/>
              </a:buClr>
              <a:buSzPct val="90000"/>
              <a:buFontTx/>
              <a:buNone/>
            </a:pPr>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1482277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標題文字">
    <p:spTree>
      <p:nvGrpSpPr>
        <p:cNvPr id="1" name=""/>
        <p:cNvGrpSpPr/>
        <p:nvPr/>
      </p:nvGrpSpPr>
      <p:grpSpPr>
        <a:xfrm>
          <a:off x="0" y="0"/>
          <a:ext cx="0" cy="0"/>
          <a:chOff x="0" y="0"/>
          <a:chExt cx="0" cy="0"/>
        </a:xfrm>
      </p:grpSpPr>
      <p:sp>
        <p:nvSpPr>
          <p:cNvPr id="5" name="內容版面配置區 4"/>
          <p:cNvSpPr>
            <a:spLocks noGrp="1"/>
          </p:cNvSpPr>
          <p:nvPr>
            <p:ph sz="quarter" idx="10"/>
          </p:nvPr>
        </p:nvSpPr>
        <p:spPr>
          <a:xfrm>
            <a:off x="431999" y="741600"/>
            <a:ext cx="8280000" cy="5760000"/>
          </a:xfrm>
        </p:spPr>
        <p:txBody>
          <a:bodyPr/>
          <a:lstStyle>
            <a:lvl1pPr>
              <a:defRPr>
                <a:solidFill>
                  <a:srgbClr val="01538D"/>
                </a:solidFill>
              </a:defRPr>
            </a:lvl1pPr>
            <a:lvl2pPr>
              <a:defRPr kumimoji="0" lang="zh-TW" altLang="en-US" sz="2800" b="1" kern="1200" dirty="0" smtClean="0">
                <a:solidFill>
                  <a:srgbClr val="7E0F85"/>
                </a:solidFill>
                <a:latin typeface="+mj-ea"/>
                <a:ea typeface="+mj-ea"/>
                <a:cs typeface="+mn-cs"/>
              </a:defRPr>
            </a:lvl2pPr>
            <a:lvl3pPr marL="0" indent="0">
              <a:defRPr kumimoji="0" lang="zh-TW" altLang="en-US" sz="2500" b="1" u="dottedHeavy" kern="1200" baseline="0" dirty="0" smtClean="0">
                <a:solidFill>
                  <a:srgbClr val="EC6D02"/>
                </a:solidFill>
                <a:latin typeface="+mj-ea"/>
                <a:ea typeface="+mj-ea"/>
                <a:cs typeface="+mn-cs"/>
              </a:defRPr>
            </a:lvl3pPr>
            <a:lvl4pPr>
              <a:spcAft>
                <a:spcPts val="200"/>
              </a:spcAft>
              <a:defRPr/>
            </a:lvl4pPr>
          </a:lstStyle>
          <a:p>
            <a:pPr lvl="0"/>
            <a:r>
              <a:rPr lang="zh-TW" altLang="en-US" dirty="0"/>
              <a:t>按一下以編輯母片文字樣式</a:t>
            </a:r>
          </a:p>
          <a:p>
            <a:pPr marL="0" lvl="1" indent="0" algn="l" rtl="0" eaLnBrk="1" latinLnBrk="0" hangingPunct="1">
              <a:lnSpc>
                <a:spcPct val="100000"/>
              </a:lnSpc>
              <a:spcBef>
                <a:spcPts val="1200"/>
              </a:spcBef>
              <a:buClr>
                <a:schemeClr val="accent3">
                  <a:lumMod val="75000"/>
                </a:schemeClr>
              </a:buClr>
              <a:buSzPct val="90000"/>
              <a:buFontTx/>
              <a:buNone/>
            </a:pPr>
            <a:r>
              <a:rPr lang="zh-TW" altLang="en-US" dirty="0"/>
              <a:t>第二層</a:t>
            </a:r>
          </a:p>
          <a:p>
            <a:pPr marL="360000" lvl="2" indent="-360000" algn="l" rtl="0" eaLnBrk="1" latinLnBrk="0" hangingPunct="1">
              <a:lnSpc>
                <a:spcPct val="100000"/>
              </a:lnSpc>
              <a:spcBef>
                <a:spcPts val="1200"/>
              </a:spcBef>
              <a:spcAft>
                <a:spcPts val="200"/>
              </a:spcAft>
              <a:buClr>
                <a:srgbClr val="AE2A7F"/>
              </a:buClr>
              <a:buSzPct val="90000"/>
              <a:buFontTx/>
              <a:buNone/>
            </a:pPr>
            <a:r>
              <a:rPr lang="zh-TW" altLang="en-US" dirty="0"/>
              <a:t>第三層</a:t>
            </a:r>
          </a:p>
          <a:p>
            <a:pPr lvl="3"/>
            <a:r>
              <a:rPr lang="zh-TW" altLang="en-US" dirty="0"/>
              <a:t>第四層</a:t>
            </a:r>
          </a:p>
          <a:p>
            <a:pPr lvl="4"/>
            <a:r>
              <a:rPr lang="zh-TW" altLang="en-US" dirty="0"/>
              <a:t>第五層</a:t>
            </a:r>
          </a:p>
        </p:txBody>
      </p:sp>
      <p:grpSp>
        <p:nvGrpSpPr>
          <p:cNvPr id="7" name="群組 6"/>
          <p:cNvGrpSpPr/>
          <p:nvPr userDrawn="1"/>
        </p:nvGrpSpPr>
        <p:grpSpPr>
          <a:xfrm>
            <a:off x="8286776" y="6160557"/>
            <a:ext cx="579124" cy="646331"/>
            <a:chOff x="8286776" y="6160557"/>
            <a:chExt cx="579124" cy="646331"/>
          </a:xfrm>
        </p:grpSpPr>
        <p:sp>
          <p:nvSpPr>
            <p:cNvPr id="4" name="橢圓形圖說文字 3"/>
            <p:cNvSpPr/>
            <p:nvPr/>
          </p:nvSpPr>
          <p:spPr>
            <a:xfrm flipH="1">
              <a:off x="8286776" y="6160557"/>
              <a:ext cx="579124" cy="579126"/>
            </a:xfrm>
            <a:prstGeom prst="wedgeEllipseCallout">
              <a:avLst>
                <a:gd name="adj1" fmla="val -47623"/>
                <a:gd name="adj2" fmla="val 46426"/>
              </a:avLst>
            </a:prstGeom>
            <a:solidFill>
              <a:srgbClr val="0075C2">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B5D14F"/>
                </a:solidFill>
              </a:endParaRPr>
            </a:p>
          </p:txBody>
        </p:sp>
        <p:sp>
          <p:nvSpPr>
            <p:cNvPr id="6" name="文字方塊 5">
              <a:hlinkClick r:id="rId2" action="ppaction://hlinksldjump"/>
            </p:cNvPr>
            <p:cNvSpPr txBox="1"/>
            <p:nvPr/>
          </p:nvSpPr>
          <p:spPr>
            <a:xfrm>
              <a:off x="8327600" y="6160557"/>
              <a:ext cx="497475" cy="646331"/>
            </a:xfrm>
            <a:prstGeom prst="rect">
              <a:avLst/>
            </a:prstGeom>
            <a:noFill/>
          </p:spPr>
          <p:txBody>
            <a:bodyPr wrap="square" rtlCol="0">
              <a:spAutoFit/>
            </a:bodyPr>
            <a:lstStyle/>
            <a:p>
              <a:pPr>
                <a:lnSpc>
                  <a:spcPct val="100000"/>
                </a:lnSpc>
              </a:pPr>
              <a:r>
                <a:rPr lang="zh-TW" altLang="en-US" sz="2400" b="1" dirty="0">
                  <a:solidFill>
                    <a:schemeClr val="accent3">
                      <a:lumMod val="20000"/>
                      <a:lumOff val="80000"/>
                    </a:schemeClr>
                  </a:solidFill>
                </a:rPr>
                <a:t>回</a:t>
              </a:r>
              <a:endParaRPr lang="en-US" altLang="zh-TW" sz="2400" b="1" dirty="0">
                <a:solidFill>
                  <a:schemeClr val="accent3">
                    <a:lumMod val="20000"/>
                    <a:lumOff val="80000"/>
                  </a:schemeClr>
                </a:solidFill>
              </a:endParaRPr>
            </a:p>
            <a:p>
              <a:r>
                <a:rPr lang="zh-TW" altLang="en-US" sz="1800" b="1" baseline="20000" dirty="0">
                  <a:solidFill>
                    <a:schemeClr val="accent3">
                      <a:lumMod val="20000"/>
                      <a:lumOff val="80000"/>
                    </a:schemeClr>
                  </a:solidFill>
                </a:rPr>
                <a:t>首頁</a:t>
              </a: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文字">
    <p:spTree>
      <p:nvGrpSpPr>
        <p:cNvPr id="1" name=""/>
        <p:cNvGrpSpPr/>
        <p:nvPr/>
      </p:nvGrpSpPr>
      <p:grpSpPr>
        <a:xfrm>
          <a:off x="0" y="0"/>
          <a:ext cx="0" cy="0"/>
          <a:chOff x="0" y="0"/>
          <a:chExt cx="0" cy="0"/>
        </a:xfrm>
      </p:grpSpPr>
      <p:sp>
        <p:nvSpPr>
          <p:cNvPr id="4" name="內容版面配置區 3"/>
          <p:cNvSpPr>
            <a:spLocks noGrp="1"/>
          </p:cNvSpPr>
          <p:nvPr>
            <p:ph sz="quarter" idx="10"/>
          </p:nvPr>
        </p:nvSpPr>
        <p:spPr>
          <a:xfrm>
            <a:off x="432000" y="1100834"/>
            <a:ext cx="8280000" cy="5400000"/>
          </a:xfrm>
        </p:spPr>
        <p:txBody>
          <a:bodyPr/>
          <a:lstStyle>
            <a:lvl2pPr>
              <a:defRPr kumimoji="0" lang="zh-TW" altLang="en-US" sz="2800" b="1" kern="1200" dirty="0" smtClean="0">
                <a:solidFill>
                  <a:schemeClr val="accent5">
                    <a:lumMod val="75000"/>
                  </a:schemeClr>
                </a:solidFill>
                <a:latin typeface="+mj-ea"/>
                <a:ea typeface="+mj-ea"/>
                <a:cs typeface="+mn-cs"/>
              </a:defRPr>
            </a:lvl2pPr>
            <a:lvl3pPr marL="0" indent="0">
              <a:defRPr kumimoji="0" lang="zh-TW" altLang="en-US" sz="2500" b="1" u="dottedHeavy" kern="1200" baseline="0" dirty="0" smtClean="0">
                <a:solidFill>
                  <a:srgbClr val="EC6D02"/>
                </a:solidFill>
                <a:latin typeface="+mj-ea"/>
                <a:ea typeface="+mj-ea"/>
                <a:cs typeface="+mn-cs"/>
              </a:defRPr>
            </a:lvl3pPr>
            <a:lvl4pPr>
              <a:spcAft>
                <a:spcPts val="200"/>
              </a:spcAft>
              <a:defRPr/>
            </a:lvl4pPr>
          </a:lstStyle>
          <a:p>
            <a:pPr lvl="0"/>
            <a:r>
              <a:rPr lang="zh-TW" altLang="en-US" dirty="0"/>
              <a:t>按一下以編輯母片文字樣式</a:t>
            </a:r>
          </a:p>
          <a:p>
            <a:pPr marL="0" lvl="1" indent="0" algn="l" rtl="0" eaLnBrk="1" latinLnBrk="0" hangingPunct="1">
              <a:lnSpc>
                <a:spcPct val="100000"/>
              </a:lnSpc>
              <a:spcBef>
                <a:spcPts val="1200"/>
              </a:spcBef>
              <a:buClr>
                <a:schemeClr val="accent3">
                  <a:lumMod val="75000"/>
                </a:schemeClr>
              </a:buClr>
              <a:buSzPct val="90000"/>
              <a:buFontTx/>
              <a:buNone/>
            </a:pPr>
            <a:r>
              <a:rPr lang="zh-TW" altLang="en-US" dirty="0"/>
              <a:t>第二層</a:t>
            </a:r>
          </a:p>
          <a:p>
            <a:pPr marL="360000" lvl="2" indent="-360000" algn="l" rtl="0" eaLnBrk="1" latinLnBrk="0" hangingPunct="1">
              <a:lnSpc>
                <a:spcPct val="100000"/>
              </a:lnSpc>
              <a:spcBef>
                <a:spcPts val="1200"/>
              </a:spcBef>
              <a:spcAft>
                <a:spcPts val="200"/>
              </a:spcAft>
              <a:buClr>
                <a:srgbClr val="AE2A7F"/>
              </a:buClr>
              <a:buSzPct val="90000"/>
              <a:buFontTx/>
              <a:buNone/>
            </a:pPr>
            <a:r>
              <a:rPr lang="zh-TW" altLang="en-US" dirty="0"/>
              <a:t>第三層</a:t>
            </a:r>
          </a:p>
          <a:p>
            <a:pPr lvl="3"/>
            <a:r>
              <a:rPr lang="zh-TW" altLang="en-US" dirty="0"/>
              <a:t>第四層</a:t>
            </a:r>
          </a:p>
          <a:p>
            <a:pPr lvl="4"/>
            <a:r>
              <a:rPr lang="zh-TW" altLang="en-US" dirty="0"/>
              <a:t>第五層</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標題文字_雙欄">
    <p:spTree>
      <p:nvGrpSpPr>
        <p:cNvPr id="1" name=""/>
        <p:cNvGrpSpPr/>
        <p:nvPr/>
      </p:nvGrpSpPr>
      <p:grpSpPr>
        <a:xfrm>
          <a:off x="0" y="0"/>
          <a:ext cx="0" cy="0"/>
          <a:chOff x="0" y="0"/>
          <a:chExt cx="0" cy="0"/>
        </a:xfrm>
      </p:grpSpPr>
      <p:sp>
        <p:nvSpPr>
          <p:cNvPr id="4" name="內容版面配置區 3"/>
          <p:cNvSpPr>
            <a:spLocks noGrp="1"/>
          </p:cNvSpPr>
          <p:nvPr>
            <p:ph sz="quarter" idx="10"/>
          </p:nvPr>
        </p:nvSpPr>
        <p:spPr>
          <a:xfrm>
            <a:off x="431999" y="648000"/>
            <a:ext cx="4067993" cy="5760000"/>
          </a:xfrm>
        </p:spPr>
        <p:txBody>
          <a:bodyPr/>
          <a:lstStyle>
            <a:lvl2pPr>
              <a:defRPr>
                <a:solidFill>
                  <a:schemeClr val="accent5">
                    <a:lumMod val="75000"/>
                  </a:schemeClr>
                </a:solidFill>
              </a:defRPr>
            </a:lvl2pPr>
            <a:lvl3pPr>
              <a:defRPr>
                <a:solidFill>
                  <a:srgbClr val="00B050"/>
                </a:solidFill>
              </a:defRPr>
            </a:lvl3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內容版面配置區 4"/>
          <p:cNvSpPr>
            <a:spLocks noGrp="1"/>
          </p:cNvSpPr>
          <p:nvPr>
            <p:ph sz="quarter" idx="11"/>
          </p:nvPr>
        </p:nvSpPr>
        <p:spPr>
          <a:xfrm>
            <a:off x="4572000" y="648000"/>
            <a:ext cx="3960812" cy="5760000"/>
          </a:xfrm>
        </p:spPr>
        <p:txBody>
          <a:bodyPr/>
          <a:lstStyle>
            <a:lvl2pPr>
              <a:defRPr>
                <a:solidFill>
                  <a:schemeClr val="accent5">
                    <a:lumMod val="75000"/>
                  </a:schemeClr>
                </a:solidFill>
              </a:defRPr>
            </a:lvl2pPr>
            <a:lvl3pPr>
              <a:defRPr>
                <a:solidFill>
                  <a:srgbClr val="00B050"/>
                </a:solidFill>
              </a:defRPr>
            </a:lvl3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文字_雙欄">
    <p:spTree>
      <p:nvGrpSpPr>
        <p:cNvPr id="1" name=""/>
        <p:cNvGrpSpPr/>
        <p:nvPr/>
      </p:nvGrpSpPr>
      <p:grpSpPr>
        <a:xfrm>
          <a:off x="0" y="0"/>
          <a:ext cx="0" cy="0"/>
          <a:chOff x="0" y="0"/>
          <a:chExt cx="0" cy="0"/>
        </a:xfrm>
      </p:grpSpPr>
      <p:sp>
        <p:nvSpPr>
          <p:cNvPr id="4" name="內容版面配置區 3"/>
          <p:cNvSpPr>
            <a:spLocks noGrp="1"/>
          </p:cNvSpPr>
          <p:nvPr>
            <p:ph sz="quarter" idx="10"/>
          </p:nvPr>
        </p:nvSpPr>
        <p:spPr>
          <a:xfrm>
            <a:off x="432000" y="1007999"/>
            <a:ext cx="4067992" cy="5400000"/>
          </a:xfrm>
        </p:spPr>
        <p:txBody>
          <a:bodyPr/>
          <a:lstStyle>
            <a:lvl2pPr>
              <a:defRPr>
                <a:solidFill>
                  <a:schemeClr val="accent5">
                    <a:lumMod val="75000"/>
                  </a:schemeClr>
                </a:solidFill>
              </a:defRPr>
            </a:lvl2pPr>
            <a:lvl3pPr>
              <a:defRPr>
                <a:solidFill>
                  <a:srgbClr val="00B050"/>
                </a:solidFill>
              </a:defRPr>
            </a:lvl3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內容版面配置區 4"/>
          <p:cNvSpPr>
            <a:spLocks noGrp="1"/>
          </p:cNvSpPr>
          <p:nvPr>
            <p:ph sz="quarter" idx="11"/>
          </p:nvPr>
        </p:nvSpPr>
        <p:spPr>
          <a:xfrm>
            <a:off x="4572000" y="1008000"/>
            <a:ext cx="3960000" cy="5400000"/>
          </a:xfrm>
        </p:spPr>
        <p:txBody>
          <a:bodyPr/>
          <a:lstStyle>
            <a:lvl2pPr>
              <a:defRPr>
                <a:solidFill>
                  <a:schemeClr val="accent5">
                    <a:lumMod val="75000"/>
                  </a:schemeClr>
                </a:solidFill>
              </a:defRPr>
            </a:lvl2pPr>
            <a:lvl3pPr>
              <a:defRPr>
                <a:solidFill>
                  <a:srgbClr val="00B050"/>
                </a:solidFill>
              </a:defRPr>
            </a:lvl3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範例">
    <p:spTree>
      <p:nvGrpSpPr>
        <p:cNvPr id="1" name=""/>
        <p:cNvGrpSpPr/>
        <p:nvPr/>
      </p:nvGrpSpPr>
      <p:grpSpPr>
        <a:xfrm>
          <a:off x="0" y="0"/>
          <a:ext cx="0" cy="0"/>
          <a:chOff x="0" y="0"/>
          <a:chExt cx="0" cy="0"/>
        </a:xfrm>
      </p:grpSpPr>
      <p:sp>
        <p:nvSpPr>
          <p:cNvPr id="7" name="內容版面配置區 6"/>
          <p:cNvSpPr>
            <a:spLocks noGrp="1"/>
          </p:cNvSpPr>
          <p:nvPr>
            <p:ph sz="quarter" idx="13"/>
          </p:nvPr>
        </p:nvSpPr>
        <p:spPr>
          <a:xfrm>
            <a:off x="539750" y="1268072"/>
            <a:ext cx="8064500" cy="1728880"/>
          </a:xfrm>
          <a:ln w="19050" cmpd="sng">
            <a:gradFill>
              <a:gsLst>
                <a:gs pos="0">
                  <a:schemeClr val="bg1"/>
                </a:gs>
                <a:gs pos="68000">
                  <a:srgbClr val="EB5405"/>
                </a:gs>
                <a:gs pos="100000">
                  <a:srgbClr val="EB5405"/>
                </a:gs>
              </a:gsLst>
              <a:lin ang="4200000" scaled="0"/>
            </a:gradFill>
          </a:ln>
        </p:spPr>
        <p:txBody>
          <a:bodyPr wrap="square" lIns="252000" tIns="360000" rIns="180000" bIns="72000">
            <a:noAutofit/>
          </a:bodyPr>
          <a:lstStyle>
            <a:lvl1pPr>
              <a:lnSpc>
                <a:spcPts val="2400"/>
              </a:lnSpc>
              <a:spcBef>
                <a:spcPts val="600"/>
              </a:spcBef>
              <a:defRPr sz="1800" b="0">
                <a:solidFill>
                  <a:schemeClr val="tx1"/>
                </a:solidFill>
              </a:defRPr>
            </a:lvl1pPr>
            <a:lvl2pPr>
              <a:spcBef>
                <a:spcPts val="0"/>
              </a:spcBef>
              <a:defRPr/>
            </a:lvl2pPr>
            <a:lvl3pPr>
              <a:spcBef>
                <a:spcPts val="0"/>
              </a:spcBef>
              <a:defRPr/>
            </a:lvl3pPr>
          </a:lstStyle>
          <a:p>
            <a:pPr lvl="0"/>
            <a:r>
              <a:rPr lang="zh-TW" altLang="en-US" dirty="0"/>
              <a:t>按一下以編輯母片文字樣式</a:t>
            </a:r>
          </a:p>
        </p:txBody>
      </p:sp>
      <p:sp>
        <p:nvSpPr>
          <p:cNvPr id="6" name="文字版面配置區 8"/>
          <p:cNvSpPr>
            <a:spLocks noGrp="1"/>
          </p:cNvSpPr>
          <p:nvPr>
            <p:ph type="body" sz="quarter" idx="12"/>
          </p:nvPr>
        </p:nvSpPr>
        <p:spPr>
          <a:xfrm>
            <a:off x="467544" y="987970"/>
            <a:ext cx="4383998" cy="488201"/>
          </a:xfrm>
          <a:gradFill flip="none" rotWithShape="1">
            <a:gsLst>
              <a:gs pos="0">
                <a:schemeClr val="bg1"/>
              </a:gs>
              <a:gs pos="50000">
                <a:srgbClr val="EB5405"/>
              </a:gs>
              <a:gs pos="100000">
                <a:schemeClr val="accent6"/>
              </a:gs>
            </a:gsLst>
            <a:lin ang="14400000" scaled="0"/>
            <a:tileRect/>
          </a:gradFill>
          <a:ln w="19050"/>
        </p:spPr>
        <p:style>
          <a:lnRef idx="3">
            <a:schemeClr val="lt1"/>
          </a:lnRef>
          <a:fillRef idx="1">
            <a:schemeClr val="accent1"/>
          </a:fillRef>
          <a:effectRef idx="1">
            <a:schemeClr val="accent1"/>
          </a:effectRef>
          <a:fontRef idx="none"/>
        </p:style>
        <p:txBody>
          <a:bodyPr wrap="none" lIns="180000" tIns="72000" rIns="540000" anchor="ctr">
            <a:spAutoFit/>
          </a:bodyPr>
          <a:lstStyle>
            <a:lvl1pPr algn="l">
              <a:lnSpc>
                <a:spcPct val="100000"/>
              </a:lnSpc>
              <a:spcBef>
                <a:spcPts val="0"/>
              </a:spcBef>
              <a:defRPr sz="2400" b="1" i="0" u="none" baseline="0">
                <a:solidFill>
                  <a:schemeClr val="bg1"/>
                </a:solidFill>
                <a:latin typeface="Arial Black" pitchFamily="34" charset="0"/>
                <a:ea typeface="+mj-ea"/>
              </a:defRPr>
            </a:lvl1pPr>
          </a:lstStyle>
          <a:p>
            <a:pPr lvl="0"/>
            <a:r>
              <a:rPr lang="zh-TW" altLang="en-US" dirty="0"/>
              <a:t>按一下以編輯母片文字樣式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2" name="標題版面配置區 21"/>
          <p:cNvSpPr>
            <a:spLocks noGrp="1"/>
          </p:cNvSpPr>
          <p:nvPr>
            <p:ph type="title"/>
          </p:nvPr>
        </p:nvSpPr>
        <p:spPr>
          <a:xfrm>
            <a:off x="609600" y="836712"/>
            <a:ext cx="8153400" cy="576064"/>
          </a:xfrm>
          <a:prstGeom prst="rect">
            <a:avLst/>
          </a:prstGeom>
        </p:spPr>
        <p:txBody>
          <a:bodyPr vert="horz" anchor="ctr">
            <a:normAutofit/>
          </a:bodyPr>
          <a:lstStyle/>
          <a:p>
            <a:r>
              <a:rPr kumimoji="0" lang="zh-TW" altLang="en-US" dirty="0"/>
              <a:t>按一下以編輯母片標題樣式</a:t>
            </a:r>
            <a:endParaRPr kumimoji="0" lang="en-US" dirty="0"/>
          </a:p>
        </p:txBody>
      </p:sp>
      <p:sp>
        <p:nvSpPr>
          <p:cNvPr id="13" name="文字版面配置區 12"/>
          <p:cNvSpPr>
            <a:spLocks noGrp="1"/>
          </p:cNvSpPr>
          <p:nvPr>
            <p:ph type="body" idx="1"/>
          </p:nvPr>
        </p:nvSpPr>
        <p:spPr>
          <a:xfrm>
            <a:off x="612648" y="1484784"/>
            <a:ext cx="8153400" cy="4526280"/>
          </a:xfrm>
          <a:prstGeom prst="rect">
            <a:avLst/>
          </a:prstGeom>
        </p:spPr>
        <p:txBody>
          <a:bodyPr vert="horz">
            <a:noAutofit/>
          </a:bodyPr>
          <a:lstStyle/>
          <a:p>
            <a:pPr lvl="0" eaLnBrk="1" latinLnBrk="0" hangingPunct="1"/>
            <a:r>
              <a:rPr kumimoji="0" lang="zh-TW" altLang="en-US" dirty="0"/>
              <a:t>按一下以編輯母片文字樣式</a:t>
            </a:r>
          </a:p>
          <a:p>
            <a:pPr lvl="1" eaLnBrk="1" latinLnBrk="0" hangingPunct="1"/>
            <a:r>
              <a:rPr kumimoji="0" lang="zh-TW" altLang="en-US" dirty="0"/>
              <a:t>第二層</a:t>
            </a:r>
          </a:p>
          <a:p>
            <a:pPr lvl="2" eaLnBrk="1" latinLnBrk="0" hangingPunct="1"/>
            <a:r>
              <a:rPr kumimoji="0" lang="zh-TW" altLang="en-US" dirty="0"/>
              <a:t>第三層</a:t>
            </a:r>
          </a:p>
          <a:p>
            <a:pPr lvl="3" eaLnBrk="1" latinLnBrk="0" hangingPunct="1"/>
            <a:r>
              <a:rPr kumimoji="0" lang="zh-TW" altLang="en-US" dirty="0"/>
              <a:t>第四層</a:t>
            </a:r>
            <a:endParaRPr kumimoji="0" lang="en-US" altLang="zh-TW" dirty="0"/>
          </a:p>
          <a:p>
            <a:pPr lvl="4" eaLnBrk="1" latinLnBrk="0" hangingPunct="1"/>
            <a:r>
              <a:rPr kumimoji="0" lang="zh-TW" altLang="en-US" dirty="0"/>
              <a:t>第五層</a:t>
            </a:r>
            <a:endParaRPr kumimoji="0" lang="en-US" altLang="zh-TW" dirty="0"/>
          </a:p>
          <a:p>
            <a:pPr lvl="5" eaLnBrk="1" latinLnBrk="0" hangingPunct="1"/>
            <a:endParaRPr kumimoji="0" lang="en-US" altLang="zh-TW" dirty="0"/>
          </a:p>
          <a:p>
            <a:pPr lvl="5" eaLnBrk="1" latinLnBrk="0" hangingPunct="1"/>
            <a:endParaRPr kumimoji="0" lang="en-US" altLang="zh-TW" dirty="0"/>
          </a:p>
          <a:p>
            <a:pPr lvl="5" eaLnBrk="1" latinLnBrk="0" hangingPunct="1"/>
            <a:endParaRPr kumimoji="0" lang="en-US" altLang="zh-TW" dirty="0"/>
          </a:p>
          <a:p>
            <a:pPr lvl="6" eaLnBrk="1" latinLnBrk="0" hangingPunct="1"/>
            <a:endParaRPr kumimoji="0" lang="en-US" altLang="zh-TW" dirty="0"/>
          </a:p>
          <a:p>
            <a:pPr lvl="5" eaLnBrk="1" latinLnBrk="0" hangingPunct="1"/>
            <a:endParaRPr kumimoji="0" lang="en-US" altLang="zh-TW" dirty="0"/>
          </a:p>
          <a:p>
            <a:pPr lvl="5" eaLnBrk="1" latinLnBrk="0" hangingPunct="1"/>
            <a:endParaRPr kumimoji="0" lang="en-US" altLang="zh-TW" dirty="0"/>
          </a:p>
        </p:txBody>
      </p:sp>
    </p:spTree>
  </p:cSld>
  <p:clrMap bg1="lt1" tx1="dk1" bg2="lt2" tx2="dk2" accent1="accent1" accent2="accent2" accent3="accent3" accent4="accent4" accent5="accent5" accent6="accent6" hlink="hlink" folHlink="folHlink"/>
  <p:sldLayoutIdLst>
    <p:sldLayoutId id="2147483672" r:id="rId1"/>
    <p:sldLayoutId id="2147483678" r:id="rId2"/>
    <p:sldLayoutId id="2147483694" r:id="rId3"/>
    <p:sldLayoutId id="2147483693" r:id="rId4"/>
    <p:sldLayoutId id="2147483682" r:id="rId5"/>
    <p:sldLayoutId id="2147483677" r:id="rId6"/>
    <p:sldLayoutId id="2147483691" r:id="rId7"/>
    <p:sldLayoutId id="2147483692" r:id="rId8"/>
    <p:sldLayoutId id="2147483684" r:id="rId9"/>
    <p:sldLayoutId id="2147483690" r:id="rId10"/>
  </p:sldLayoutIdLst>
  <p:txStyles>
    <p:titleStyle>
      <a:lvl1pPr marL="216000" indent="-216000" algn="l" rtl="0" eaLnBrk="1" latinLnBrk="0" hangingPunct="1">
        <a:lnSpc>
          <a:spcPts val="3400"/>
        </a:lnSpc>
        <a:spcBef>
          <a:spcPct val="0"/>
        </a:spcBef>
        <a:buSzPct val="80000"/>
        <a:buFontTx/>
        <a:buNone/>
        <a:defRPr kumimoji="0" sz="3200" b="1" u="none" kern="1200" baseline="0">
          <a:solidFill>
            <a:schemeClr val="tx1">
              <a:lumMod val="65000"/>
              <a:lumOff val="35000"/>
            </a:schemeClr>
          </a:solidFill>
          <a:latin typeface="Arial" pitchFamily="34" charset="0"/>
          <a:ea typeface="+mj-ea"/>
          <a:cs typeface="+mj-cs"/>
        </a:defRPr>
      </a:lvl1pPr>
    </p:titleStyle>
    <p:bodyStyle>
      <a:lvl1pPr marL="0" indent="0" algn="l" rtl="0" eaLnBrk="1" latinLnBrk="0" hangingPunct="1">
        <a:lnSpc>
          <a:spcPct val="150000"/>
        </a:lnSpc>
        <a:spcBef>
          <a:spcPts val="0"/>
        </a:spcBef>
        <a:buClr>
          <a:schemeClr val="accent3">
            <a:lumMod val="75000"/>
          </a:schemeClr>
        </a:buClr>
        <a:buSzPct val="100000"/>
        <a:buFontTx/>
        <a:buNone/>
        <a:defRPr kumimoji="0" sz="3200" b="1" u="none" kern="1200" baseline="0">
          <a:solidFill>
            <a:schemeClr val="tx1">
              <a:lumMod val="65000"/>
              <a:lumOff val="35000"/>
            </a:schemeClr>
          </a:solidFill>
          <a:latin typeface="Arial" pitchFamily="34" charset="0"/>
          <a:ea typeface="+mj-ea"/>
          <a:cs typeface="+mn-cs"/>
        </a:defRPr>
      </a:lvl1pPr>
      <a:lvl2pPr marL="0" indent="0" algn="l" rtl="0" eaLnBrk="1" latinLnBrk="0" hangingPunct="1">
        <a:lnSpc>
          <a:spcPct val="100000"/>
        </a:lnSpc>
        <a:spcBef>
          <a:spcPts val="1200"/>
        </a:spcBef>
        <a:buClr>
          <a:schemeClr val="accent3">
            <a:lumMod val="75000"/>
          </a:schemeClr>
        </a:buClr>
        <a:buSzPct val="90000"/>
        <a:buFontTx/>
        <a:buNone/>
        <a:defRPr kumimoji="0" sz="2800" b="1" kern="1200">
          <a:solidFill>
            <a:srgbClr val="8FC320"/>
          </a:solidFill>
          <a:latin typeface="+mj-ea"/>
          <a:ea typeface="+mj-ea"/>
          <a:cs typeface="+mn-cs"/>
        </a:defRPr>
      </a:lvl2pPr>
      <a:lvl3pPr marL="360000" indent="-360000" algn="l" rtl="0" eaLnBrk="1" latinLnBrk="0" hangingPunct="1">
        <a:lnSpc>
          <a:spcPct val="100000"/>
        </a:lnSpc>
        <a:spcBef>
          <a:spcPts val="1200"/>
        </a:spcBef>
        <a:spcAft>
          <a:spcPts val="200"/>
        </a:spcAft>
        <a:buClr>
          <a:srgbClr val="AE2A7F"/>
        </a:buClr>
        <a:buSzPct val="90000"/>
        <a:buFontTx/>
        <a:buNone/>
        <a:defRPr kumimoji="0" sz="2500" b="1" u="dottedHeavy" kern="1200" baseline="0">
          <a:solidFill>
            <a:srgbClr val="C67A48"/>
          </a:solidFill>
          <a:latin typeface="+mj-ea"/>
          <a:ea typeface="+mj-ea"/>
          <a:cs typeface="+mn-cs"/>
        </a:defRPr>
      </a:lvl3pPr>
      <a:lvl4pPr marL="0" indent="-288000" algn="l" rtl="0" eaLnBrk="1" latinLnBrk="0" hangingPunct="1">
        <a:lnSpc>
          <a:spcPts val="2600"/>
        </a:lnSpc>
        <a:spcBef>
          <a:spcPts val="800"/>
        </a:spcBef>
        <a:spcAft>
          <a:spcPts val="0"/>
        </a:spcAft>
        <a:buClr>
          <a:srgbClr val="AE2A7F"/>
        </a:buClr>
        <a:buSzPct val="90000"/>
        <a:buFontTx/>
        <a:buNone/>
        <a:defRPr kumimoji="0" sz="1800" kern="1200">
          <a:solidFill>
            <a:schemeClr val="tx1"/>
          </a:solidFill>
          <a:latin typeface="+mj-ea"/>
          <a:ea typeface="+mj-ea"/>
          <a:cs typeface="+mn-cs"/>
        </a:defRPr>
      </a:lvl4pPr>
      <a:lvl5pPr marL="360000" marR="0" indent="-342900" algn="l" defTabSz="914400" rtl="0" eaLnBrk="1" fontAlgn="auto" latinLnBrk="0" hangingPunct="1">
        <a:lnSpc>
          <a:spcPct val="100000"/>
        </a:lnSpc>
        <a:spcBef>
          <a:spcPts val="600"/>
        </a:spcBef>
        <a:spcAft>
          <a:spcPts val="0"/>
        </a:spcAft>
        <a:buClrTx/>
        <a:buSzPct val="100000"/>
        <a:buFont typeface="+mj-lt"/>
        <a:buAutoNum type="arabicPeriod"/>
        <a:tabLst/>
        <a:defRPr kumimoji="0" sz="1800" b="0" kern="1200">
          <a:solidFill>
            <a:schemeClr val="tx1"/>
          </a:solidFill>
          <a:latin typeface="+mj-ea"/>
          <a:ea typeface="+mj-ea"/>
          <a:cs typeface="+mn-cs"/>
        </a:defRPr>
      </a:lvl5pPr>
      <a:lvl6pPr marL="360000" indent="-342000" algn="l" rtl="0" eaLnBrk="1" latinLnBrk="0" hangingPunct="1">
        <a:lnSpc>
          <a:spcPct val="100000"/>
        </a:lnSpc>
        <a:spcBef>
          <a:spcPts val="600"/>
        </a:spcBef>
        <a:buClr>
          <a:srgbClr val="C67A48"/>
        </a:buClr>
        <a:buFont typeface="Wingdings" pitchFamily="2" charset="2"/>
        <a:buChar char="n"/>
        <a:defRPr kumimoji="0" sz="1800" kern="1200" baseline="0">
          <a:solidFill>
            <a:schemeClr val="tx1"/>
          </a:solidFill>
          <a:latin typeface="+mn-ea"/>
          <a:ea typeface="+mn-ea"/>
          <a:cs typeface="+mn-cs"/>
        </a:defRPr>
      </a:lvl6pPr>
      <a:lvl7pPr marL="936000" indent="-228600" algn="l" rtl="0" eaLnBrk="1" latinLnBrk="0" hangingPunct="1">
        <a:spcBef>
          <a:spcPts val="600"/>
        </a:spcBef>
        <a:buClrTx/>
        <a:buFont typeface="Wingdings" pitchFamily="2" charset="2"/>
        <a:buChar char="n"/>
        <a:defRPr kumimoji="0" sz="20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slide" Target="slide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字版面配置區 1"/>
          <p:cNvSpPr>
            <a:spLocks noGrp="1"/>
          </p:cNvSpPr>
          <p:nvPr>
            <p:ph type="body" sz="quarter" idx="17"/>
          </p:nvPr>
        </p:nvSpPr>
        <p:spPr/>
        <p:txBody>
          <a:bodyPr/>
          <a:lstStyle/>
          <a:p>
            <a:r>
              <a:rPr lang="en-US" altLang="zh-TW" dirty="0">
                <a:hlinkClick r:id="rId2" action="ppaction://hlinksldjump"/>
              </a:rPr>
              <a:t>1.1 HTML</a:t>
            </a:r>
            <a:r>
              <a:rPr lang="zh-TW" altLang="en-US" dirty="0">
                <a:hlinkClick r:id="rId2" action="ppaction://hlinksldjump"/>
              </a:rPr>
              <a:t>的出現</a:t>
            </a:r>
            <a:endParaRPr lang="en-US" altLang="zh-TW" dirty="0"/>
          </a:p>
          <a:p>
            <a:r>
              <a:rPr lang="en-US" altLang="zh-TW" dirty="0">
                <a:hlinkClick r:id="rId3" action="ppaction://hlinksldjump"/>
              </a:rPr>
              <a:t>1.2 HTML5</a:t>
            </a:r>
            <a:r>
              <a:rPr lang="zh-TW" altLang="en-US" dirty="0">
                <a:hlinkClick r:id="rId3" action="ppaction://hlinksldjump"/>
              </a:rPr>
              <a:t>的</a:t>
            </a:r>
            <a:r>
              <a:rPr lang="zh-TW" altLang="en-US" dirty="0">
                <a:hlinkClick r:id="rId4" action="ppaction://hlinksldjump"/>
              </a:rPr>
              <a:t>新功能</a:t>
            </a:r>
            <a:endParaRPr lang="en-US" altLang="zh-TW" dirty="0"/>
          </a:p>
          <a:p>
            <a:endParaRPr lang="en-US" altLang="zh-TW" dirty="0"/>
          </a:p>
          <a:p>
            <a:r>
              <a:rPr lang="en-US" altLang="zh-TW" dirty="0">
                <a:hlinkClick r:id="rId3" action="ppaction://hlinksldjump"/>
              </a:rPr>
              <a:t>1.3 HTML5</a:t>
            </a:r>
            <a:r>
              <a:rPr lang="zh-TW" altLang="en-US" dirty="0">
                <a:hlinkClick r:id="rId3" action="ppaction://hlinksldjump"/>
              </a:rPr>
              <a:t>的編輯與瀏覽</a:t>
            </a:r>
            <a:endParaRPr lang="en-US" altLang="zh-TW" dirty="0"/>
          </a:p>
          <a:p>
            <a:r>
              <a:rPr lang="en-US" altLang="zh-TW" dirty="0">
                <a:hlinkClick r:id="rId5" action="ppaction://hlinksldjump"/>
              </a:rPr>
              <a:t>1.4 </a:t>
            </a:r>
            <a:r>
              <a:rPr lang="zh-TW" altLang="en-US" dirty="0">
                <a:hlinkClick r:id="rId5" action="ppaction://hlinksldjump"/>
              </a:rPr>
              <a:t>設計</a:t>
            </a:r>
            <a:r>
              <a:rPr lang="en-US" altLang="zh-TW" dirty="0">
                <a:hlinkClick r:id="rId5" action="ppaction://hlinksldjump"/>
              </a:rPr>
              <a:t>HTML</a:t>
            </a:r>
            <a:r>
              <a:rPr lang="zh-TW" altLang="en-US" dirty="0">
                <a:hlinkClick r:id="rId5" action="ppaction://hlinksldjump"/>
              </a:rPr>
              <a:t>的注意事項</a:t>
            </a:r>
            <a:endParaRPr lang="zh-TW" altLang="en-US" dirty="0"/>
          </a:p>
        </p:txBody>
      </p:sp>
      <p:sp>
        <p:nvSpPr>
          <p:cNvPr id="4" name="文字版面配置區 3"/>
          <p:cNvSpPr>
            <a:spLocks noGrp="1"/>
          </p:cNvSpPr>
          <p:nvPr>
            <p:ph type="body" sz="quarter" idx="15"/>
          </p:nvPr>
        </p:nvSpPr>
        <p:spPr/>
        <p:txBody>
          <a:bodyPr/>
          <a:lstStyle/>
          <a:p>
            <a:r>
              <a:rPr lang="en-US" altLang="zh-TW" dirty="0"/>
              <a:t>HTML </a:t>
            </a:r>
            <a:r>
              <a:rPr lang="zh-TW" altLang="en-US" dirty="0"/>
              <a:t>基礎入門</a:t>
            </a:r>
          </a:p>
        </p:txBody>
      </p:sp>
      <p:sp>
        <p:nvSpPr>
          <p:cNvPr id="5" name="文字版面配置區 4"/>
          <p:cNvSpPr>
            <a:spLocks noGrp="1"/>
          </p:cNvSpPr>
          <p:nvPr>
            <p:ph type="body" sz="quarter" idx="14"/>
          </p:nvPr>
        </p:nvSpPr>
        <p:spPr/>
        <p:txBody>
          <a:bodyPr/>
          <a:lstStyle/>
          <a:p>
            <a:r>
              <a:rPr lang="en-US" altLang="zh-TW" dirty="0"/>
              <a:t>01</a:t>
            </a:r>
          </a:p>
        </p:txBody>
      </p:sp>
    </p:spTree>
    <p:extLst>
      <p:ext uri="{BB962C8B-B14F-4D97-AF65-F5344CB8AC3E}">
        <p14:creationId xmlns:p14="http://schemas.microsoft.com/office/powerpoint/2010/main" val="399030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2"/>
            <a:r>
              <a:rPr lang="en-US" altLang="zh-TW" dirty="0"/>
              <a:t>Sublime Text</a:t>
            </a:r>
          </a:p>
          <a:p>
            <a:pPr lvl="3"/>
            <a:r>
              <a:rPr lang="en-US" altLang="zh-TW" dirty="0"/>
              <a:t>Sublime Text </a:t>
            </a:r>
            <a:r>
              <a:rPr lang="zh-TW" altLang="en-US" dirty="0"/>
              <a:t>是一個跨平台的程式編輯工具，並能藉由套件的安裝擴充出許多強大的功能，方便開發者的操作與需求。不過 </a:t>
            </a:r>
            <a:r>
              <a:rPr lang="en-US" altLang="zh-TW" dirty="0"/>
              <a:t>Sublime Text</a:t>
            </a:r>
            <a:r>
              <a:rPr lang="zh-TW" altLang="en-US" dirty="0"/>
              <a:t>並不是一個免費的編輯器，使用者在安裝後可以進行試用，但是如果您沒有付費購買，</a:t>
            </a:r>
            <a:r>
              <a:rPr lang="en-US" altLang="zh-TW" dirty="0"/>
              <a:t>Sublime Text </a:t>
            </a:r>
            <a:r>
              <a:rPr lang="zh-TW" altLang="en-US" dirty="0"/>
              <a:t>也只會一直提醒而已，並不會停止軟體的運作。</a:t>
            </a:r>
            <a:endParaRPr lang="en-US" altLang="zh-TW" dirty="0"/>
          </a:p>
          <a:p>
            <a:pPr lvl="2"/>
            <a:r>
              <a:rPr lang="en-US" altLang="zh-TW" dirty="0"/>
              <a:t>Atom</a:t>
            </a:r>
          </a:p>
          <a:p>
            <a:pPr lvl="3"/>
            <a:r>
              <a:rPr lang="en-US" altLang="zh-TW" dirty="0"/>
              <a:t>Atom </a:t>
            </a:r>
            <a:r>
              <a:rPr lang="zh-TW" altLang="en-US" dirty="0"/>
              <a:t>是一套免費且開放原始碼的編輯器，支持這個計劃的正是目前如日中天的</a:t>
            </a:r>
            <a:r>
              <a:rPr lang="en-US" altLang="zh-TW" dirty="0" err="1"/>
              <a:t>Github</a:t>
            </a:r>
            <a:r>
              <a:rPr lang="en-US" altLang="zh-TW" dirty="0"/>
              <a:t> </a:t>
            </a:r>
            <a:r>
              <a:rPr lang="zh-TW" altLang="en-US" dirty="0"/>
              <a:t>公司。這個後起之秀在短短的時間內改寫了許多記錄，不僅擁有超高的下載使用量，它背後所支持的社群更為它開發了許多佈景主題與套件工具，是個值得注意的明日之星。</a:t>
            </a:r>
            <a:endParaRPr lang="en-US" altLang="zh-TW" dirty="0"/>
          </a:p>
          <a:p>
            <a:pPr lvl="2"/>
            <a:r>
              <a:rPr lang="en-US" altLang="zh-TW" dirty="0"/>
              <a:t>Visual Studio Code </a:t>
            </a:r>
          </a:p>
          <a:p>
            <a:pPr lvl="3"/>
            <a:r>
              <a:rPr lang="en-US" altLang="zh-TW" dirty="0"/>
              <a:t>Visual Studio Code </a:t>
            </a:r>
            <a:r>
              <a:rPr lang="zh-TW" altLang="en-US" dirty="0"/>
              <a:t>是一個由微軟開發的文字編輯器，不僅免費、跨平台、開放原始碼，還提供完善的除錯工具，並且能使用</a:t>
            </a:r>
            <a:r>
              <a:rPr lang="en-US" altLang="zh-TW" dirty="0" err="1"/>
              <a:t>Git</a:t>
            </a:r>
            <a:r>
              <a:rPr lang="en-US" altLang="zh-TW" dirty="0"/>
              <a:t> </a:t>
            </a:r>
            <a:r>
              <a:rPr lang="zh-TW" altLang="en-US" dirty="0"/>
              <a:t>進行版本管理。針對不同的語法還提供許多實用的擴充功能，對於開發者來說實在是不可多得的工具。</a:t>
            </a:r>
          </a:p>
        </p:txBody>
      </p:sp>
    </p:spTree>
    <p:extLst>
      <p:ext uri="{BB962C8B-B14F-4D97-AF65-F5344CB8AC3E}">
        <p14:creationId xmlns:p14="http://schemas.microsoft.com/office/powerpoint/2010/main" val="2423964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pPr lvl="1"/>
            <a:r>
              <a:rPr lang="en-US" altLang="zh-TW" dirty="0"/>
              <a:t>1.3.2 HTML5</a:t>
            </a:r>
            <a:r>
              <a:rPr lang="zh-TW" altLang="en-US" dirty="0"/>
              <a:t>使用的瀏覽器</a:t>
            </a:r>
            <a:endParaRPr lang="en-US" altLang="zh-TW" dirty="0"/>
          </a:p>
          <a:p>
            <a:pPr lvl="4">
              <a:buFont typeface="Wingdings" panose="05000000000000000000" pitchFamily="2" charset="2"/>
              <a:buChar char="n"/>
            </a:pPr>
            <a:r>
              <a:rPr lang="en-US" altLang="zh-TW" b="1" dirty="0"/>
              <a:t>Google</a:t>
            </a:r>
            <a:r>
              <a:rPr lang="zh-TW" altLang="en-US" b="1" dirty="0"/>
              <a:t> </a:t>
            </a:r>
            <a:r>
              <a:rPr lang="en-US" altLang="zh-TW" b="1" dirty="0"/>
              <a:t>Chrome </a:t>
            </a:r>
          </a:p>
          <a:p>
            <a:pPr lvl="4">
              <a:buFont typeface="Wingdings" panose="05000000000000000000" pitchFamily="2" charset="2"/>
              <a:buChar char="n"/>
            </a:pPr>
            <a:r>
              <a:rPr lang="en-US" altLang="zh-TW" b="1" dirty="0"/>
              <a:t>Mozilla Firefox</a:t>
            </a:r>
          </a:p>
          <a:p>
            <a:pPr lvl="3"/>
            <a:r>
              <a:rPr lang="zh-TW" altLang="en-US" dirty="0"/>
              <a:t>在 </a:t>
            </a:r>
            <a:r>
              <a:rPr lang="en-US" altLang="zh-TW" dirty="0"/>
              <a:t>HTML5Test (https://html5test.com) </a:t>
            </a:r>
            <a:r>
              <a:rPr lang="zh-TW" altLang="en-US" dirty="0"/>
              <a:t>網站中，測試各種不同的瀏覽器在不同版本中對於</a:t>
            </a:r>
            <a:r>
              <a:rPr lang="en-US" altLang="zh-TW" dirty="0"/>
              <a:t>HTML5 </a:t>
            </a:r>
            <a:r>
              <a:rPr lang="zh-TW" altLang="en-US" dirty="0"/>
              <a:t>功能的支援度，並依此進行評分，這個資訊可以提供您當作挑選瀏覽器時的參考。</a:t>
            </a: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5552" y="3284984"/>
            <a:ext cx="3744416"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236" y="6307819"/>
            <a:ext cx="3057525"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2411760" y="1268760"/>
            <a:ext cx="4572000" cy="723275"/>
          </a:xfrm>
          <a:prstGeom prst="rect">
            <a:avLst/>
          </a:prstGeom>
        </p:spPr>
        <p:txBody>
          <a:bodyPr>
            <a:spAutoFit/>
          </a:bodyPr>
          <a:lstStyle/>
          <a:p>
            <a:pPr lvl="4">
              <a:spcBef>
                <a:spcPts val="600"/>
              </a:spcBef>
              <a:buFont typeface="Wingdings" panose="05000000000000000000" pitchFamily="2" charset="2"/>
              <a:buChar char="n"/>
            </a:pPr>
            <a:r>
              <a:rPr lang="zh-TW" altLang="en-US" dirty="0"/>
              <a:t> </a:t>
            </a:r>
            <a:r>
              <a:rPr lang="en-US" altLang="zh-TW" dirty="0"/>
              <a:t>Opera</a:t>
            </a:r>
          </a:p>
          <a:p>
            <a:pPr lvl="4">
              <a:spcBef>
                <a:spcPts val="600"/>
              </a:spcBef>
              <a:buFont typeface="Wingdings" panose="05000000000000000000" pitchFamily="2" charset="2"/>
              <a:buChar char="n"/>
            </a:pPr>
            <a:r>
              <a:rPr lang="en-US" altLang="zh-TW" dirty="0"/>
              <a:t> Apple Safari</a:t>
            </a:r>
          </a:p>
        </p:txBody>
      </p:sp>
    </p:spTree>
    <p:extLst>
      <p:ext uri="{BB962C8B-B14F-4D97-AF65-F5344CB8AC3E}">
        <p14:creationId xmlns:p14="http://schemas.microsoft.com/office/powerpoint/2010/main" val="1297389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pPr lvl="1"/>
            <a:r>
              <a:rPr lang="en-US" altLang="zh-TW" dirty="0"/>
              <a:t>1.3.3 HTML5</a:t>
            </a:r>
            <a:r>
              <a:rPr lang="zh-TW" altLang="en-US" dirty="0"/>
              <a:t>的編輯與瀏覽</a:t>
            </a:r>
            <a:endParaRPr lang="en-US" altLang="zh-TW" dirty="0"/>
          </a:p>
          <a:p>
            <a:pPr lvl="2"/>
            <a:r>
              <a:rPr lang="zh-TW" altLang="en-US" dirty="0"/>
              <a:t>編輯</a:t>
            </a:r>
            <a:r>
              <a:rPr lang="en-US" altLang="zh-TW" dirty="0"/>
              <a:t>HTML</a:t>
            </a:r>
            <a:endParaRPr lang="zh-TW" altLang="en-US" dirty="0"/>
          </a:p>
          <a:p>
            <a:pPr lvl="4"/>
            <a:r>
              <a:rPr lang="zh-TW" altLang="en-US" dirty="0"/>
              <a:t>請選按 </a:t>
            </a:r>
            <a:r>
              <a:rPr lang="zh-TW" altLang="en-US" b="1" dirty="0"/>
              <a:t>開始 </a:t>
            </a:r>
            <a:r>
              <a:rPr lang="en-US" altLang="zh-TW" b="1" dirty="0"/>
              <a:t>/ </a:t>
            </a:r>
            <a:r>
              <a:rPr lang="zh-TW" altLang="en-US" b="1" dirty="0"/>
              <a:t>所有程式 </a:t>
            </a:r>
            <a:r>
              <a:rPr lang="en-US" altLang="zh-TW" b="1" dirty="0"/>
              <a:t>/ </a:t>
            </a:r>
            <a:r>
              <a:rPr lang="zh-TW" altLang="en-US" b="1" dirty="0"/>
              <a:t>附屬應用程式 </a:t>
            </a:r>
            <a:r>
              <a:rPr lang="en-US" altLang="zh-TW" b="1" dirty="0"/>
              <a:t>/ </a:t>
            </a:r>
            <a:r>
              <a:rPr lang="zh-TW" altLang="en-US" b="1" dirty="0"/>
              <a:t>記事本</a:t>
            </a:r>
            <a:r>
              <a:rPr lang="zh-TW" altLang="en-US" dirty="0"/>
              <a:t>，程式一開始即會自動新增一個空白的檔案，請於編輯區輸入 </a:t>
            </a:r>
            <a:r>
              <a:rPr lang="en-US" altLang="zh-TW" dirty="0"/>
              <a:t>HTML </a:t>
            </a:r>
            <a:r>
              <a:rPr lang="zh-TW" altLang="en-US" dirty="0"/>
              <a:t>的內容。</a:t>
            </a:r>
            <a:endParaRPr lang="en-US" altLang="zh-TW" dirty="0"/>
          </a:p>
          <a:p>
            <a:pPr lvl="4"/>
            <a:r>
              <a:rPr lang="zh-TW" altLang="en-US" dirty="0"/>
              <a:t>完成後由功能表按 </a:t>
            </a:r>
            <a:r>
              <a:rPr lang="zh-TW" altLang="en-US" b="1" dirty="0"/>
              <a:t>檔案 </a:t>
            </a:r>
            <a:r>
              <a:rPr lang="en-US" altLang="zh-TW" b="1" dirty="0"/>
              <a:t>/ </a:t>
            </a:r>
            <a:r>
              <a:rPr lang="zh-TW" altLang="en-US" b="1" dirty="0"/>
              <a:t>儲存檔案</a:t>
            </a:r>
            <a:r>
              <a:rPr lang="zh-TW" altLang="en-US" dirty="0"/>
              <a:t> 儲存文件。</a:t>
            </a:r>
            <a:endParaRPr lang="en-US" altLang="zh-TW" dirty="0"/>
          </a:p>
          <a:p>
            <a:pPr lvl="4"/>
            <a:r>
              <a:rPr lang="zh-TW" altLang="en-US" dirty="0"/>
              <a:t>在 </a:t>
            </a:r>
            <a:r>
              <a:rPr lang="zh-TW" altLang="en-US" b="1" dirty="0"/>
              <a:t>另存新檔 </a:t>
            </a:r>
            <a:r>
              <a:rPr lang="zh-TW" altLang="en-US" dirty="0"/>
              <a:t>對話方塊中選取要儲存檔案的位置後，在 </a:t>
            </a:r>
            <a:r>
              <a:rPr lang="zh-TW" altLang="en-US" b="1" dirty="0"/>
              <a:t>檔案名稱</a:t>
            </a:r>
            <a:r>
              <a:rPr lang="zh-TW" altLang="en-US" dirty="0"/>
              <a:t> 欄中輸入檔案名稱，副檔名為 </a:t>
            </a:r>
            <a:r>
              <a:rPr lang="en-US" altLang="zh-TW" dirty="0"/>
              <a:t>.html </a:t>
            </a:r>
            <a:r>
              <a:rPr lang="zh-TW" altLang="en-US" dirty="0"/>
              <a:t>或 </a:t>
            </a:r>
            <a:r>
              <a:rPr lang="en-US" altLang="zh-TW" dirty="0"/>
              <a:t>.</a:t>
            </a:r>
            <a:r>
              <a:rPr lang="en-US" altLang="zh-TW" dirty="0" err="1"/>
              <a:t>htm</a:t>
            </a:r>
            <a:r>
              <a:rPr lang="zh-TW" altLang="en-US" dirty="0"/>
              <a:t>，</a:t>
            </a:r>
            <a:r>
              <a:rPr lang="zh-TW" altLang="en-US" b="1" dirty="0"/>
              <a:t>存檔類型</a:t>
            </a:r>
            <a:r>
              <a:rPr lang="zh-TW" altLang="en-US" dirty="0"/>
              <a:t>選</a:t>
            </a:r>
            <a:r>
              <a:rPr lang="zh-TW" altLang="en-US" b="1" dirty="0"/>
              <a:t>所有檔案</a:t>
            </a:r>
            <a:r>
              <a:rPr lang="zh-TW" altLang="en-US" dirty="0"/>
              <a:t>，設定 </a:t>
            </a:r>
            <a:r>
              <a:rPr lang="zh-TW" altLang="en-US" b="1" dirty="0"/>
              <a:t>編碼</a:t>
            </a:r>
            <a:r>
              <a:rPr lang="zh-TW" altLang="en-US" dirty="0"/>
              <a:t> 欄為「</a:t>
            </a:r>
            <a:r>
              <a:rPr lang="en-US" altLang="zh-TW" dirty="0"/>
              <a:t>UTF-8</a:t>
            </a:r>
            <a:r>
              <a:rPr lang="zh-TW" altLang="en-US" dirty="0"/>
              <a:t>」， 如此儲存的檔案即會採用 </a:t>
            </a:r>
            <a:r>
              <a:rPr lang="en-US" altLang="zh-TW" dirty="0"/>
              <a:t>Unicode </a:t>
            </a:r>
            <a:r>
              <a:rPr lang="zh-TW" altLang="en-US" dirty="0"/>
              <a:t>編碼，按</a:t>
            </a:r>
            <a:r>
              <a:rPr lang="zh-TW" altLang="en-US" b="1" dirty="0"/>
              <a:t>存檔</a:t>
            </a:r>
            <a:r>
              <a:rPr lang="zh-TW" altLang="en-US" dirty="0"/>
              <a:t> 完成動作。</a:t>
            </a:r>
            <a:endParaRPr lang="en-US" altLang="zh-TW" dirty="0"/>
          </a:p>
          <a:p>
            <a:pPr lvl="4"/>
            <a:endParaRPr lang="en-US" altLang="zh-TW" dirty="0"/>
          </a:p>
          <a:p>
            <a:pPr lvl="2"/>
            <a:r>
              <a:rPr lang="zh-TW" altLang="en-US" dirty="0"/>
              <a:t>瀏覽</a:t>
            </a:r>
            <a:r>
              <a:rPr lang="en-US" altLang="zh-TW" dirty="0"/>
              <a:t>HTML </a:t>
            </a:r>
            <a:endParaRPr lang="zh-TW" altLang="en-US" dirty="0"/>
          </a:p>
          <a:p>
            <a:pPr lvl="3"/>
            <a:r>
              <a:rPr lang="zh-TW" altLang="en-US" dirty="0"/>
              <a:t>請選取新增的網頁檔案，按右鍵後在功能表選按 </a:t>
            </a:r>
            <a:r>
              <a:rPr lang="zh-TW" altLang="en-US" b="1" dirty="0"/>
              <a:t>開啟檔案 </a:t>
            </a:r>
            <a:r>
              <a:rPr lang="en-US" altLang="zh-TW" b="1" dirty="0"/>
              <a:t>/ Google Chrome</a:t>
            </a:r>
            <a:r>
              <a:rPr lang="zh-TW" altLang="en-US" dirty="0"/>
              <a:t>，即可使用 </a:t>
            </a:r>
            <a:r>
              <a:rPr lang="en-US" altLang="zh-TW" dirty="0"/>
              <a:t>Google Chrome </a:t>
            </a:r>
            <a:r>
              <a:rPr lang="zh-TW" altLang="en-US" dirty="0"/>
              <a:t>瀏覽器來開啟這個檔案。若要使用其他的瀏覽器，也可以使用相同方式，再挑選開啟瀏覽器即可。</a:t>
            </a:r>
            <a:endParaRPr lang="en-US" altLang="zh-TW" dirty="0"/>
          </a:p>
          <a:p>
            <a:pPr lvl="3"/>
            <a:r>
              <a:rPr lang="zh-TW" altLang="en-US" dirty="0"/>
              <a:t>另一種方式，請先開啟 </a:t>
            </a:r>
            <a:r>
              <a:rPr lang="en-US" altLang="zh-TW" dirty="0"/>
              <a:t>Google Chrome </a:t>
            </a:r>
            <a:r>
              <a:rPr lang="zh-TW" altLang="en-US" dirty="0"/>
              <a:t>瀏覽器，再將檔案拖曳到瀏覽器之中即可進行瀏覽的動作。</a:t>
            </a:r>
          </a:p>
        </p:txBody>
      </p:sp>
    </p:spTree>
    <p:extLst>
      <p:ext uri="{BB962C8B-B14F-4D97-AF65-F5344CB8AC3E}">
        <p14:creationId xmlns:p14="http://schemas.microsoft.com/office/powerpoint/2010/main" val="3603421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173163" y="457200"/>
            <a:ext cx="7772400" cy="1143000"/>
          </a:xfrm>
        </p:spPr>
        <p:txBody>
          <a:bodyPr>
            <a:normAutofit/>
          </a:bodyPr>
          <a:lstStyle/>
          <a:p>
            <a:pPr lvl="1" algn="l" rtl="0">
              <a:spcBef>
                <a:spcPts val="1200"/>
              </a:spcBef>
              <a:buClr>
                <a:schemeClr val="accent3">
                  <a:lumMod val="75000"/>
                </a:schemeClr>
              </a:buClr>
              <a:buSzPct val="90000"/>
            </a:pPr>
            <a:r>
              <a:rPr lang="en-US" altLang="zh-TW" sz="2800" b="1" kern="1200" dirty="0">
                <a:solidFill>
                  <a:srgbClr val="7E0F85"/>
                </a:solidFill>
                <a:latin typeface="+mj-ea"/>
                <a:ea typeface="+mj-ea"/>
                <a:cs typeface="+mn-cs"/>
              </a:rPr>
              <a:t>1.3.4 HTML </a:t>
            </a:r>
            <a:r>
              <a:rPr lang="zh-TW" altLang="en-US" sz="2800" b="1" kern="1200" dirty="0">
                <a:solidFill>
                  <a:srgbClr val="7E0F85"/>
                </a:solidFill>
                <a:latin typeface="+mj-ea"/>
                <a:ea typeface="+mj-ea"/>
                <a:cs typeface="+mn-cs"/>
              </a:rPr>
              <a:t>與網頁的關係</a:t>
            </a:r>
          </a:p>
        </p:txBody>
      </p:sp>
      <p:pic>
        <p:nvPicPr>
          <p:cNvPr id="5" name="圖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19275" y="1609725"/>
            <a:ext cx="648017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8042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173163" y="457200"/>
            <a:ext cx="7772400" cy="1143000"/>
          </a:xfrm>
        </p:spPr>
        <p:txBody>
          <a:bodyPr/>
          <a:lstStyle/>
          <a:p>
            <a:r>
              <a:rPr lang="en-US" altLang="zh-TW" dirty="0">
                <a:solidFill>
                  <a:srgbClr val="7E0F85"/>
                </a:solidFill>
                <a:latin typeface="+mj-ea"/>
              </a:rPr>
              <a:t>1.3.4 HTML </a:t>
            </a:r>
            <a:r>
              <a:rPr lang="zh-TW" altLang="en-US" dirty="0">
                <a:solidFill>
                  <a:srgbClr val="7E0F85"/>
                </a:solidFill>
                <a:latin typeface="+mj-ea"/>
              </a:rPr>
              <a:t>與網頁的關係</a:t>
            </a:r>
            <a:endParaRPr lang="zh-TW" altLang="en-US" dirty="0"/>
          </a:p>
        </p:txBody>
      </p:sp>
      <p:pic>
        <p:nvPicPr>
          <p:cNvPr id="7" name="圖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725613"/>
            <a:ext cx="6408738" cy="512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7872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173163" y="457200"/>
            <a:ext cx="7772400" cy="1143000"/>
          </a:xfrm>
        </p:spPr>
        <p:txBody>
          <a:bodyPr/>
          <a:lstStyle/>
          <a:p>
            <a:r>
              <a:rPr lang="en-US" altLang="zh-TW" dirty="0"/>
              <a:t>1.4 </a:t>
            </a:r>
            <a:r>
              <a:rPr lang="zh-TW" altLang="en-US" dirty="0"/>
              <a:t>設計 </a:t>
            </a:r>
            <a:r>
              <a:rPr lang="en-US" altLang="zh-TW" dirty="0"/>
              <a:t>HTML </a:t>
            </a:r>
            <a:r>
              <a:rPr lang="zh-TW" altLang="en-US" dirty="0"/>
              <a:t>文件的注意事項</a:t>
            </a:r>
          </a:p>
        </p:txBody>
      </p:sp>
      <p:sp>
        <p:nvSpPr>
          <p:cNvPr id="8" name="Rectangle 3"/>
          <p:cNvSpPr txBox="1">
            <a:spLocks noChangeArrowheads="1"/>
          </p:cNvSpPr>
          <p:nvPr/>
        </p:nvSpPr>
        <p:spPr>
          <a:xfrm>
            <a:off x="1173163" y="1988840"/>
            <a:ext cx="7772400" cy="4114800"/>
          </a:xfrm>
          <a:prstGeom prst="rect">
            <a:avLst/>
          </a:prstGeom>
        </p:spPr>
        <p:txBody>
          <a:bodyPr/>
          <a:lstStyle>
            <a:lvl1pPr marL="0" indent="0" algn="l" rtl="0" eaLnBrk="1" latinLnBrk="0" hangingPunct="1">
              <a:lnSpc>
                <a:spcPct val="150000"/>
              </a:lnSpc>
              <a:spcBef>
                <a:spcPts val="0"/>
              </a:spcBef>
              <a:buClr>
                <a:schemeClr val="accent3">
                  <a:lumMod val="75000"/>
                </a:schemeClr>
              </a:buClr>
              <a:buSzPct val="100000"/>
              <a:buFontTx/>
              <a:buNone/>
              <a:defRPr kumimoji="0" sz="3200" b="1" u="none" kern="1200" baseline="0">
                <a:solidFill>
                  <a:schemeClr val="tx1">
                    <a:lumMod val="65000"/>
                    <a:lumOff val="35000"/>
                  </a:schemeClr>
                </a:solidFill>
                <a:latin typeface="Arial" pitchFamily="34" charset="0"/>
                <a:ea typeface="+mj-ea"/>
                <a:cs typeface="+mn-cs"/>
              </a:defRPr>
            </a:lvl1pPr>
            <a:lvl2pPr marL="0" indent="0" algn="l" rtl="0" eaLnBrk="1" latinLnBrk="0" hangingPunct="1">
              <a:lnSpc>
                <a:spcPct val="100000"/>
              </a:lnSpc>
              <a:spcBef>
                <a:spcPts val="1200"/>
              </a:spcBef>
              <a:buClr>
                <a:schemeClr val="accent3">
                  <a:lumMod val="75000"/>
                </a:schemeClr>
              </a:buClr>
              <a:buSzPct val="90000"/>
              <a:buFontTx/>
              <a:buNone/>
              <a:defRPr kumimoji="0" sz="2800" b="1" kern="1200">
                <a:solidFill>
                  <a:srgbClr val="8FC320"/>
                </a:solidFill>
                <a:latin typeface="+mj-ea"/>
                <a:ea typeface="+mj-ea"/>
                <a:cs typeface="+mn-cs"/>
              </a:defRPr>
            </a:lvl2pPr>
            <a:lvl3pPr marL="360000" indent="-360000" algn="l" rtl="0" eaLnBrk="1" latinLnBrk="0" hangingPunct="1">
              <a:lnSpc>
                <a:spcPct val="100000"/>
              </a:lnSpc>
              <a:spcBef>
                <a:spcPts val="1200"/>
              </a:spcBef>
              <a:spcAft>
                <a:spcPts val="200"/>
              </a:spcAft>
              <a:buClr>
                <a:srgbClr val="AE2A7F"/>
              </a:buClr>
              <a:buSzPct val="90000"/>
              <a:buFontTx/>
              <a:buNone/>
              <a:defRPr kumimoji="0" sz="2500" b="1" u="dottedHeavy" kern="1200" baseline="0">
                <a:solidFill>
                  <a:srgbClr val="C67A48"/>
                </a:solidFill>
                <a:latin typeface="+mj-ea"/>
                <a:ea typeface="+mj-ea"/>
                <a:cs typeface="+mn-cs"/>
              </a:defRPr>
            </a:lvl3pPr>
            <a:lvl4pPr marL="0" indent="-288000" algn="l" rtl="0" eaLnBrk="1" latinLnBrk="0" hangingPunct="1">
              <a:lnSpc>
                <a:spcPts val="2600"/>
              </a:lnSpc>
              <a:spcBef>
                <a:spcPts val="800"/>
              </a:spcBef>
              <a:spcAft>
                <a:spcPts val="0"/>
              </a:spcAft>
              <a:buClr>
                <a:srgbClr val="AE2A7F"/>
              </a:buClr>
              <a:buSzPct val="90000"/>
              <a:buFontTx/>
              <a:buNone/>
              <a:defRPr kumimoji="0" sz="1800" kern="1200">
                <a:solidFill>
                  <a:schemeClr val="tx1"/>
                </a:solidFill>
                <a:latin typeface="+mj-ea"/>
                <a:ea typeface="+mj-ea"/>
                <a:cs typeface="+mn-cs"/>
              </a:defRPr>
            </a:lvl4pPr>
            <a:lvl5pPr marL="360000" marR="0" indent="-342900" algn="l" defTabSz="914400" rtl="0" eaLnBrk="1" fontAlgn="auto" latinLnBrk="0" hangingPunct="1">
              <a:lnSpc>
                <a:spcPct val="100000"/>
              </a:lnSpc>
              <a:spcBef>
                <a:spcPts val="600"/>
              </a:spcBef>
              <a:spcAft>
                <a:spcPts val="0"/>
              </a:spcAft>
              <a:buClrTx/>
              <a:buSzPct val="100000"/>
              <a:buFont typeface="+mj-lt"/>
              <a:buAutoNum type="arabicPeriod"/>
              <a:tabLst/>
              <a:defRPr kumimoji="0" sz="1800" b="0" kern="1200">
                <a:solidFill>
                  <a:schemeClr val="tx1"/>
                </a:solidFill>
                <a:latin typeface="+mj-ea"/>
                <a:ea typeface="+mj-ea"/>
                <a:cs typeface="+mn-cs"/>
              </a:defRPr>
            </a:lvl5pPr>
            <a:lvl6pPr marL="360000" indent="-342000" algn="l" rtl="0" eaLnBrk="1" latinLnBrk="0" hangingPunct="1">
              <a:lnSpc>
                <a:spcPct val="100000"/>
              </a:lnSpc>
              <a:spcBef>
                <a:spcPts val="600"/>
              </a:spcBef>
              <a:buClr>
                <a:srgbClr val="C67A48"/>
              </a:buClr>
              <a:buFont typeface="Wingdings" pitchFamily="2" charset="2"/>
              <a:buChar char="n"/>
              <a:defRPr kumimoji="0" sz="1800" kern="1200" baseline="0">
                <a:solidFill>
                  <a:schemeClr val="tx1"/>
                </a:solidFill>
                <a:latin typeface="+mn-ea"/>
                <a:ea typeface="+mn-ea"/>
                <a:cs typeface="+mn-cs"/>
              </a:defRPr>
            </a:lvl6pPr>
            <a:lvl7pPr marL="936000" indent="-228600" algn="l" rtl="0" eaLnBrk="1" latinLnBrk="0" hangingPunct="1">
              <a:spcBef>
                <a:spcPts val="600"/>
              </a:spcBef>
              <a:buClrTx/>
              <a:buFont typeface="Wingdings" pitchFamily="2" charset="2"/>
              <a:buChar char="n"/>
              <a:defRPr kumimoji="0" sz="20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lvl="2" indent="0"/>
            <a:r>
              <a:rPr lang="zh-TW" altLang="en-US" dirty="0">
                <a:solidFill>
                  <a:srgbClr val="EC6D02"/>
                </a:solidFill>
              </a:rPr>
              <a:t>使用標準</a:t>
            </a:r>
            <a:r>
              <a:rPr lang="en-US" altLang="zh-TW" dirty="0">
                <a:solidFill>
                  <a:srgbClr val="EC6D02"/>
                </a:solidFill>
              </a:rPr>
              <a:t>HTML </a:t>
            </a:r>
            <a:r>
              <a:rPr lang="zh-TW" altLang="en-US" dirty="0">
                <a:solidFill>
                  <a:srgbClr val="EC6D02"/>
                </a:solidFill>
              </a:rPr>
              <a:t>語法</a:t>
            </a:r>
            <a:endParaRPr lang="en-US" altLang="zh-TW" dirty="0">
              <a:solidFill>
                <a:srgbClr val="EC6D02"/>
              </a:solidFill>
            </a:endParaRPr>
          </a:p>
          <a:p>
            <a:pPr lvl="3">
              <a:spcAft>
                <a:spcPts val="200"/>
              </a:spcAft>
            </a:pPr>
            <a:r>
              <a:rPr lang="zh-TW" altLang="en-US" dirty="0"/>
              <a:t>為了使參觀的人都能看到完整內容</a:t>
            </a:r>
            <a:r>
              <a:rPr lang="en-US" altLang="zh-TW" dirty="0"/>
              <a:t>, </a:t>
            </a:r>
            <a:r>
              <a:rPr lang="zh-TW" altLang="en-US" dirty="0"/>
              <a:t>最好只用標準的 </a:t>
            </a:r>
            <a:r>
              <a:rPr lang="en-US" altLang="zh-TW" dirty="0"/>
              <a:t>HTML </a:t>
            </a:r>
            <a:r>
              <a:rPr lang="zh-TW" altLang="en-US" dirty="0"/>
              <a:t>語法來編輯。</a:t>
            </a:r>
          </a:p>
          <a:p>
            <a:pPr lvl="3">
              <a:spcAft>
                <a:spcPts val="200"/>
              </a:spcAft>
            </a:pPr>
            <a:r>
              <a:rPr lang="zh-TW" altLang="en-US" dirty="0"/>
              <a:t>而各瀏覽器廠商對一些 </a:t>
            </a:r>
            <a:r>
              <a:rPr lang="en-US" altLang="zh-TW" dirty="0"/>
              <a:t>HTML </a:t>
            </a:r>
            <a:r>
              <a:rPr lang="zh-TW" altLang="en-US" dirty="0"/>
              <a:t>標準語法的支援不盡相同</a:t>
            </a:r>
            <a:r>
              <a:rPr lang="en-US" altLang="zh-TW" dirty="0"/>
              <a:t>, </a:t>
            </a:r>
            <a:r>
              <a:rPr lang="zh-TW" altLang="en-US" dirty="0"/>
              <a:t>在 </a:t>
            </a:r>
            <a:r>
              <a:rPr lang="en-US" altLang="zh-TW" dirty="0"/>
              <a:t>Google Chrome </a:t>
            </a:r>
            <a:r>
              <a:rPr lang="zh-TW" altLang="en-US" dirty="0"/>
              <a:t>與 </a:t>
            </a:r>
            <a:r>
              <a:rPr lang="en-US" altLang="zh-TW" dirty="0"/>
              <a:t>IE </a:t>
            </a:r>
            <a:r>
              <a:rPr lang="zh-TW" altLang="en-US" dirty="0"/>
              <a:t>上瀏覽仍會有不同的效果。所以最好自己多先用不同的瀏覽器來測試效果。</a:t>
            </a:r>
            <a:endParaRPr lang="en-US" altLang="zh-TW" dirty="0"/>
          </a:p>
          <a:p>
            <a:pPr marL="0" lvl="2" indent="0"/>
            <a:r>
              <a:rPr lang="en-US" altLang="zh-TW" dirty="0">
                <a:solidFill>
                  <a:srgbClr val="EC6D02"/>
                </a:solidFill>
              </a:rPr>
              <a:t>WWW </a:t>
            </a:r>
            <a:r>
              <a:rPr lang="zh-TW" altLang="en-US" dirty="0">
                <a:solidFill>
                  <a:srgbClr val="EC6D02"/>
                </a:solidFill>
              </a:rPr>
              <a:t>伺服器</a:t>
            </a:r>
            <a:endParaRPr lang="en-US" altLang="zh-TW" dirty="0">
              <a:solidFill>
                <a:srgbClr val="EC6D02"/>
              </a:solidFill>
            </a:endParaRPr>
          </a:p>
          <a:p>
            <a:pPr lvl="3">
              <a:spcAft>
                <a:spcPts val="200"/>
              </a:spcAft>
            </a:pPr>
            <a:r>
              <a:rPr lang="en-US" altLang="zh-TW" dirty="0"/>
              <a:t>HTML </a:t>
            </a:r>
            <a:r>
              <a:rPr lang="zh-TW" altLang="en-US" dirty="0"/>
              <a:t>網頁文件要放到開放給大家存取的 </a:t>
            </a:r>
            <a:r>
              <a:rPr lang="en-US" altLang="zh-TW" dirty="0"/>
              <a:t>WWW </a:t>
            </a:r>
            <a:r>
              <a:rPr lang="zh-TW" altLang="en-US" dirty="0"/>
              <a:t>伺服器上</a:t>
            </a:r>
            <a:r>
              <a:rPr lang="en-US" altLang="zh-TW" dirty="0"/>
              <a:t>, </a:t>
            </a:r>
            <a:r>
              <a:rPr lang="zh-TW" altLang="en-US" dirty="0"/>
              <a:t>注意一定要是一個有提供 </a:t>
            </a:r>
            <a:r>
              <a:rPr lang="en-US" altLang="zh-TW" dirty="0"/>
              <a:t>WWW (HTTP) </a:t>
            </a:r>
            <a:r>
              <a:rPr lang="zh-TW" altLang="en-US" dirty="0"/>
              <a:t>服務的主機才行。</a:t>
            </a:r>
          </a:p>
          <a:p>
            <a:pPr lvl="3">
              <a:spcAft>
                <a:spcPts val="200"/>
              </a:spcAft>
            </a:pPr>
            <a:endParaRPr lang="zh-TW" altLang="en-US" dirty="0"/>
          </a:p>
        </p:txBody>
      </p:sp>
    </p:spTree>
    <p:extLst>
      <p:ext uri="{BB962C8B-B14F-4D97-AF65-F5344CB8AC3E}">
        <p14:creationId xmlns:p14="http://schemas.microsoft.com/office/powerpoint/2010/main" val="3768509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marL="285750" lvl="3" indent="-285750">
              <a:buFont typeface="Wingdings" panose="05000000000000000000" pitchFamily="2" charset="2"/>
              <a:buChar char="n"/>
            </a:pPr>
            <a:r>
              <a:rPr lang="zh-TW" altLang="en-US" dirty="0"/>
              <a:t>網頁是由 </a:t>
            </a:r>
            <a:r>
              <a:rPr lang="en-US" altLang="zh-TW" dirty="0"/>
              <a:t>HTML (Hyper Text Markup Language) </a:t>
            </a:r>
            <a:r>
              <a:rPr lang="zh-TW" altLang="en-US" dirty="0"/>
              <a:t>語言所組成，藉由標籤來結構化資訊，例如標題、段落和清單</a:t>
            </a:r>
            <a:r>
              <a:rPr lang="en-US" altLang="zh-TW" dirty="0"/>
              <a:t>... </a:t>
            </a:r>
            <a:r>
              <a:rPr lang="zh-TW" altLang="en-US" dirty="0"/>
              <a:t>等，也包含描述文件外觀和語意的功能。</a:t>
            </a:r>
            <a:endParaRPr lang="en-US" altLang="zh-TW" dirty="0"/>
          </a:p>
          <a:p>
            <a:pPr marL="285750" lvl="3" indent="-285750">
              <a:buFont typeface="Wingdings" panose="05000000000000000000" pitchFamily="2" charset="2"/>
              <a:buChar char="n"/>
            </a:pPr>
            <a:r>
              <a:rPr lang="en-US" altLang="zh-TW" dirty="0"/>
              <a:t>HTML </a:t>
            </a:r>
            <a:r>
              <a:rPr lang="zh-TW" altLang="en-US" dirty="0"/>
              <a:t>由</a:t>
            </a:r>
            <a:r>
              <a:rPr lang="en-US" altLang="zh-TW" dirty="0"/>
              <a:t>W3C (World Wide Web Consortium</a:t>
            </a:r>
            <a:r>
              <a:rPr lang="zh-TW" altLang="en-US" dirty="0"/>
              <a:t>，全球資訊網協會</a:t>
            </a:r>
            <a:r>
              <a:rPr lang="en-US" altLang="zh-TW" dirty="0"/>
              <a:t>) </a:t>
            </a:r>
            <a:r>
              <a:rPr lang="zh-TW" altLang="en-US" dirty="0"/>
              <a:t>維護。在</a:t>
            </a:r>
            <a:r>
              <a:rPr lang="en-US" altLang="zh-TW" dirty="0"/>
              <a:t>1999 </a:t>
            </a:r>
            <a:r>
              <a:rPr lang="zh-TW" altLang="en-US" dirty="0"/>
              <a:t>年 </a:t>
            </a:r>
            <a:r>
              <a:rPr lang="en-US" altLang="zh-TW" dirty="0"/>
              <a:t>W3C </a:t>
            </a:r>
            <a:r>
              <a:rPr lang="zh-TW" altLang="en-US" dirty="0"/>
              <a:t>制定 </a:t>
            </a:r>
            <a:r>
              <a:rPr lang="en-US" altLang="zh-TW" dirty="0"/>
              <a:t>HTML5 </a:t>
            </a:r>
            <a:r>
              <a:rPr lang="zh-TW" altLang="en-US" dirty="0"/>
              <a:t>，並在</a:t>
            </a:r>
            <a:r>
              <a:rPr lang="en-US" altLang="zh-TW" dirty="0"/>
              <a:t>2014 </a:t>
            </a:r>
            <a:r>
              <a:rPr lang="zh-TW" altLang="en-US" dirty="0"/>
              <a:t>年</a:t>
            </a:r>
            <a:r>
              <a:rPr lang="en-US" altLang="zh-TW" dirty="0"/>
              <a:t>10</a:t>
            </a:r>
            <a:r>
              <a:rPr lang="zh-TW" altLang="en-US" dirty="0"/>
              <a:t>月完成標準制定。</a:t>
            </a:r>
          </a:p>
        </p:txBody>
      </p:sp>
      <p:sp>
        <p:nvSpPr>
          <p:cNvPr id="2" name="標題 1"/>
          <p:cNvSpPr>
            <a:spLocks noGrp="1"/>
          </p:cNvSpPr>
          <p:nvPr>
            <p:ph type="title"/>
          </p:nvPr>
        </p:nvSpPr>
        <p:spPr/>
        <p:txBody>
          <a:bodyPr/>
          <a:lstStyle/>
          <a:p>
            <a:r>
              <a:rPr lang="en-US" altLang="zh-TW" dirty="0"/>
              <a:t>1.1 HTML</a:t>
            </a:r>
            <a:r>
              <a:rPr lang="zh-TW" altLang="en-US" dirty="0"/>
              <a:t>的出現</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789040"/>
            <a:ext cx="6153150"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6867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1"/>
            <a:r>
              <a:rPr lang="en-US" altLang="zh-TW" dirty="0"/>
              <a:t>1.2.1 </a:t>
            </a:r>
            <a:r>
              <a:rPr lang="zh-TW" altLang="en-US" dirty="0"/>
              <a:t>進化的</a:t>
            </a:r>
            <a:r>
              <a:rPr lang="en-US" altLang="zh-TW" dirty="0"/>
              <a:t>HTML5 </a:t>
            </a:r>
            <a:endParaRPr lang="zh-TW" altLang="en-US" dirty="0"/>
          </a:p>
          <a:p>
            <a:pPr lvl="3"/>
            <a:r>
              <a:rPr lang="zh-TW" altLang="en-US" dirty="0"/>
              <a:t>具體來說，廣義論及</a:t>
            </a:r>
            <a:r>
              <a:rPr lang="en-US" altLang="zh-TW" dirty="0"/>
              <a:t>HTML5 </a:t>
            </a:r>
            <a:r>
              <a:rPr lang="zh-TW" altLang="en-US" dirty="0"/>
              <a:t>時，實際指的是包括</a:t>
            </a:r>
            <a:r>
              <a:rPr lang="en-US" altLang="zh-TW" dirty="0"/>
              <a:t>HTML</a:t>
            </a:r>
            <a:r>
              <a:rPr lang="zh-TW" altLang="en-US" dirty="0"/>
              <a:t>、</a:t>
            </a:r>
            <a:r>
              <a:rPr lang="en-US" altLang="zh-TW" dirty="0"/>
              <a:t>CSS </a:t>
            </a:r>
            <a:r>
              <a:rPr lang="zh-TW" altLang="en-US" dirty="0"/>
              <a:t>和</a:t>
            </a:r>
            <a:r>
              <a:rPr lang="en-US" altLang="zh-TW" dirty="0"/>
              <a:t>JavaScript </a:t>
            </a:r>
            <a:r>
              <a:rPr lang="zh-TW" altLang="en-US" dirty="0"/>
              <a:t>在內的一套技術組合。它希望能夠減少瀏覽器對於需要外掛程式的豐富性網路應用服務，並且提供更多能有效增強網路應用的標準。</a:t>
            </a:r>
          </a:p>
          <a:p>
            <a:pPr lvl="3"/>
            <a:r>
              <a:rPr lang="en-US" altLang="zh-TW" dirty="0"/>
              <a:t>HTML5 </a:t>
            </a:r>
            <a:r>
              <a:rPr lang="zh-TW" altLang="en-US" dirty="0"/>
              <a:t>提出了許多技術的重要革新，首先是添加了許多新的語法特徵。其中最有指標性意義的是為了讓瀏覽器能更容易的在網頁中添加和處理多媒體和圖片內容的相關標籤，包括 </a:t>
            </a:r>
            <a:r>
              <a:rPr lang="en-US" altLang="zh-TW" dirty="0"/>
              <a:t>&lt;video&gt;</a:t>
            </a:r>
            <a:r>
              <a:rPr lang="zh-TW" altLang="en-US" dirty="0"/>
              <a:t>、 </a:t>
            </a:r>
            <a:r>
              <a:rPr lang="en-US" altLang="zh-TW" dirty="0"/>
              <a:t>&lt;audio&gt;</a:t>
            </a:r>
            <a:r>
              <a:rPr lang="zh-TW" altLang="en-US" dirty="0"/>
              <a:t>、和 </a:t>
            </a:r>
            <a:r>
              <a:rPr lang="en-US" altLang="zh-TW" dirty="0"/>
              <a:t>&lt;canvas&gt; </a:t>
            </a:r>
            <a:r>
              <a:rPr lang="zh-TW" altLang="en-US" dirty="0"/>
              <a:t>標籤。另外為了要簡化網頁中結構的複雜度，加強內容的可讀性並豐富文件的資料，</a:t>
            </a:r>
            <a:r>
              <a:rPr lang="en-US" altLang="zh-TW" dirty="0"/>
              <a:t>HTML5 </a:t>
            </a:r>
            <a:r>
              <a:rPr lang="zh-TW" altLang="en-US" dirty="0"/>
              <a:t>也新增了包括</a:t>
            </a:r>
            <a:r>
              <a:rPr lang="en-US" altLang="zh-TW" dirty="0"/>
              <a:t>&lt;section&gt;</a:t>
            </a:r>
            <a:r>
              <a:rPr lang="zh-TW" altLang="en-US" dirty="0"/>
              <a:t>、</a:t>
            </a:r>
            <a:r>
              <a:rPr lang="en-US" altLang="zh-TW" dirty="0"/>
              <a:t>&lt;article&gt;</a:t>
            </a:r>
            <a:r>
              <a:rPr lang="zh-TW" altLang="en-US" dirty="0"/>
              <a:t>、</a:t>
            </a:r>
            <a:r>
              <a:rPr lang="en-US" altLang="zh-TW" dirty="0"/>
              <a:t>&lt;header&gt; </a:t>
            </a:r>
            <a:r>
              <a:rPr lang="zh-TW" altLang="en-US" dirty="0"/>
              <a:t>和 </a:t>
            </a:r>
            <a:r>
              <a:rPr lang="en-US" altLang="zh-TW" dirty="0"/>
              <a:t>&lt;</a:t>
            </a:r>
            <a:r>
              <a:rPr lang="en-US" altLang="zh-TW" dirty="0" err="1"/>
              <a:t>nav</a:t>
            </a:r>
            <a:r>
              <a:rPr lang="en-US" altLang="zh-TW" dirty="0"/>
              <a:t>&gt; </a:t>
            </a:r>
            <a:r>
              <a:rPr lang="zh-TW" altLang="en-US" dirty="0"/>
              <a:t>等相關標籤與屬性。同時也有一些屬性和標籤版修改，甚至被移除掉了。</a:t>
            </a:r>
            <a:endParaRPr lang="en-US" altLang="zh-TW" dirty="0"/>
          </a:p>
        </p:txBody>
      </p:sp>
      <p:sp>
        <p:nvSpPr>
          <p:cNvPr id="2" name="標題 1"/>
          <p:cNvSpPr>
            <a:spLocks noGrp="1"/>
          </p:cNvSpPr>
          <p:nvPr>
            <p:ph type="title"/>
          </p:nvPr>
        </p:nvSpPr>
        <p:spPr/>
        <p:txBody>
          <a:bodyPr/>
          <a:lstStyle/>
          <a:p>
            <a:r>
              <a:rPr lang="en-US" altLang="zh-TW" dirty="0"/>
              <a:t>1.2 HTML5</a:t>
            </a:r>
            <a:r>
              <a:rPr lang="zh-TW" altLang="en-US" dirty="0"/>
              <a:t>的新功能</a:t>
            </a:r>
          </a:p>
        </p:txBody>
      </p:sp>
    </p:spTree>
    <p:extLst>
      <p:ext uri="{BB962C8B-B14F-4D97-AF65-F5344CB8AC3E}">
        <p14:creationId xmlns:p14="http://schemas.microsoft.com/office/powerpoint/2010/main" val="178356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1"/>
            <a:r>
              <a:rPr lang="en-US" altLang="zh-TW" dirty="0"/>
              <a:t>1.2.2 HTML5</a:t>
            </a:r>
            <a:r>
              <a:rPr lang="zh-TW" altLang="en-US" dirty="0"/>
              <a:t>的改變</a:t>
            </a:r>
            <a:endParaRPr lang="en-US" altLang="zh-TW" dirty="0"/>
          </a:p>
          <a:p>
            <a:pPr lvl="2"/>
            <a:r>
              <a:rPr lang="zh-TW" altLang="en-US" dirty="0"/>
              <a:t>文件類型定義</a:t>
            </a:r>
            <a:endParaRPr lang="en-US" altLang="zh-TW" dirty="0"/>
          </a:p>
          <a:p>
            <a:pPr lvl="3"/>
            <a:r>
              <a:rPr lang="en-US" altLang="zh-TW" dirty="0"/>
              <a:t>HTML5 </a:t>
            </a:r>
            <a:r>
              <a:rPr lang="zh-TW" altLang="en-US" dirty="0"/>
              <a:t>只要加入以下語法即可，特別要注意的是語法內容不區分大小寫：</a:t>
            </a:r>
            <a:endParaRPr lang="en-US" altLang="zh-TW" dirty="0"/>
          </a:p>
          <a:p>
            <a:pPr lvl="3"/>
            <a:endParaRPr lang="en-US" altLang="zh-TW" dirty="0"/>
          </a:p>
          <a:p>
            <a:pPr lvl="3"/>
            <a:endParaRPr lang="en-US" altLang="zh-TW" dirty="0"/>
          </a:p>
          <a:p>
            <a:pPr lvl="2"/>
            <a:r>
              <a:rPr lang="zh-TW" altLang="en-US" dirty="0"/>
              <a:t>指定字元編碼</a:t>
            </a:r>
            <a:endParaRPr lang="en-US" altLang="zh-TW" dirty="0"/>
          </a:p>
          <a:p>
            <a:pPr lvl="3"/>
            <a:r>
              <a:rPr lang="en-US" altLang="zh-TW" dirty="0"/>
              <a:t>HTML5 </a:t>
            </a:r>
            <a:r>
              <a:rPr lang="zh-TW" altLang="en-US" dirty="0"/>
              <a:t>中只要定義：</a:t>
            </a:r>
            <a:endParaRPr lang="en-US" altLang="zh-TW" dirty="0"/>
          </a:p>
          <a:p>
            <a:pPr lvl="3"/>
            <a:endParaRPr lang="en-US" altLang="zh-TW" dirty="0"/>
          </a:p>
          <a:p>
            <a:pPr lvl="3"/>
            <a:endParaRPr lang="zh-TW"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348880"/>
            <a:ext cx="3590925"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221088"/>
            <a:ext cx="3219450"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3038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2"/>
            <a:r>
              <a:rPr lang="en-US" altLang="zh-TW" dirty="0"/>
              <a:t>HTML5 </a:t>
            </a:r>
            <a:r>
              <a:rPr lang="zh-TW" altLang="en-US" dirty="0"/>
              <a:t>新增的標籤</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237361"/>
            <a:ext cx="6896248" cy="4639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452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2"/>
            <a:r>
              <a:rPr lang="en-US" altLang="zh-TW" dirty="0"/>
              <a:t>HTML5 </a:t>
            </a:r>
            <a:r>
              <a:rPr lang="zh-TW" altLang="en-US" dirty="0"/>
              <a:t>新增的標籤</a:t>
            </a:r>
          </a:p>
        </p:txBody>
      </p:sp>
      <p:grpSp>
        <p:nvGrpSpPr>
          <p:cNvPr id="2" name="群組 1"/>
          <p:cNvGrpSpPr/>
          <p:nvPr/>
        </p:nvGrpSpPr>
        <p:grpSpPr>
          <a:xfrm>
            <a:off x="1115616" y="1340768"/>
            <a:ext cx="6768752" cy="4078238"/>
            <a:chOff x="611560" y="1268760"/>
            <a:chExt cx="7702961" cy="508635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268760"/>
              <a:ext cx="7677150"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21" y="2916585"/>
              <a:ext cx="7696200" cy="343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274060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2"/>
            <a:r>
              <a:rPr lang="en-US" altLang="zh-TW" dirty="0"/>
              <a:t>HTML5</a:t>
            </a:r>
            <a:r>
              <a:rPr lang="zh-TW" altLang="en-US" dirty="0"/>
              <a:t>修改的標籤</a:t>
            </a:r>
          </a:p>
          <a:p>
            <a:pPr lvl="3"/>
            <a:r>
              <a:rPr lang="en-US" altLang="zh-TW" dirty="0"/>
              <a:t>HTML5 </a:t>
            </a:r>
            <a:r>
              <a:rPr lang="zh-TW" altLang="en-US" dirty="0"/>
              <a:t>修改了以下的標籤，以獲得更好的效果。如</a:t>
            </a:r>
            <a:r>
              <a:rPr lang="en-US" altLang="zh-TW" dirty="0"/>
              <a:t>&lt;address&gt;</a:t>
            </a:r>
            <a:r>
              <a:rPr lang="zh-TW" altLang="en-US" dirty="0"/>
              <a:t>、</a:t>
            </a:r>
            <a:r>
              <a:rPr lang="en-US" altLang="zh-TW" dirty="0"/>
              <a:t>&lt;b&gt;</a:t>
            </a:r>
            <a:r>
              <a:rPr lang="zh-TW" altLang="en-US" dirty="0"/>
              <a:t>、</a:t>
            </a:r>
            <a:r>
              <a:rPr lang="en-US" altLang="zh-TW" dirty="0"/>
              <a:t>&lt;cite&gt;</a:t>
            </a:r>
            <a:r>
              <a:rPr lang="zh-TW" altLang="en-US" dirty="0"/>
              <a:t>、</a:t>
            </a:r>
            <a:r>
              <a:rPr lang="en-US" altLang="zh-TW" dirty="0"/>
              <a:t>&lt;dl&gt;</a:t>
            </a:r>
            <a:r>
              <a:rPr lang="zh-TW" altLang="en-US" dirty="0"/>
              <a:t>、</a:t>
            </a:r>
            <a:r>
              <a:rPr lang="en-US" altLang="zh-TW" dirty="0"/>
              <a:t>&lt;</a:t>
            </a:r>
            <a:r>
              <a:rPr lang="en-US" altLang="zh-TW" dirty="0" err="1"/>
              <a:t>i</a:t>
            </a:r>
            <a:r>
              <a:rPr lang="en-US" altLang="zh-TW" dirty="0"/>
              <a:t>&gt;</a:t>
            </a:r>
            <a:r>
              <a:rPr lang="zh-TW" altLang="en-US" dirty="0"/>
              <a:t>、</a:t>
            </a:r>
            <a:r>
              <a:rPr lang="en-US" altLang="zh-TW" dirty="0"/>
              <a:t>&lt;u&gt;</a:t>
            </a:r>
            <a:r>
              <a:rPr lang="zh-TW" altLang="en-US" dirty="0"/>
              <a:t>、</a:t>
            </a:r>
            <a:r>
              <a:rPr lang="en-US" altLang="zh-TW" dirty="0"/>
              <a:t>&lt;small&gt;</a:t>
            </a:r>
            <a:r>
              <a:rPr lang="zh-TW" altLang="en-US" dirty="0"/>
              <a:t>、</a:t>
            </a:r>
            <a:r>
              <a:rPr lang="en-US" altLang="zh-TW" dirty="0"/>
              <a:t>&lt;strong&gt;</a:t>
            </a:r>
            <a:r>
              <a:rPr lang="zh-TW" altLang="en-US" dirty="0"/>
              <a:t>。</a:t>
            </a:r>
            <a:endParaRPr lang="en-US" altLang="zh-TW" dirty="0"/>
          </a:p>
          <a:p>
            <a:pPr lvl="3"/>
            <a:endParaRPr lang="en-US" altLang="zh-TW" dirty="0"/>
          </a:p>
          <a:p>
            <a:pPr lvl="2"/>
            <a:r>
              <a:rPr lang="en-US" altLang="zh-TW" dirty="0"/>
              <a:t>HTML5</a:t>
            </a:r>
            <a:r>
              <a:rPr lang="zh-TW" altLang="en-US" dirty="0"/>
              <a:t>移除的標籤</a:t>
            </a:r>
            <a:endParaRPr lang="en-US" altLang="zh-TW" dirty="0"/>
          </a:p>
          <a:p>
            <a:pPr lvl="4"/>
            <a:r>
              <a:rPr lang="zh-TW" altLang="en-US" b="1" dirty="0"/>
              <a:t>建議改用</a:t>
            </a:r>
            <a:r>
              <a:rPr lang="en-US" altLang="zh-TW" b="1" dirty="0"/>
              <a:t>CSS </a:t>
            </a:r>
            <a:r>
              <a:rPr lang="zh-TW" altLang="en-US" b="1" dirty="0"/>
              <a:t>而移除的標籤</a:t>
            </a:r>
            <a:r>
              <a:rPr lang="zh-TW" altLang="en-US" dirty="0"/>
              <a:t>：這些標籤的作用純粹是顯示樣式，使用</a:t>
            </a:r>
            <a:r>
              <a:rPr lang="en-US" altLang="zh-TW" dirty="0"/>
              <a:t>CSS </a:t>
            </a:r>
            <a:r>
              <a:rPr lang="zh-TW" altLang="en-US" dirty="0"/>
              <a:t>能有更好的表現，包括 </a:t>
            </a:r>
            <a:r>
              <a:rPr lang="en-US" altLang="zh-TW" dirty="0"/>
              <a:t>&lt;</a:t>
            </a:r>
            <a:r>
              <a:rPr lang="en-US" altLang="zh-TW" dirty="0" err="1"/>
              <a:t>basefont</a:t>
            </a:r>
            <a:r>
              <a:rPr lang="en-US" altLang="zh-TW" dirty="0"/>
              <a:t>&gt;</a:t>
            </a:r>
            <a:r>
              <a:rPr lang="zh-TW" altLang="en-US" dirty="0"/>
              <a:t>、</a:t>
            </a:r>
            <a:r>
              <a:rPr lang="en-US" altLang="zh-TW" dirty="0"/>
              <a:t>&lt;big&gt;</a:t>
            </a:r>
            <a:r>
              <a:rPr lang="zh-TW" altLang="en-US" dirty="0"/>
              <a:t>、</a:t>
            </a:r>
            <a:r>
              <a:rPr lang="en-US" altLang="zh-TW" dirty="0"/>
              <a:t>&lt;center&gt;</a:t>
            </a:r>
            <a:r>
              <a:rPr lang="zh-TW" altLang="en-US" dirty="0"/>
              <a:t>、</a:t>
            </a:r>
            <a:r>
              <a:rPr lang="en-US" altLang="zh-TW" dirty="0"/>
              <a:t>&lt;font&gt;</a:t>
            </a:r>
            <a:r>
              <a:rPr lang="zh-TW" altLang="en-US" dirty="0"/>
              <a:t>、</a:t>
            </a:r>
            <a:r>
              <a:rPr lang="en-US" altLang="zh-TW" dirty="0"/>
              <a:t>&lt;strike&gt;</a:t>
            </a:r>
            <a:r>
              <a:rPr lang="zh-TW" altLang="en-US" dirty="0"/>
              <a:t>、</a:t>
            </a:r>
            <a:r>
              <a:rPr lang="en-US" altLang="zh-TW" dirty="0"/>
              <a:t>&lt;</a:t>
            </a:r>
            <a:r>
              <a:rPr lang="en-US" altLang="zh-TW" dirty="0" err="1"/>
              <a:t>tt</a:t>
            </a:r>
            <a:r>
              <a:rPr lang="en-US" altLang="zh-TW" dirty="0"/>
              <a:t>&gt;</a:t>
            </a:r>
            <a:r>
              <a:rPr lang="zh-TW" altLang="en-US" dirty="0"/>
              <a:t>。</a:t>
            </a:r>
          </a:p>
          <a:p>
            <a:pPr lvl="4"/>
            <a:r>
              <a:rPr lang="zh-TW" altLang="en-US" b="1" dirty="0"/>
              <a:t>破壞結構或降低可用性</a:t>
            </a:r>
            <a:r>
              <a:rPr lang="zh-TW" altLang="en-US" dirty="0"/>
              <a:t>：去除了框架的應用，包括 </a:t>
            </a:r>
            <a:r>
              <a:rPr lang="en-US" altLang="zh-TW" dirty="0"/>
              <a:t>&lt;frame&gt;</a:t>
            </a:r>
            <a:r>
              <a:rPr lang="zh-TW" altLang="en-US" dirty="0"/>
              <a:t>、</a:t>
            </a:r>
            <a:r>
              <a:rPr lang="en-US" altLang="zh-TW" dirty="0"/>
              <a:t>&lt;frameset&gt;</a:t>
            </a:r>
            <a:r>
              <a:rPr lang="zh-TW" altLang="en-US" dirty="0"/>
              <a:t>、</a:t>
            </a:r>
            <a:r>
              <a:rPr lang="en-US" altLang="zh-TW" dirty="0"/>
              <a:t>&lt;</a:t>
            </a:r>
            <a:r>
              <a:rPr lang="en-US" altLang="zh-TW" dirty="0" err="1"/>
              <a:t>noframes</a:t>
            </a:r>
            <a:r>
              <a:rPr lang="en-US" altLang="zh-TW" dirty="0"/>
              <a:t>&gt;</a:t>
            </a:r>
            <a:r>
              <a:rPr lang="zh-TW" altLang="en-US" dirty="0"/>
              <a:t>。</a:t>
            </a:r>
          </a:p>
          <a:p>
            <a:pPr lvl="4"/>
            <a:r>
              <a:rPr lang="zh-TW" altLang="en-US" b="1" dirty="0"/>
              <a:t>使用率低，易造成混淆，或功能被其他標籤取代</a:t>
            </a:r>
            <a:r>
              <a:rPr lang="zh-TW" altLang="en-US" dirty="0"/>
              <a:t>：</a:t>
            </a:r>
            <a:r>
              <a:rPr lang="en-US" altLang="zh-TW" dirty="0"/>
              <a:t>&lt;acronym&gt;</a:t>
            </a:r>
            <a:r>
              <a:rPr lang="zh-TW" altLang="en-US" dirty="0"/>
              <a:t>、</a:t>
            </a:r>
            <a:r>
              <a:rPr lang="en-US" altLang="zh-TW" dirty="0"/>
              <a:t>&lt;applet&gt;</a:t>
            </a:r>
            <a:r>
              <a:rPr lang="zh-TW" altLang="en-US" dirty="0"/>
              <a:t>、</a:t>
            </a:r>
            <a:r>
              <a:rPr lang="en-US" altLang="zh-TW" dirty="0"/>
              <a:t>&lt;</a:t>
            </a:r>
            <a:r>
              <a:rPr lang="en-US" altLang="zh-TW" dirty="0" err="1"/>
              <a:t>dir</a:t>
            </a:r>
            <a:r>
              <a:rPr lang="en-US" altLang="zh-TW" dirty="0"/>
              <a:t>&gt;</a:t>
            </a:r>
            <a:r>
              <a:rPr lang="zh-TW" altLang="en-US" dirty="0"/>
              <a:t>、</a:t>
            </a:r>
            <a:r>
              <a:rPr lang="en-US" altLang="zh-TW" dirty="0"/>
              <a:t>&lt;</a:t>
            </a:r>
            <a:r>
              <a:rPr lang="en-US" altLang="zh-TW" dirty="0" err="1"/>
              <a:t>isindex</a:t>
            </a:r>
            <a:r>
              <a:rPr lang="en-US" altLang="zh-TW" dirty="0"/>
              <a:t>&gt;</a:t>
            </a:r>
            <a:r>
              <a:rPr lang="zh-TW" altLang="en-US" dirty="0"/>
              <a:t>。</a:t>
            </a:r>
            <a:endParaRPr lang="en-US" altLang="zh-TW" dirty="0"/>
          </a:p>
        </p:txBody>
      </p:sp>
    </p:spTree>
    <p:extLst>
      <p:ext uri="{BB962C8B-B14F-4D97-AF65-F5344CB8AC3E}">
        <p14:creationId xmlns:p14="http://schemas.microsoft.com/office/powerpoint/2010/main" val="3973078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1"/>
            <a:r>
              <a:rPr lang="en-US" altLang="zh-TW" dirty="0"/>
              <a:t>1.3.1 HTML5</a:t>
            </a:r>
            <a:r>
              <a:rPr lang="zh-TW" altLang="en-US" dirty="0"/>
              <a:t>推薦的編輯器</a:t>
            </a:r>
            <a:endParaRPr lang="en-US" altLang="zh-TW" dirty="0"/>
          </a:p>
          <a:p>
            <a:pPr lvl="2"/>
            <a:r>
              <a:rPr lang="zh-TW" altLang="en-US" dirty="0"/>
              <a:t>記事本</a:t>
            </a:r>
          </a:p>
          <a:p>
            <a:pPr lvl="3"/>
            <a:r>
              <a:rPr lang="zh-TW" altLang="en-US" dirty="0"/>
              <a:t>在 </a:t>
            </a:r>
            <a:r>
              <a:rPr lang="en-US" altLang="zh-TW" dirty="0"/>
              <a:t>Windows </a:t>
            </a:r>
            <a:r>
              <a:rPr lang="zh-TW" altLang="en-US" dirty="0"/>
              <a:t>中內建的 </a:t>
            </a:r>
            <a:r>
              <a:rPr lang="zh-TW" altLang="en-US" b="1" dirty="0"/>
              <a:t>記事本</a:t>
            </a:r>
            <a:r>
              <a:rPr lang="zh-TW" altLang="en-US" dirty="0"/>
              <a:t>，是許多人喜歡使用的文字編輯器，除了不用安裝之外，</a:t>
            </a:r>
            <a:r>
              <a:rPr lang="zh-TW" altLang="en-US" b="1" dirty="0"/>
              <a:t>記事本 </a:t>
            </a:r>
            <a:r>
              <a:rPr lang="zh-TW" altLang="en-US" dirty="0"/>
              <a:t>功能單純，小巧易用，對於 </a:t>
            </a:r>
            <a:r>
              <a:rPr lang="en-US" altLang="zh-TW" b="1" dirty="0"/>
              <a:t>HTML</a:t>
            </a:r>
            <a:r>
              <a:rPr lang="en-US" altLang="zh-TW" dirty="0"/>
              <a:t> </a:t>
            </a:r>
            <a:r>
              <a:rPr lang="zh-TW" altLang="en-US" dirty="0"/>
              <a:t>語法熟悉的朋友來說是一個相當不錯的編輯器。</a:t>
            </a:r>
            <a:endParaRPr lang="en-US" altLang="zh-TW" dirty="0"/>
          </a:p>
          <a:p>
            <a:pPr lvl="2"/>
            <a:r>
              <a:rPr lang="en-US" altLang="zh-TW" dirty="0" err="1"/>
              <a:t>NotePad</a:t>
            </a:r>
            <a:r>
              <a:rPr lang="en-US" altLang="zh-TW" dirty="0"/>
              <a:t>++ </a:t>
            </a:r>
          </a:p>
          <a:p>
            <a:pPr lvl="3"/>
            <a:r>
              <a:rPr lang="en-US" altLang="zh-TW" dirty="0" err="1"/>
              <a:t>NotePad</a:t>
            </a:r>
            <a:r>
              <a:rPr lang="en-US" altLang="zh-TW" dirty="0"/>
              <a:t>++ </a:t>
            </a:r>
            <a:r>
              <a:rPr lang="zh-TW" altLang="en-US" dirty="0"/>
              <a:t>是個功能相當完整的純文字編輯器，以</a:t>
            </a:r>
            <a:r>
              <a:rPr lang="en-US" altLang="zh-TW" dirty="0"/>
              <a:t>GNU </a:t>
            </a:r>
            <a:r>
              <a:rPr lang="zh-TW" altLang="en-US" dirty="0"/>
              <a:t>形式發佈的自由軟體。</a:t>
            </a:r>
            <a:r>
              <a:rPr lang="en-US" altLang="zh-TW" dirty="0" err="1"/>
              <a:t>NotePad</a:t>
            </a:r>
            <a:r>
              <a:rPr lang="en-US" altLang="zh-TW" dirty="0"/>
              <a:t>++ </a:t>
            </a:r>
            <a:r>
              <a:rPr lang="zh-TW" altLang="en-US" dirty="0"/>
              <a:t>的開發維護者是台灣人，操作的方式十分簡單，可完美地取代 </a:t>
            </a:r>
            <a:r>
              <a:rPr lang="en-US" altLang="zh-TW" dirty="0"/>
              <a:t>Windows </a:t>
            </a:r>
            <a:r>
              <a:rPr lang="zh-TW" altLang="en-US" dirty="0"/>
              <a:t>的記事本。</a:t>
            </a:r>
          </a:p>
        </p:txBody>
      </p:sp>
      <p:sp>
        <p:nvSpPr>
          <p:cNvPr id="2" name="標題 1"/>
          <p:cNvSpPr>
            <a:spLocks noGrp="1"/>
          </p:cNvSpPr>
          <p:nvPr>
            <p:ph type="title"/>
          </p:nvPr>
        </p:nvSpPr>
        <p:spPr/>
        <p:txBody>
          <a:bodyPr/>
          <a:lstStyle/>
          <a:p>
            <a:r>
              <a:rPr lang="en-US" altLang="zh-TW" dirty="0"/>
              <a:t>1.3 HTML5</a:t>
            </a:r>
            <a:r>
              <a:rPr lang="zh-TW" altLang="en-US" dirty="0"/>
              <a:t>的編輯與瀏覽</a:t>
            </a:r>
          </a:p>
        </p:txBody>
      </p:sp>
    </p:spTree>
    <p:extLst>
      <p:ext uri="{BB962C8B-B14F-4D97-AF65-F5344CB8AC3E}">
        <p14:creationId xmlns:p14="http://schemas.microsoft.com/office/powerpoint/2010/main" val="1783562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2"/>
            <a:r>
              <a:rPr lang="en-US" altLang="zh-TW" dirty="0"/>
              <a:t>Adobe Dreamweaver </a:t>
            </a:r>
          </a:p>
          <a:p>
            <a:pPr lvl="3"/>
            <a:r>
              <a:rPr lang="zh-TW" altLang="en-US" dirty="0"/>
              <a:t>是</a:t>
            </a:r>
            <a:r>
              <a:rPr lang="en-US" altLang="zh-TW" dirty="0"/>
              <a:t>Adobe</a:t>
            </a:r>
            <a:r>
              <a:rPr lang="zh-TW" altLang="en-US" dirty="0"/>
              <a:t>公司開發的的著名網站開發工具。它使用所見即所得的介面，亦有</a:t>
            </a:r>
            <a:r>
              <a:rPr lang="en-US" altLang="zh-TW" dirty="0"/>
              <a:t>HTML</a:t>
            </a:r>
            <a:r>
              <a:rPr lang="zh-TW" altLang="en-US" dirty="0"/>
              <a:t>編輯的功能。它有</a:t>
            </a:r>
            <a:r>
              <a:rPr lang="en-US" altLang="zh-TW" dirty="0"/>
              <a:t>Mac</a:t>
            </a:r>
            <a:r>
              <a:rPr lang="zh-TW" altLang="en-US" dirty="0"/>
              <a:t>和</a:t>
            </a:r>
            <a:r>
              <a:rPr lang="en-US" altLang="zh-TW" dirty="0"/>
              <a:t>Windows</a:t>
            </a:r>
            <a:r>
              <a:rPr lang="zh-TW" altLang="en-US" dirty="0"/>
              <a:t>系統的版本。</a:t>
            </a:r>
            <a:r>
              <a:rPr lang="en-US" altLang="zh-TW" dirty="0"/>
              <a:t>Dreamweaver</a:t>
            </a:r>
            <a:r>
              <a:rPr lang="zh-TW" altLang="en-US" dirty="0"/>
              <a:t>被認為是目前最方便、功能最多、最靈活的網頁製作編輯工具，它屏除掉過去網頁設計師需要熟記各種</a:t>
            </a:r>
            <a:r>
              <a:rPr lang="en-US" altLang="zh-TW" dirty="0"/>
              <a:t>HTML</a:t>
            </a:r>
            <a:r>
              <a:rPr lang="zh-TW" altLang="en-US" dirty="0"/>
              <a:t>語法才能製作網頁的包袱，</a:t>
            </a:r>
            <a:r>
              <a:rPr lang="en-US" altLang="zh-TW" dirty="0"/>
              <a:t>Dreamweaver</a:t>
            </a:r>
            <a:r>
              <a:rPr lang="zh-TW" altLang="en-US" dirty="0"/>
              <a:t>完全以視覺化的操作介面，讓即使不懂</a:t>
            </a:r>
            <a:r>
              <a:rPr lang="en-US" altLang="zh-TW" dirty="0"/>
              <a:t>HTML</a:t>
            </a:r>
            <a:r>
              <a:rPr lang="zh-TW" altLang="en-US" dirty="0"/>
              <a:t>的新手，也能輕鬆製作出具專業水準的網頁。</a:t>
            </a:r>
          </a:p>
          <a:p>
            <a:pPr lvl="2"/>
            <a:r>
              <a:rPr lang="en-US" altLang="zh-TW" dirty="0"/>
              <a:t>Brackets </a:t>
            </a:r>
          </a:p>
          <a:p>
            <a:r>
              <a:rPr lang="en-US" altLang="zh-TW" sz="1800" b="0" dirty="0">
                <a:solidFill>
                  <a:schemeClr val="tx1"/>
                </a:solidFill>
                <a:latin typeface="+mj-ea"/>
              </a:rPr>
              <a:t>Brackets </a:t>
            </a:r>
            <a:r>
              <a:rPr lang="zh-TW" altLang="en-US" sz="1800" b="0" dirty="0">
                <a:solidFill>
                  <a:schemeClr val="tx1"/>
                </a:solidFill>
                <a:latin typeface="+mj-ea"/>
              </a:rPr>
              <a:t>是一款免費、開放原始碼的純文字網頁編輯器，支援 </a:t>
            </a:r>
            <a:r>
              <a:rPr lang="en-US" altLang="zh-TW" sz="1800" b="0" dirty="0">
                <a:solidFill>
                  <a:schemeClr val="tx1"/>
                </a:solidFill>
                <a:latin typeface="+mj-ea"/>
              </a:rPr>
              <a:t>Mac</a:t>
            </a:r>
            <a:r>
              <a:rPr lang="zh-TW" altLang="en-US" sz="1800" b="0" dirty="0">
                <a:solidFill>
                  <a:schemeClr val="tx1"/>
                </a:solidFill>
                <a:latin typeface="+mj-ea"/>
              </a:rPr>
              <a:t>、</a:t>
            </a:r>
            <a:r>
              <a:rPr lang="en-US" altLang="zh-TW" sz="1800" b="0" dirty="0">
                <a:solidFill>
                  <a:schemeClr val="tx1"/>
                </a:solidFill>
                <a:latin typeface="+mj-ea"/>
              </a:rPr>
              <a:t>Windows </a:t>
            </a:r>
            <a:r>
              <a:rPr lang="zh-TW" altLang="en-US" sz="1800" b="0" dirty="0">
                <a:solidFill>
                  <a:schemeClr val="tx1"/>
                </a:solidFill>
                <a:latin typeface="+mj-ea"/>
              </a:rPr>
              <a:t>及 </a:t>
            </a:r>
            <a:r>
              <a:rPr lang="en-US" altLang="zh-TW" sz="1800" b="0" dirty="0">
                <a:solidFill>
                  <a:schemeClr val="tx1"/>
                </a:solidFill>
                <a:latin typeface="+mj-ea"/>
              </a:rPr>
              <a:t>Linux </a:t>
            </a:r>
            <a:r>
              <a:rPr lang="zh-TW" altLang="en-US" sz="1800" b="0" dirty="0">
                <a:solidFill>
                  <a:schemeClr val="tx1"/>
                </a:solidFill>
                <a:latin typeface="+mj-ea"/>
              </a:rPr>
              <a:t>等作業系統。 主要有一個程式碼高亮介面，以及能夠快速編輯，在編輯 </a:t>
            </a:r>
            <a:r>
              <a:rPr lang="en-US" altLang="zh-TW" sz="1800" b="0" dirty="0">
                <a:solidFill>
                  <a:schemeClr val="tx1"/>
                </a:solidFill>
                <a:latin typeface="+mj-ea"/>
              </a:rPr>
              <a:t>HTML</a:t>
            </a:r>
            <a:r>
              <a:rPr lang="zh-TW" altLang="en-US" sz="1800" b="0" dirty="0">
                <a:solidFill>
                  <a:schemeClr val="tx1"/>
                </a:solidFill>
                <a:latin typeface="+mj-ea"/>
              </a:rPr>
              <a:t>、</a:t>
            </a:r>
            <a:r>
              <a:rPr lang="en-US" altLang="zh-TW" sz="1800" b="0" dirty="0">
                <a:solidFill>
                  <a:schemeClr val="tx1"/>
                </a:solidFill>
                <a:latin typeface="+mj-ea"/>
              </a:rPr>
              <a:t>CSS </a:t>
            </a:r>
            <a:r>
              <a:rPr lang="zh-TW" altLang="en-US" sz="1800" b="0" dirty="0">
                <a:solidFill>
                  <a:schemeClr val="tx1"/>
                </a:solidFill>
                <a:latin typeface="+mj-ea"/>
              </a:rPr>
              <a:t>或 </a:t>
            </a:r>
            <a:r>
              <a:rPr lang="en-US" altLang="zh-TW" sz="1800" b="0" dirty="0" err="1">
                <a:solidFill>
                  <a:schemeClr val="tx1"/>
                </a:solidFill>
                <a:latin typeface="+mj-ea"/>
              </a:rPr>
              <a:t>Javascript</a:t>
            </a:r>
            <a:r>
              <a:rPr lang="en-US" altLang="zh-TW" sz="1800" b="0" dirty="0">
                <a:solidFill>
                  <a:schemeClr val="tx1"/>
                </a:solidFill>
                <a:latin typeface="+mj-ea"/>
              </a:rPr>
              <a:t> </a:t>
            </a:r>
            <a:r>
              <a:rPr lang="zh-TW" altLang="en-US" sz="1800" b="0" dirty="0">
                <a:solidFill>
                  <a:schemeClr val="tx1"/>
                </a:solidFill>
                <a:latin typeface="+mj-ea"/>
              </a:rPr>
              <a:t>如果遇到相關屬性，會自動跳出選項，直接選擇就能減少輸入的時間及錯誤。顏色屬性則會跳出選色器，方便你加入色彩的 </a:t>
            </a:r>
            <a:r>
              <a:rPr lang="en-US" altLang="zh-TW" sz="1800" b="0" dirty="0">
                <a:solidFill>
                  <a:schemeClr val="tx1"/>
                </a:solidFill>
                <a:latin typeface="+mj-ea"/>
              </a:rPr>
              <a:t>Hex </a:t>
            </a:r>
            <a:r>
              <a:rPr lang="zh-TW" altLang="en-US" sz="1800" b="0" dirty="0">
                <a:solidFill>
                  <a:schemeClr val="tx1"/>
                </a:solidFill>
                <a:latin typeface="+mj-ea"/>
              </a:rPr>
              <a:t>值或 </a:t>
            </a:r>
            <a:r>
              <a:rPr lang="en-US" altLang="zh-TW" sz="1800" b="0" dirty="0">
                <a:solidFill>
                  <a:schemeClr val="tx1"/>
                </a:solidFill>
                <a:latin typeface="+mj-ea"/>
              </a:rPr>
              <a:t>RGB </a:t>
            </a:r>
            <a:r>
              <a:rPr lang="zh-TW" altLang="en-US" sz="1800" b="0" dirty="0">
                <a:solidFill>
                  <a:schemeClr val="tx1"/>
                </a:solidFill>
                <a:latin typeface="+mj-ea"/>
              </a:rPr>
              <a:t>值。另外，配合 </a:t>
            </a:r>
            <a:r>
              <a:rPr lang="en-US" altLang="zh-TW" sz="1800" b="0" dirty="0">
                <a:solidFill>
                  <a:schemeClr val="tx1"/>
                </a:solidFill>
                <a:latin typeface="+mj-ea"/>
              </a:rPr>
              <a:t>Brackets </a:t>
            </a:r>
            <a:r>
              <a:rPr lang="zh-TW" altLang="en-US" sz="1800" b="0" dirty="0">
                <a:solidFill>
                  <a:schemeClr val="tx1"/>
                </a:solidFill>
                <a:latin typeface="+mj-ea"/>
              </a:rPr>
              <a:t>內建的即時預覽功能，在編寫網頁時便能夠配合瀏覽器進行即時的更新。</a:t>
            </a:r>
          </a:p>
          <a:p>
            <a:pPr lvl="2"/>
            <a:endParaRPr lang="zh-TW" altLang="en-US" dirty="0"/>
          </a:p>
        </p:txBody>
      </p:sp>
    </p:spTree>
    <p:extLst>
      <p:ext uri="{BB962C8B-B14F-4D97-AF65-F5344CB8AC3E}">
        <p14:creationId xmlns:p14="http://schemas.microsoft.com/office/powerpoint/2010/main" val="23909511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古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24937</TotalTime>
  <Words>1355</Words>
  <Application>Microsoft Office PowerPoint</Application>
  <PresentationFormat>如螢幕大小 (4:3)</PresentationFormat>
  <Paragraphs>69</Paragraphs>
  <Slides>15</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15</vt:i4>
      </vt:variant>
    </vt:vector>
  </HeadingPairs>
  <TitlesOfParts>
    <vt:vector size="21" baseType="lpstr">
      <vt:lpstr>微軟正黑體</vt:lpstr>
      <vt:lpstr>Arial</vt:lpstr>
      <vt:lpstr>Arial Black</vt:lpstr>
      <vt:lpstr>Calibri</vt:lpstr>
      <vt:lpstr>Wingdings</vt:lpstr>
      <vt:lpstr>Median</vt:lpstr>
      <vt:lpstr>PowerPoint 簡報</vt:lpstr>
      <vt:lpstr>1.1 HTML的出現</vt:lpstr>
      <vt:lpstr>1.2 HTML5的新功能</vt:lpstr>
      <vt:lpstr>PowerPoint 簡報</vt:lpstr>
      <vt:lpstr>PowerPoint 簡報</vt:lpstr>
      <vt:lpstr>PowerPoint 簡報</vt:lpstr>
      <vt:lpstr>PowerPoint 簡報</vt:lpstr>
      <vt:lpstr>1.3 HTML5的編輯與瀏覽</vt:lpstr>
      <vt:lpstr>PowerPoint 簡報</vt:lpstr>
      <vt:lpstr>PowerPoint 簡報</vt:lpstr>
      <vt:lpstr>PowerPoint 簡報</vt:lpstr>
      <vt:lpstr>PowerPoint 簡報</vt:lpstr>
      <vt:lpstr>1.3.4 HTML 與網頁的關係</vt:lpstr>
      <vt:lpstr>1.3.4 HTML 與網頁的關係</vt:lpstr>
      <vt:lpstr>1.4 設計 HTML 文件的注意事項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敲開 Android 的開發大門</dc:title>
  <dc:creator>memi</dc:creator>
  <cp:keywords>ACL040700</cp:keywords>
  <cp:lastModifiedBy>詠涵 陸</cp:lastModifiedBy>
  <cp:revision>2081</cp:revision>
  <dcterms:created xsi:type="dcterms:W3CDTF">2011-06-06T16:54:13Z</dcterms:created>
  <dcterms:modified xsi:type="dcterms:W3CDTF">2020-12-15T12:19:24Z</dcterms:modified>
</cp:coreProperties>
</file>