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773" r:id="rId2"/>
    <p:sldId id="774" r:id="rId3"/>
    <p:sldId id="775" r:id="rId4"/>
    <p:sldId id="778" r:id="rId5"/>
    <p:sldId id="776" r:id="rId6"/>
    <p:sldId id="777" r:id="rId7"/>
    <p:sldId id="779" r:id="rId8"/>
    <p:sldId id="795" r:id="rId9"/>
    <p:sldId id="789" r:id="rId10"/>
    <p:sldId id="781" r:id="rId11"/>
    <p:sldId id="790" r:id="rId12"/>
    <p:sldId id="792" r:id="rId13"/>
    <p:sldId id="794" r:id="rId14"/>
    <p:sldId id="793" r:id="rId15"/>
    <p:sldId id="780" r:id="rId16"/>
    <p:sldId id="783" r:id="rId17"/>
    <p:sldId id="79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5C2"/>
    <a:srgbClr val="EC6D02"/>
    <a:srgbClr val="7E0F85"/>
    <a:srgbClr val="01538D"/>
    <a:srgbClr val="C67A48"/>
    <a:srgbClr val="786CAE"/>
    <a:srgbClr val="6EB5AF"/>
    <a:srgbClr val="8FC320"/>
    <a:srgbClr val="33CCCC"/>
    <a:srgbClr val="B5D1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7" autoAdjust="0"/>
    <p:restoredTop sz="98058" autoAdjust="0"/>
  </p:normalViewPr>
  <p:slideViewPr>
    <p:cSldViewPr>
      <p:cViewPr varScale="1">
        <p:scale>
          <a:sx n="67" d="100"/>
          <a:sy n="67" d="100"/>
        </p:scale>
        <p:origin x="1464" y="72"/>
      </p:cViewPr>
      <p:guideLst>
        <p:guide orient="horz" pos="2160"/>
        <p:guide pos="2880"/>
      </p:guideLst>
    </p:cSldViewPr>
  </p:slideViewPr>
  <p:outlineViewPr>
    <p:cViewPr>
      <p:scale>
        <a:sx n="33" d="100"/>
        <a:sy n="33" d="100"/>
      </p:scale>
      <p:origin x="0" y="712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241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1DA890-1C3A-4168-9336-7569BD13438D}" type="datetimeFigureOut">
              <a:rPr lang="zh-TW" altLang="en-US" smtClean="0"/>
              <a:pPr/>
              <a:t>2020/12/15</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C2F1F-D428-449F-967A-F29989CFB9CB}" type="slidenum">
              <a:rPr lang="zh-TW" altLang="en-US" smtClean="0"/>
              <a:pPr/>
              <a:t>‹#›</a:t>
            </a:fld>
            <a:endParaRPr lang="zh-TW" altLang="en-US"/>
          </a:p>
        </p:txBody>
      </p:sp>
    </p:spTree>
    <p:extLst>
      <p:ext uri="{BB962C8B-B14F-4D97-AF65-F5344CB8AC3E}">
        <p14:creationId xmlns:p14="http://schemas.microsoft.com/office/powerpoint/2010/main" val="12669697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71CE91-3D51-440C-AE01-BB26464EA3B2}" type="datetimeFigureOut">
              <a:rPr lang="zh-TW" altLang="en-US" smtClean="0"/>
              <a:pPr/>
              <a:t>2020/12/15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6B05A9-B499-4E5B-8BFF-1B523649516C}" type="slidenum">
              <a:rPr lang="zh-TW" altLang="en-US" smtClean="0"/>
              <a:pPr/>
              <a:t>‹#›</a:t>
            </a:fld>
            <a:endParaRPr lang="zh-TW" altLang="en-US"/>
          </a:p>
        </p:txBody>
      </p:sp>
    </p:spTree>
    <p:extLst>
      <p:ext uri="{BB962C8B-B14F-4D97-AF65-F5344CB8AC3E}">
        <p14:creationId xmlns:p14="http://schemas.microsoft.com/office/powerpoint/2010/main" val="365923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章名頁">
    <p:bg>
      <p:bgPr>
        <a:solidFill>
          <a:schemeClr val="bg1"/>
        </a:solidFill>
        <a:effectLst/>
      </p:bgPr>
    </p:bg>
    <p:spTree>
      <p:nvGrpSpPr>
        <p:cNvPr id="1" name=""/>
        <p:cNvGrpSpPr/>
        <p:nvPr/>
      </p:nvGrpSpPr>
      <p:grpSpPr>
        <a:xfrm>
          <a:off x="0" y="0"/>
          <a:ext cx="0" cy="0"/>
          <a:chOff x="0" y="0"/>
          <a:chExt cx="0" cy="0"/>
        </a:xfrm>
      </p:grpSpPr>
      <p:sp>
        <p:nvSpPr>
          <p:cNvPr id="6" name="文字版面配置區 9"/>
          <p:cNvSpPr>
            <a:spLocks noGrp="1"/>
          </p:cNvSpPr>
          <p:nvPr>
            <p:ph type="body" sz="quarter" idx="17"/>
          </p:nvPr>
        </p:nvSpPr>
        <p:spPr>
          <a:xfrm>
            <a:off x="857224" y="4286256"/>
            <a:ext cx="8072494" cy="1143008"/>
          </a:xfrm>
          <a:noFill/>
          <a:ln w="12700" cap="rnd">
            <a:noFill/>
            <a:round/>
          </a:ln>
          <a:effectLst/>
        </p:spPr>
        <p:txBody>
          <a:bodyPr lIns="0" tIns="0" rIns="0" bIns="0" numCol="2" anchor="ctr" anchorCtr="0">
            <a:noAutofit/>
          </a:bodyPr>
          <a:lstStyle>
            <a:lvl1pPr>
              <a:lnSpc>
                <a:spcPts val="2400"/>
              </a:lnSpc>
              <a:spcBef>
                <a:spcPts val="500"/>
              </a:spcBef>
              <a:defRPr kumimoji="0" lang="zh-TW" altLang="en-US" sz="2000" b="1" u="none" kern="1200" baseline="0" dirty="0">
                <a:solidFill>
                  <a:schemeClr val="tx1">
                    <a:lumMod val="65000"/>
                    <a:lumOff val="35000"/>
                  </a:schemeClr>
                </a:solidFill>
                <a:latin typeface="Arial" pitchFamily="34" charset="0"/>
                <a:ea typeface="+mj-ea"/>
                <a:cs typeface="+mn-cs"/>
              </a:defRPr>
            </a:lvl1pPr>
          </a:lstStyle>
          <a:p>
            <a:pPr lvl="0"/>
            <a:r>
              <a:rPr lang="zh-TW" altLang="en-US" dirty="0"/>
              <a:t>按一下以編輯母片文字樣式</a:t>
            </a:r>
          </a:p>
        </p:txBody>
      </p:sp>
      <p:sp>
        <p:nvSpPr>
          <p:cNvPr id="10" name="文字版面配置區 9"/>
          <p:cNvSpPr>
            <a:spLocks noGrp="1"/>
          </p:cNvSpPr>
          <p:nvPr>
            <p:ph type="body" sz="quarter" idx="16"/>
          </p:nvPr>
        </p:nvSpPr>
        <p:spPr>
          <a:xfrm>
            <a:off x="3500430" y="1142984"/>
            <a:ext cx="5357850" cy="1565366"/>
          </a:xfrm>
          <a:noFill/>
          <a:ln w="15875" cap="rnd">
            <a:noFill/>
            <a:round/>
          </a:ln>
          <a:effectLst/>
        </p:spPr>
        <p:txBody>
          <a:bodyPr lIns="144000" tIns="72000" rIns="288000" anchor="ctr" anchorCtr="0">
            <a:noAutofit/>
          </a:bodyPr>
          <a:lstStyle>
            <a:lvl1pPr>
              <a:lnSpc>
                <a:spcPts val="2300"/>
              </a:lnSpc>
              <a:spcBef>
                <a:spcPts val="0"/>
              </a:spcBef>
              <a:spcAft>
                <a:spcPts val="600"/>
              </a:spcAft>
              <a:defRPr sz="1600" b="0">
                <a:solidFill>
                  <a:schemeClr val="tx1"/>
                </a:solidFill>
              </a:defRPr>
            </a:lvl1pPr>
          </a:lstStyle>
          <a:p>
            <a:pPr lvl="0"/>
            <a:r>
              <a:rPr lang="zh-TW" altLang="en-US" dirty="0"/>
              <a:t>按一下以編輯母片文字樣式</a:t>
            </a:r>
          </a:p>
        </p:txBody>
      </p:sp>
      <p:sp>
        <p:nvSpPr>
          <p:cNvPr id="15" name="文字版面配置區 13"/>
          <p:cNvSpPr>
            <a:spLocks noGrp="1"/>
          </p:cNvSpPr>
          <p:nvPr>
            <p:ph type="body" sz="quarter" idx="15" hasCustomPrompt="1"/>
          </p:nvPr>
        </p:nvSpPr>
        <p:spPr>
          <a:xfrm>
            <a:off x="1071538" y="3357562"/>
            <a:ext cx="7786742" cy="714380"/>
          </a:xfrm>
          <a:effectLst/>
        </p:spPr>
        <p:txBody>
          <a:bodyPr anchor="ctr" anchorCtr="0">
            <a:noAutofit/>
          </a:bodyPr>
          <a:lstStyle>
            <a:lvl1pPr algn="l">
              <a:lnSpc>
                <a:spcPts val="4800"/>
              </a:lnSpc>
              <a:spcBef>
                <a:spcPts val="0"/>
              </a:spcBef>
              <a:defRPr sz="4400" b="1" u="none" cap="none" spc="0" baseline="0">
                <a:ln w="15875">
                  <a:noFill/>
                  <a:prstDash val="solid"/>
                </a:ln>
                <a:solidFill>
                  <a:srgbClr val="0075C2"/>
                </a:solidFill>
                <a:effectLst/>
              </a:defRPr>
            </a:lvl1pPr>
          </a:lstStyle>
          <a:p>
            <a:pPr lvl="0"/>
            <a:r>
              <a:rPr lang="zh-TW" altLang="en-US" dirty="0"/>
              <a:t>按一以輯母片文字樣式</a:t>
            </a:r>
          </a:p>
        </p:txBody>
      </p:sp>
      <p:sp>
        <p:nvSpPr>
          <p:cNvPr id="11" name="矩形 10"/>
          <p:cNvSpPr/>
          <p:nvPr userDrawn="1"/>
        </p:nvSpPr>
        <p:spPr>
          <a:xfrm flipV="1">
            <a:off x="71470" y="2857496"/>
            <a:ext cx="9000000" cy="3000396"/>
          </a:xfrm>
          <a:prstGeom prst="rect">
            <a:avLst/>
          </a:prstGeom>
          <a:noFill/>
          <a:ln w="76200">
            <a:solidFill>
              <a:srgbClr val="0075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userDrawn="1"/>
        </p:nvSpPr>
        <p:spPr>
          <a:xfrm flipV="1">
            <a:off x="755576" y="2564936"/>
            <a:ext cx="2357454" cy="288000"/>
          </a:xfrm>
          <a:prstGeom prst="rect">
            <a:avLst/>
          </a:prstGeom>
          <a:solidFill>
            <a:srgbClr val="0075C2"/>
          </a:solidFill>
          <a:ln w="38100">
            <a:solidFill>
              <a:srgbClr val="0075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版面配置區 13"/>
          <p:cNvSpPr>
            <a:spLocks noGrp="1"/>
          </p:cNvSpPr>
          <p:nvPr>
            <p:ph type="body" sz="quarter" idx="14"/>
          </p:nvPr>
        </p:nvSpPr>
        <p:spPr>
          <a:xfrm>
            <a:off x="1052198" y="2065408"/>
            <a:ext cx="1800200" cy="863526"/>
          </a:xfrm>
        </p:spPr>
        <p:txBody>
          <a:bodyPr anchor="ctr" anchorCtr="0">
            <a:noAutofit/>
          </a:bodyPr>
          <a:lstStyle>
            <a:lvl1pPr>
              <a:lnSpc>
                <a:spcPts val="4800"/>
              </a:lnSpc>
              <a:spcBef>
                <a:spcPts val="0"/>
              </a:spcBef>
              <a:defRPr sz="10000" b="1" u="none" cap="none" spc="0" baseline="0">
                <a:ln w="19050">
                  <a:solidFill>
                    <a:schemeClr val="tx2">
                      <a:tint val="1000"/>
                    </a:schemeClr>
                  </a:solidFill>
                  <a:prstDash val="solid"/>
                </a:ln>
                <a:solidFill>
                  <a:schemeClr val="tx1">
                    <a:lumMod val="65000"/>
                    <a:lumOff val="35000"/>
                  </a:schemeClr>
                </a:solidFill>
                <a:effectLst>
                  <a:outerShdw blurRad="50000" dist="50800" dir="7500000" algn="tl">
                    <a:srgbClr val="000000">
                      <a:shade val="5000"/>
                      <a:alpha val="35000"/>
                    </a:srgbClr>
                  </a:outerShdw>
                </a:effectLst>
              </a:defRPr>
            </a:lvl1pPr>
          </a:lstStyle>
          <a:p>
            <a:pPr lvl="0"/>
            <a:r>
              <a:rPr lang="zh-TW" altLang="en-US" dirty="0"/>
              <a:t>按</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XX章節">
    <p:spTree>
      <p:nvGrpSpPr>
        <p:cNvPr id="1" name=""/>
        <p:cNvGrpSpPr/>
        <p:nvPr/>
      </p:nvGrpSpPr>
      <p:grpSpPr>
        <a:xfrm>
          <a:off x="0" y="0"/>
          <a:ext cx="0" cy="0"/>
          <a:chOff x="0" y="0"/>
          <a:chExt cx="0" cy="0"/>
        </a:xfrm>
      </p:grpSpPr>
      <p:sp>
        <p:nvSpPr>
          <p:cNvPr id="5" name="內容版面配置區 4"/>
          <p:cNvSpPr>
            <a:spLocks noGrp="1"/>
          </p:cNvSpPr>
          <p:nvPr>
            <p:ph sz="quarter" idx="10"/>
          </p:nvPr>
        </p:nvSpPr>
        <p:spPr>
          <a:xfrm>
            <a:off x="431999" y="1364512"/>
            <a:ext cx="8280000" cy="5160832"/>
          </a:xfrm>
        </p:spPr>
        <p:txBody>
          <a:bodyPr/>
          <a:lstStyle>
            <a:lvl1pPr>
              <a:defRPr kumimoji="0" lang="zh-TW" altLang="en-US" sz="3200" b="1" u="none" kern="1200" baseline="0" dirty="0" smtClean="0">
                <a:solidFill>
                  <a:srgbClr val="01538D"/>
                </a:solidFill>
                <a:latin typeface="Arial" pitchFamily="34" charset="0"/>
                <a:ea typeface="+mj-ea"/>
                <a:cs typeface="+mj-cs"/>
              </a:defRPr>
            </a:lvl1pPr>
            <a:lvl2pPr>
              <a:defRPr kumimoji="0" lang="zh-TW" altLang="en-US" sz="2800" b="1" kern="1200" dirty="0" smtClean="0">
                <a:solidFill>
                  <a:srgbClr val="7E0F85"/>
                </a:solidFill>
                <a:latin typeface="+mj-ea"/>
                <a:ea typeface="+mj-ea"/>
                <a:cs typeface="+mn-cs"/>
              </a:defRPr>
            </a:lvl2pPr>
            <a:lvl3pPr marL="0" indent="0">
              <a:defRPr kumimoji="0" lang="zh-TW" altLang="en-US" sz="2500" b="1" u="dottedHeavy" kern="1200" baseline="0" dirty="0" smtClean="0">
                <a:solidFill>
                  <a:srgbClr val="EC6D02"/>
                </a:solidFill>
                <a:latin typeface="+mj-ea"/>
                <a:ea typeface="+mj-ea"/>
                <a:cs typeface="+mn-cs"/>
              </a:defRPr>
            </a:lvl3pPr>
            <a:lvl4pPr>
              <a:spcAft>
                <a:spcPts val="200"/>
              </a:spcAft>
              <a:defRPr/>
            </a:lvl4pPr>
          </a:lstStyle>
          <a:p>
            <a:pPr lvl="0"/>
            <a:r>
              <a:rPr lang="zh-TW" altLang="en-US" dirty="0"/>
              <a:t>按一下以編輯母片文字樣式</a:t>
            </a:r>
          </a:p>
          <a:p>
            <a:pPr marL="0" lvl="1" indent="0" algn="l" rtl="0" eaLnBrk="1" latinLnBrk="0" hangingPunct="1">
              <a:lnSpc>
                <a:spcPct val="100000"/>
              </a:lnSpc>
              <a:spcBef>
                <a:spcPts val="1200"/>
              </a:spcBef>
              <a:buClr>
                <a:schemeClr val="accent3">
                  <a:lumMod val="75000"/>
                </a:schemeClr>
              </a:buClr>
              <a:buSzPct val="90000"/>
              <a:buFontTx/>
              <a:buNone/>
            </a:pPr>
            <a:r>
              <a:rPr lang="zh-TW" altLang="en-US" dirty="0"/>
              <a:t>第二層</a:t>
            </a:r>
          </a:p>
          <a:p>
            <a:pPr marL="360000" lvl="2" indent="-360000" algn="l" rtl="0" eaLnBrk="1" latinLnBrk="0" hangingPunct="1">
              <a:lnSpc>
                <a:spcPct val="100000"/>
              </a:lnSpc>
              <a:spcBef>
                <a:spcPts val="1200"/>
              </a:spcBef>
              <a:spcAft>
                <a:spcPts val="200"/>
              </a:spcAft>
              <a:buClr>
                <a:srgbClr val="AE2A7F"/>
              </a:buClr>
              <a:buSzPct val="90000"/>
              <a:buFontTx/>
              <a:buNone/>
            </a:pPr>
            <a:r>
              <a:rPr lang="zh-TW" altLang="en-US" dirty="0"/>
              <a:t>第三層</a:t>
            </a:r>
          </a:p>
          <a:p>
            <a:pPr lvl="3"/>
            <a:r>
              <a:rPr lang="zh-TW" altLang="en-US" dirty="0"/>
              <a:t>第四層</a:t>
            </a:r>
          </a:p>
          <a:p>
            <a:pPr lvl="4"/>
            <a:r>
              <a:rPr lang="zh-TW" altLang="en-US" dirty="0"/>
              <a:t>第五層</a:t>
            </a:r>
          </a:p>
        </p:txBody>
      </p:sp>
      <p:grpSp>
        <p:nvGrpSpPr>
          <p:cNvPr id="7" name="群組 6"/>
          <p:cNvGrpSpPr/>
          <p:nvPr userDrawn="1"/>
        </p:nvGrpSpPr>
        <p:grpSpPr>
          <a:xfrm>
            <a:off x="8286776" y="6160557"/>
            <a:ext cx="579124" cy="652819"/>
            <a:chOff x="8286776" y="6160557"/>
            <a:chExt cx="579124" cy="652819"/>
          </a:xfrm>
        </p:grpSpPr>
        <p:sp>
          <p:nvSpPr>
            <p:cNvPr id="4" name="橢圓形圖說文字 3"/>
            <p:cNvSpPr/>
            <p:nvPr/>
          </p:nvSpPr>
          <p:spPr>
            <a:xfrm flipH="1">
              <a:off x="8286776" y="6160557"/>
              <a:ext cx="579124" cy="579126"/>
            </a:xfrm>
            <a:prstGeom prst="wedgeEllipseCallout">
              <a:avLst>
                <a:gd name="adj1" fmla="val -47623"/>
                <a:gd name="adj2" fmla="val 46426"/>
              </a:avLst>
            </a:prstGeom>
            <a:solidFill>
              <a:srgbClr val="0075C2">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B5D14F"/>
                </a:solidFill>
              </a:endParaRPr>
            </a:p>
          </p:txBody>
        </p:sp>
        <p:sp>
          <p:nvSpPr>
            <p:cNvPr id="6" name="文字方塊 5">
              <a:hlinkClick r:id="rId2" action="ppaction://hlinksldjump"/>
            </p:cNvPr>
            <p:cNvSpPr txBox="1"/>
            <p:nvPr/>
          </p:nvSpPr>
          <p:spPr>
            <a:xfrm>
              <a:off x="8327600" y="6167045"/>
              <a:ext cx="497475" cy="646331"/>
            </a:xfrm>
            <a:prstGeom prst="rect">
              <a:avLst/>
            </a:prstGeom>
            <a:noFill/>
          </p:spPr>
          <p:txBody>
            <a:bodyPr wrap="square" rtlCol="0">
              <a:spAutoFit/>
            </a:bodyPr>
            <a:lstStyle/>
            <a:p>
              <a:pPr>
                <a:lnSpc>
                  <a:spcPct val="100000"/>
                </a:lnSpc>
              </a:pPr>
              <a:r>
                <a:rPr lang="zh-TW" altLang="en-US" sz="2400" b="1" dirty="0">
                  <a:solidFill>
                    <a:schemeClr val="accent3">
                      <a:lumMod val="20000"/>
                      <a:lumOff val="80000"/>
                    </a:schemeClr>
                  </a:solidFill>
                </a:rPr>
                <a:t>回</a:t>
              </a:r>
              <a:endParaRPr lang="en-US" altLang="zh-TW" sz="2400" b="1" dirty="0">
                <a:solidFill>
                  <a:schemeClr val="accent3">
                    <a:lumMod val="20000"/>
                    <a:lumOff val="80000"/>
                  </a:schemeClr>
                </a:solidFill>
              </a:endParaRPr>
            </a:p>
            <a:p>
              <a:r>
                <a:rPr lang="zh-TW" altLang="en-US" sz="1800" b="1" baseline="20000" dirty="0">
                  <a:solidFill>
                    <a:schemeClr val="accent3">
                      <a:lumMod val="20000"/>
                      <a:lumOff val="80000"/>
                    </a:schemeClr>
                  </a:solidFill>
                </a:rPr>
                <a:t>首頁</a:t>
              </a:r>
            </a:p>
          </p:txBody>
        </p:sp>
      </p:grpSp>
      <p:sp>
        <p:nvSpPr>
          <p:cNvPr id="8" name="標題版面配置區 21"/>
          <p:cNvSpPr>
            <a:spLocks noGrp="1"/>
          </p:cNvSpPr>
          <p:nvPr>
            <p:ph type="title"/>
          </p:nvPr>
        </p:nvSpPr>
        <p:spPr>
          <a:xfrm>
            <a:off x="422936" y="764704"/>
            <a:ext cx="8325528" cy="576064"/>
          </a:xfrm>
          <a:prstGeom prst="rect">
            <a:avLst/>
          </a:prstGeom>
        </p:spPr>
        <p:txBody>
          <a:bodyPr vert="horz" anchor="ctr">
            <a:normAutofit/>
          </a:bodyPr>
          <a:lstStyle>
            <a:lvl1pPr>
              <a:defRPr>
                <a:solidFill>
                  <a:srgbClr val="01538D"/>
                </a:solidFill>
              </a:defRPr>
            </a:lvl1pPr>
          </a:lstStyle>
          <a:p>
            <a:r>
              <a:rPr kumimoji="0" lang="zh-TW" altLang="en-US" dirty="0"/>
              <a:t>按一下以編輯母片標題樣式</a:t>
            </a:r>
            <a:endParaRPr kumimoji="0" lang="en-US" dirty="0"/>
          </a:p>
        </p:txBody>
      </p:sp>
    </p:spTree>
    <p:extLst>
      <p:ext uri="{BB962C8B-B14F-4D97-AF65-F5344CB8AC3E}">
        <p14:creationId xmlns:p14="http://schemas.microsoft.com/office/powerpoint/2010/main" val="357054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內文">
    <p:spTree>
      <p:nvGrpSpPr>
        <p:cNvPr id="1" name=""/>
        <p:cNvGrpSpPr/>
        <p:nvPr/>
      </p:nvGrpSpPr>
      <p:grpSpPr>
        <a:xfrm>
          <a:off x="0" y="0"/>
          <a:ext cx="0" cy="0"/>
          <a:chOff x="0" y="0"/>
          <a:chExt cx="0" cy="0"/>
        </a:xfrm>
      </p:grpSpPr>
      <p:sp>
        <p:nvSpPr>
          <p:cNvPr id="5" name="內容版面配置區 4"/>
          <p:cNvSpPr>
            <a:spLocks noGrp="1"/>
          </p:cNvSpPr>
          <p:nvPr>
            <p:ph sz="quarter" idx="10"/>
          </p:nvPr>
        </p:nvSpPr>
        <p:spPr>
          <a:xfrm>
            <a:off x="431999" y="741600"/>
            <a:ext cx="8280000" cy="5760000"/>
          </a:xfrm>
        </p:spPr>
        <p:txBody>
          <a:bodyPr/>
          <a:lstStyle>
            <a:lvl1pPr>
              <a:defRPr>
                <a:solidFill>
                  <a:srgbClr val="01538D"/>
                </a:solidFill>
              </a:defRPr>
            </a:lvl1pPr>
            <a:lvl2pPr>
              <a:defRPr kumimoji="0" lang="zh-TW" altLang="en-US" sz="2800" b="1" kern="1200" dirty="0" smtClean="0">
                <a:solidFill>
                  <a:srgbClr val="7E0F85"/>
                </a:solidFill>
                <a:latin typeface="+mj-ea"/>
                <a:ea typeface="+mj-ea"/>
                <a:cs typeface="+mn-cs"/>
              </a:defRPr>
            </a:lvl2pPr>
            <a:lvl3pPr marL="0" indent="0">
              <a:defRPr kumimoji="0" lang="zh-TW" altLang="en-US" sz="2500" b="1" u="dottedHeavy" kern="1200" baseline="0" dirty="0" smtClean="0">
                <a:solidFill>
                  <a:srgbClr val="EC6D02"/>
                </a:solidFill>
                <a:latin typeface="+mj-ea"/>
                <a:ea typeface="+mj-ea"/>
                <a:cs typeface="+mn-cs"/>
              </a:defRPr>
            </a:lvl3pPr>
            <a:lvl4pPr>
              <a:spcAft>
                <a:spcPts val="200"/>
              </a:spcAft>
              <a:defRPr/>
            </a:lvl4pPr>
          </a:lstStyle>
          <a:p>
            <a:pPr lvl="0"/>
            <a:r>
              <a:rPr lang="zh-TW" altLang="en-US" dirty="0"/>
              <a:t>按一下以編輯母片文字樣式</a:t>
            </a:r>
          </a:p>
          <a:p>
            <a:pPr marL="0" lvl="1" indent="0" algn="l" rtl="0" eaLnBrk="1" latinLnBrk="0" hangingPunct="1">
              <a:lnSpc>
                <a:spcPct val="100000"/>
              </a:lnSpc>
              <a:spcBef>
                <a:spcPts val="1200"/>
              </a:spcBef>
              <a:buClr>
                <a:schemeClr val="accent3">
                  <a:lumMod val="75000"/>
                </a:schemeClr>
              </a:buClr>
              <a:buSzPct val="90000"/>
              <a:buFontTx/>
              <a:buNone/>
            </a:pPr>
            <a:r>
              <a:rPr lang="zh-TW" altLang="en-US" dirty="0"/>
              <a:t>第二層</a:t>
            </a:r>
          </a:p>
          <a:p>
            <a:pPr marL="360000" lvl="2" indent="-360000" algn="l" rtl="0" eaLnBrk="1" latinLnBrk="0" hangingPunct="1">
              <a:lnSpc>
                <a:spcPct val="100000"/>
              </a:lnSpc>
              <a:spcBef>
                <a:spcPts val="1200"/>
              </a:spcBef>
              <a:spcAft>
                <a:spcPts val="200"/>
              </a:spcAft>
              <a:buClr>
                <a:srgbClr val="AE2A7F"/>
              </a:buClr>
              <a:buSzPct val="90000"/>
              <a:buFontTx/>
              <a:buNone/>
            </a:pPr>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48227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標題文字">
    <p:spTree>
      <p:nvGrpSpPr>
        <p:cNvPr id="1" name=""/>
        <p:cNvGrpSpPr/>
        <p:nvPr/>
      </p:nvGrpSpPr>
      <p:grpSpPr>
        <a:xfrm>
          <a:off x="0" y="0"/>
          <a:ext cx="0" cy="0"/>
          <a:chOff x="0" y="0"/>
          <a:chExt cx="0" cy="0"/>
        </a:xfrm>
      </p:grpSpPr>
      <p:sp>
        <p:nvSpPr>
          <p:cNvPr id="5" name="內容版面配置區 4"/>
          <p:cNvSpPr>
            <a:spLocks noGrp="1"/>
          </p:cNvSpPr>
          <p:nvPr>
            <p:ph sz="quarter" idx="10"/>
          </p:nvPr>
        </p:nvSpPr>
        <p:spPr>
          <a:xfrm>
            <a:off x="431999" y="741600"/>
            <a:ext cx="8280000" cy="5760000"/>
          </a:xfrm>
        </p:spPr>
        <p:txBody>
          <a:bodyPr/>
          <a:lstStyle>
            <a:lvl1pPr>
              <a:defRPr>
                <a:solidFill>
                  <a:srgbClr val="01538D"/>
                </a:solidFill>
              </a:defRPr>
            </a:lvl1pPr>
            <a:lvl2pPr>
              <a:defRPr kumimoji="0" lang="zh-TW" altLang="en-US" sz="2800" b="1" kern="1200" dirty="0" smtClean="0">
                <a:solidFill>
                  <a:srgbClr val="7E0F85"/>
                </a:solidFill>
                <a:latin typeface="+mj-ea"/>
                <a:ea typeface="+mj-ea"/>
                <a:cs typeface="+mn-cs"/>
              </a:defRPr>
            </a:lvl2pPr>
            <a:lvl3pPr marL="0" indent="0">
              <a:defRPr kumimoji="0" lang="zh-TW" altLang="en-US" sz="2500" b="1" u="dottedHeavy" kern="1200" baseline="0" dirty="0" smtClean="0">
                <a:solidFill>
                  <a:srgbClr val="EC6D02"/>
                </a:solidFill>
                <a:latin typeface="+mj-ea"/>
                <a:ea typeface="+mj-ea"/>
                <a:cs typeface="+mn-cs"/>
              </a:defRPr>
            </a:lvl3pPr>
            <a:lvl4pPr>
              <a:spcAft>
                <a:spcPts val="200"/>
              </a:spcAft>
              <a:defRPr/>
            </a:lvl4pPr>
          </a:lstStyle>
          <a:p>
            <a:pPr lvl="0"/>
            <a:r>
              <a:rPr lang="zh-TW" altLang="en-US" dirty="0"/>
              <a:t>按一下以編輯母片文字樣式</a:t>
            </a:r>
          </a:p>
          <a:p>
            <a:pPr marL="0" lvl="1" indent="0" algn="l" rtl="0" eaLnBrk="1" latinLnBrk="0" hangingPunct="1">
              <a:lnSpc>
                <a:spcPct val="100000"/>
              </a:lnSpc>
              <a:spcBef>
                <a:spcPts val="1200"/>
              </a:spcBef>
              <a:buClr>
                <a:schemeClr val="accent3">
                  <a:lumMod val="75000"/>
                </a:schemeClr>
              </a:buClr>
              <a:buSzPct val="90000"/>
              <a:buFontTx/>
              <a:buNone/>
            </a:pPr>
            <a:r>
              <a:rPr lang="zh-TW" altLang="en-US" dirty="0"/>
              <a:t>第二層</a:t>
            </a:r>
          </a:p>
          <a:p>
            <a:pPr marL="360000" lvl="2" indent="-360000" algn="l" rtl="0" eaLnBrk="1" latinLnBrk="0" hangingPunct="1">
              <a:lnSpc>
                <a:spcPct val="100000"/>
              </a:lnSpc>
              <a:spcBef>
                <a:spcPts val="1200"/>
              </a:spcBef>
              <a:spcAft>
                <a:spcPts val="200"/>
              </a:spcAft>
              <a:buClr>
                <a:srgbClr val="AE2A7F"/>
              </a:buClr>
              <a:buSzPct val="90000"/>
              <a:buFontTx/>
              <a:buNone/>
            </a:pPr>
            <a:r>
              <a:rPr lang="zh-TW" altLang="en-US" dirty="0"/>
              <a:t>第三層</a:t>
            </a:r>
          </a:p>
          <a:p>
            <a:pPr lvl="3"/>
            <a:r>
              <a:rPr lang="zh-TW" altLang="en-US" dirty="0"/>
              <a:t>第四層</a:t>
            </a:r>
          </a:p>
          <a:p>
            <a:pPr lvl="4"/>
            <a:r>
              <a:rPr lang="zh-TW" altLang="en-US" dirty="0"/>
              <a:t>第五層</a:t>
            </a:r>
          </a:p>
        </p:txBody>
      </p:sp>
      <p:grpSp>
        <p:nvGrpSpPr>
          <p:cNvPr id="7" name="群組 6"/>
          <p:cNvGrpSpPr/>
          <p:nvPr userDrawn="1"/>
        </p:nvGrpSpPr>
        <p:grpSpPr>
          <a:xfrm>
            <a:off x="8286776" y="6160557"/>
            <a:ext cx="579124" cy="646331"/>
            <a:chOff x="8286776" y="6160557"/>
            <a:chExt cx="579124" cy="646331"/>
          </a:xfrm>
        </p:grpSpPr>
        <p:sp>
          <p:nvSpPr>
            <p:cNvPr id="4" name="橢圓形圖說文字 3"/>
            <p:cNvSpPr/>
            <p:nvPr/>
          </p:nvSpPr>
          <p:spPr>
            <a:xfrm flipH="1">
              <a:off x="8286776" y="6160557"/>
              <a:ext cx="579124" cy="579126"/>
            </a:xfrm>
            <a:prstGeom prst="wedgeEllipseCallout">
              <a:avLst>
                <a:gd name="adj1" fmla="val -47623"/>
                <a:gd name="adj2" fmla="val 46426"/>
              </a:avLst>
            </a:prstGeom>
            <a:solidFill>
              <a:srgbClr val="0075C2">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B5D14F"/>
                </a:solidFill>
              </a:endParaRPr>
            </a:p>
          </p:txBody>
        </p:sp>
        <p:sp>
          <p:nvSpPr>
            <p:cNvPr id="6" name="文字方塊 5">
              <a:hlinkClick r:id="rId2" action="ppaction://hlinksldjump"/>
            </p:cNvPr>
            <p:cNvSpPr txBox="1"/>
            <p:nvPr/>
          </p:nvSpPr>
          <p:spPr>
            <a:xfrm>
              <a:off x="8327600" y="6160557"/>
              <a:ext cx="497475" cy="646331"/>
            </a:xfrm>
            <a:prstGeom prst="rect">
              <a:avLst/>
            </a:prstGeom>
            <a:noFill/>
          </p:spPr>
          <p:txBody>
            <a:bodyPr wrap="square" rtlCol="0">
              <a:spAutoFit/>
            </a:bodyPr>
            <a:lstStyle/>
            <a:p>
              <a:pPr>
                <a:lnSpc>
                  <a:spcPct val="100000"/>
                </a:lnSpc>
              </a:pPr>
              <a:r>
                <a:rPr lang="zh-TW" altLang="en-US" sz="2400" b="1" dirty="0">
                  <a:solidFill>
                    <a:schemeClr val="accent3">
                      <a:lumMod val="20000"/>
                      <a:lumOff val="80000"/>
                    </a:schemeClr>
                  </a:solidFill>
                </a:rPr>
                <a:t>回</a:t>
              </a:r>
              <a:endParaRPr lang="en-US" altLang="zh-TW" sz="2400" b="1" dirty="0">
                <a:solidFill>
                  <a:schemeClr val="accent3">
                    <a:lumMod val="20000"/>
                    <a:lumOff val="80000"/>
                  </a:schemeClr>
                </a:solidFill>
              </a:endParaRPr>
            </a:p>
            <a:p>
              <a:r>
                <a:rPr lang="zh-TW" altLang="en-US" sz="1800" b="1" baseline="20000" dirty="0">
                  <a:solidFill>
                    <a:schemeClr val="accent3">
                      <a:lumMod val="20000"/>
                      <a:lumOff val="80000"/>
                    </a:schemeClr>
                  </a:solidFill>
                </a:rPr>
                <a:t>首頁</a:t>
              </a: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文字">
    <p:spTree>
      <p:nvGrpSpPr>
        <p:cNvPr id="1" name=""/>
        <p:cNvGrpSpPr/>
        <p:nvPr/>
      </p:nvGrpSpPr>
      <p:grpSpPr>
        <a:xfrm>
          <a:off x="0" y="0"/>
          <a:ext cx="0" cy="0"/>
          <a:chOff x="0" y="0"/>
          <a:chExt cx="0" cy="0"/>
        </a:xfrm>
      </p:grpSpPr>
      <p:sp>
        <p:nvSpPr>
          <p:cNvPr id="4" name="內容版面配置區 3"/>
          <p:cNvSpPr>
            <a:spLocks noGrp="1"/>
          </p:cNvSpPr>
          <p:nvPr>
            <p:ph sz="quarter" idx="10"/>
          </p:nvPr>
        </p:nvSpPr>
        <p:spPr>
          <a:xfrm>
            <a:off x="432000" y="1100834"/>
            <a:ext cx="8280000" cy="5400000"/>
          </a:xfrm>
        </p:spPr>
        <p:txBody>
          <a:bodyPr/>
          <a:lstStyle>
            <a:lvl2pPr>
              <a:defRPr kumimoji="0" lang="zh-TW" altLang="en-US" sz="2800" b="1" kern="1200" dirty="0" smtClean="0">
                <a:solidFill>
                  <a:schemeClr val="accent5">
                    <a:lumMod val="75000"/>
                  </a:schemeClr>
                </a:solidFill>
                <a:latin typeface="+mj-ea"/>
                <a:ea typeface="+mj-ea"/>
                <a:cs typeface="+mn-cs"/>
              </a:defRPr>
            </a:lvl2pPr>
            <a:lvl3pPr marL="0" indent="0">
              <a:defRPr kumimoji="0" lang="zh-TW" altLang="en-US" sz="2500" b="1" u="dottedHeavy" kern="1200" baseline="0" dirty="0" smtClean="0">
                <a:solidFill>
                  <a:srgbClr val="EC6D02"/>
                </a:solidFill>
                <a:latin typeface="+mj-ea"/>
                <a:ea typeface="+mj-ea"/>
                <a:cs typeface="+mn-cs"/>
              </a:defRPr>
            </a:lvl3pPr>
            <a:lvl4pPr>
              <a:spcAft>
                <a:spcPts val="200"/>
              </a:spcAft>
              <a:defRPr/>
            </a:lvl4pPr>
          </a:lstStyle>
          <a:p>
            <a:pPr lvl="0"/>
            <a:r>
              <a:rPr lang="zh-TW" altLang="en-US" dirty="0"/>
              <a:t>按一下以編輯母片文字樣式</a:t>
            </a:r>
          </a:p>
          <a:p>
            <a:pPr marL="0" lvl="1" indent="0" algn="l" rtl="0" eaLnBrk="1" latinLnBrk="0" hangingPunct="1">
              <a:lnSpc>
                <a:spcPct val="100000"/>
              </a:lnSpc>
              <a:spcBef>
                <a:spcPts val="1200"/>
              </a:spcBef>
              <a:buClr>
                <a:schemeClr val="accent3">
                  <a:lumMod val="75000"/>
                </a:schemeClr>
              </a:buClr>
              <a:buSzPct val="90000"/>
              <a:buFontTx/>
              <a:buNone/>
            </a:pPr>
            <a:r>
              <a:rPr lang="zh-TW" altLang="en-US" dirty="0"/>
              <a:t>第二層</a:t>
            </a:r>
          </a:p>
          <a:p>
            <a:pPr marL="360000" lvl="2" indent="-360000" algn="l" rtl="0" eaLnBrk="1" latinLnBrk="0" hangingPunct="1">
              <a:lnSpc>
                <a:spcPct val="100000"/>
              </a:lnSpc>
              <a:spcBef>
                <a:spcPts val="1200"/>
              </a:spcBef>
              <a:spcAft>
                <a:spcPts val="200"/>
              </a:spcAft>
              <a:buClr>
                <a:srgbClr val="AE2A7F"/>
              </a:buClr>
              <a:buSzPct val="90000"/>
              <a:buFontTx/>
              <a:buNone/>
            </a:pPr>
            <a:r>
              <a:rPr lang="zh-TW" altLang="en-US" dirty="0"/>
              <a:t>第三層</a:t>
            </a:r>
          </a:p>
          <a:p>
            <a:pPr lvl="3"/>
            <a:r>
              <a:rPr lang="zh-TW" altLang="en-US" dirty="0"/>
              <a:t>第四層</a:t>
            </a:r>
          </a:p>
          <a:p>
            <a:pPr lvl="4"/>
            <a:r>
              <a:rPr lang="zh-TW" altLang="en-US" dirty="0"/>
              <a:t>第五層</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標題文字_雙欄">
    <p:spTree>
      <p:nvGrpSpPr>
        <p:cNvPr id="1" name=""/>
        <p:cNvGrpSpPr/>
        <p:nvPr/>
      </p:nvGrpSpPr>
      <p:grpSpPr>
        <a:xfrm>
          <a:off x="0" y="0"/>
          <a:ext cx="0" cy="0"/>
          <a:chOff x="0" y="0"/>
          <a:chExt cx="0" cy="0"/>
        </a:xfrm>
      </p:grpSpPr>
      <p:sp>
        <p:nvSpPr>
          <p:cNvPr id="4" name="內容版面配置區 3"/>
          <p:cNvSpPr>
            <a:spLocks noGrp="1"/>
          </p:cNvSpPr>
          <p:nvPr>
            <p:ph sz="quarter" idx="10"/>
          </p:nvPr>
        </p:nvSpPr>
        <p:spPr>
          <a:xfrm>
            <a:off x="431999" y="648000"/>
            <a:ext cx="4067993" cy="5760000"/>
          </a:xfrm>
        </p:spPr>
        <p:txBody>
          <a:bodyPr/>
          <a:lstStyle>
            <a:lvl2pPr>
              <a:defRPr>
                <a:solidFill>
                  <a:schemeClr val="accent5">
                    <a:lumMod val="75000"/>
                  </a:schemeClr>
                </a:solidFill>
              </a:defRPr>
            </a:lvl2pPr>
            <a:lvl3pPr>
              <a:defRPr>
                <a:solidFill>
                  <a:srgbClr val="00B050"/>
                </a:solidFill>
              </a:defRPr>
            </a:lvl3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內容版面配置區 4"/>
          <p:cNvSpPr>
            <a:spLocks noGrp="1"/>
          </p:cNvSpPr>
          <p:nvPr>
            <p:ph sz="quarter" idx="11"/>
          </p:nvPr>
        </p:nvSpPr>
        <p:spPr>
          <a:xfrm>
            <a:off x="4572000" y="648000"/>
            <a:ext cx="3960812" cy="5760000"/>
          </a:xfrm>
        </p:spPr>
        <p:txBody>
          <a:bodyPr/>
          <a:lstStyle>
            <a:lvl2pPr>
              <a:defRPr>
                <a:solidFill>
                  <a:schemeClr val="accent5">
                    <a:lumMod val="75000"/>
                  </a:schemeClr>
                </a:solidFill>
              </a:defRPr>
            </a:lvl2pPr>
            <a:lvl3pPr>
              <a:defRPr>
                <a:solidFill>
                  <a:srgbClr val="00B050"/>
                </a:solidFill>
              </a:defRPr>
            </a:lvl3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文字_雙欄">
    <p:spTree>
      <p:nvGrpSpPr>
        <p:cNvPr id="1" name=""/>
        <p:cNvGrpSpPr/>
        <p:nvPr/>
      </p:nvGrpSpPr>
      <p:grpSpPr>
        <a:xfrm>
          <a:off x="0" y="0"/>
          <a:ext cx="0" cy="0"/>
          <a:chOff x="0" y="0"/>
          <a:chExt cx="0" cy="0"/>
        </a:xfrm>
      </p:grpSpPr>
      <p:sp>
        <p:nvSpPr>
          <p:cNvPr id="4" name="內容版面配置區 3"/>
          <p:cNvSpPr>
            <a:spLocks noGrp="1"/>
          </p:cNvSpPr>
          <p:nvPr>
            <p:ph sz="quarter" idx="10"/>
          </p:nvPr>
        </p:nvSpPr>
        <p:spPr>
          <a:xfrm>
            <a:off x="432000" y="1007999"/>
            <a:ext cx="4067992" cy="5400000"/>
          </a:xfrm>
        </p:spPr>
        <p:txBody>
          <a:bodyPr/>
          <a:lstStyle>
            <a:lvl2pPr>
              <a:defRPr>
                <a:solidFill>
                  <a:schemeClr val="accent5">
                    <a:lumMod val="75000"/>
                  </a:schemeClr>
                </a:solidFill>
              </a:defRPr>
            </a:lvl2pPr>
            <a:lvl3pPr>
              <a:defRPr>
                <a:solidFill>
                  <a:srgbClr val="00B050"/>
                </a:solidFill>
              </a:defRPr>
            </a:lvl3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內容版面配置區 4"/>
          <p:cNvSpPr>
            <a:spLocks noGrp="1"/>
          </p:cNvSpPr>
          <p:nvPr>
            <p:ph sz="quarter" idx="11"/>
          </p:nvPr>
        </p:nvSpPr>
        <p:spPr>
          <a:xfrm>
            <a:off x="4572000" y="1008000"/>
            <a:ext cx="3960000" cy="5400000"/>
          </a:xfrm>
        </p:spPr>
        <p:txBody>
          <a:bodyPr/>
          <a:lstStyle>
            <a:lvl2pPr>
              <a:defRPr>
                <a:solidFill>
                  <a:schemeClr val="accent5">
                    <a:lumMod val="75000"/>
                  </a:schemeClr>
                </a:solidFill>
              </a:defRPr>
            </a:lvl2pPr>
            <a:lvl3pPr>
              <a:defRPr>
                <a:solidFill>
                  <a:srgbClr val="00B050"/>
                </a:solidFill>
              </a:defRPr>
            </a:lvl3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範例">
    <p:spTree>
      <p:nvGrpSpPr>
        <p:cNvPr id="1" name=""/>
        <p:cNvGrpSpPr/>
        <p:nvPr/>
      </p:nvGrpSpPr>
      <p:grpSpPr>
        <a:xfrm>
          <a:off x="0" y="0"/>
          <a:ext cx="0" cy="0"/>
          <a:chOff x="0" y="0"/>
          <a:chExt cx="0" cy="0"/>
        </a:xfrm>
      </p:grpSpPr>
      <p:sp>
        <p:nvSpPr>
          <p:cNvPr id="7" name="內容版面配置區 6"/>
          <p:cNvSpPr>
            <a:spLocks noGrp="1"/>
          </p:cNvSpPr>
          <p:nvPr>
            <p:ph sz="quarter" idx="13"/>
          </p:nvPr>
        </p:nvSpPr>
        <p:spPr>
          <a:xfrm>
            <a:off x="539750" y="1268072"/>
            <a:ext cx="8064500" cy="1728880"/>
          </a:xfrm>
          <a:ln w="19050" cmpd="sng">
            <a:gradFill>
              <a:gsLst>
                <a:gs pos="0">
                  <a:schemeClr val="bg1"/>
                </a:gs>
                <a:gs pos="68000">
                  <a:srgbClr val="EB5405"/>
                </a:gs>
                <a:gs pos="100000">
                  <a:srgbClr val="EB5405"/>
                </a:gs>
              </a:gsLst>
              <a:lin ang="4200000" scaled="0"/>
            </a:gradFill>
          </a:ln>
        </p:spPr>
        <p:txBody>
          <a:bodyPr wrap="square" lIns="252000" tIns="360000" rIns="180000" bIns="72000">
            <a:noAutofit/>
          </a:bodyPr>
          <a:lstStyle>
            <a:lvl1pPr>
              <a:lnSpc>
                <a:spcPts val="2400"/>
              </a:lnSpc>
              <a:spcBef>
                <a:spcPts val="600"/>
              </a:spcBef>
              <a:defRPr sz="1800" b="0">
                <a:solidFill>
                  <a:schemeClr val="tx1"/>
                </a:solidFill>
              </a:defRPr>
            </a:lvl1pPr>
            <a:lvl2pPr>
              <a:spcBef>
                <a:spcPts val="0"/>
              </a:spcBef>
              <a:defRPr/>
            </a:lvl2pPr>
            <a:lvl3pPr>
              <a:spcBef>
                <a:spcPts val="0"/>
              </a:spcBef>
              <a:defRPr/>
            </a:lvl3pPr>
          </a:lstStyle>
          <a:p>
            <a:pPr lvl="0"/>
            <a:r>
              <a:rPr lang="zh-TW" altLang="en-US" dirty="0"/>
              <a:t>按一下以編輯母片文字樣式</a:t>
            </a:r>
          </a:p>
        </p:txBody>
      </p:sp>
      <p:sp>
        <p:nvSpPr>
          <p:cNvPr id="6" name="文字版面配置區 8"/>
          <p:cNvSpPr>
            <a:spLocks noGrp="1"/>
          </p:cNvSpPr>
          <p:nvPr>
            <p:ph type="body" sz="quarter" idx="12"/>
          </p:nvPr>
        </p:nvSpPr>
        <p:spPr>
          <a:xfrm>
            <a:off x="467544" y="987970"/>
            <a:ext cx="4383998" cy="488201"/>
          </a:xfrm>
          <a:gradFill flip="none" rotWithShape="1">
            <a:gsLst>
              <a:gs pos="0">
                <a:schemeClr val="bg1"/>
              </a:gs>
              <a:gs pos="50000">
                <a:srgbClr val="EB5405"/>
              </a:gs>
              <a:gs pos="100000">
                <a:schemeClr val="accent6"/>
              </a:gs>
            </a:gsLst>
            <a:lin ang="14400000" scaled="0"/>
            <a:tileRect/>
          </a:gradFill>
          <a:ln w="19050"/>
        </p:spPr>
        <p:style>
          <a:lnRef idx="3">
            <a:schemeClr val="lt1"/>
          </a:lnRef>
          <a:fillRef idx="1">
            <a:schemeClr val="accent1"/>
          </a:fillRef>
          <a:effectRef idx="1">
            <a:schemeClr val="accent1"/>
          </a:effectRef>
          <a:fontRef idx="none"/>
        </p:style>
        <p:txBody>
          <a:bodyPr wrap="none" lIns="180000" tIns="72000" rIns="540000" anchor="ctr">
            <a:spAutoFit/>
          </a:bodyPr>
          <a:lstStyle>
            <a:lvl1pPr algn="l">
              <a:lnSpc>
                <a:spcPct val="100000"/>
              </a:lnSpc>
              <a:spcBef>
                <a:spcPts val="0"/>
              </a:spcBef>
              <a:defRPr sz="2400" b="1" i="0" u="none" baseline="0">
                <a:solidFill>
                  <a:schemeClr val="bg1"/>
                </a:solidFill>
                <a:latin typeface="Arial Black" pitchFamily="34" charset="0"/>
                <a:ea typeface="+mj-ea"/>
              </a:defRPr>
            </a:lvl1pPr>
          </a:lstStyle>
          <a:p>
            <a:pPr lvl="0"/>
            <a:r>
              <a:rPr lang="zh-TW" altLang="en-US" dirty="0"/>
              <a:t>按一下以編輯母片文字樣式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圖示">
    <p:spTree>
      <p:nvGrpSpPr>
        <p:cNvPr id="1" name=""/>
        <p:cNvGrpSpPr/>
        <p:nvPr/>
      </p:nvGrpSpPr>
      <p:grpSpPr>
        <a:xfrm>
          <a:off x="0" y="0"/>
          <a:ext cx="0" cy="0"/>
          <a:chOff x="0" y="0"/>
          <a:chExt cx="0" cy="0"/>
        </a:xfrm>
      </p:grpSpPr>
      <p:sp>
        <p:nvSpPr>
          <p:cNvPr id="7" name="內容版面配置區 6"/>
          <p:cNvSpPr>
            <a:spLocks noGrp="1"/>
          </p:cNvSpPr>
          <p:nvPr>
            <p:ph sz="quarter" idx="13"/>
          </p:nvPr>
        </p:nvSpPr>
        <p:spPr>
          <a:xfrm>
            <a:off x="539750" y="1484784"/>
            <a:ext cx="8064500" cy="3036931"/>
          </a:xfrm>
          <a:ln w="19050" cmpd="sng">
            <a:gradFill>
              <a:gsLst>
                <a:gs pos="0">
                  <a:schemeClr val="bg1"/>
                </a:gs>
                <a:gs pos="68000">
                  <a:srgbClr val="BE2856"/>
                </a:gs>
                <a:gs pos="100000">
                  <a:srgbClr val="3D3B5F"/>
                </a:gs>
              </a:gsLst>
              <a:lin ang="4200000" scaled="0"/>
            </a:gradFill>
          </a:ln>
        </p:spPr>
        <p:txBody>
          <a:bodyPr lIns="252000" tIns="360000" rIns="180000" bIns="72000">
            <a:spAutoFit/>
          </a:bodyPr>
          <a:lstStyle>
            <a:lvl1pPr>
              <a:lnSpc>
                <a:spcPts val="2400"/>
              </a:lnSpc>
              <a:defRPr sz="2200" b="0">
                <a:solidFill>
                  <a:schemeClr val="tx1"/>
                </a:solidFill>
              </a:defRPr>
            </a:lvl1pPr>
            <a:lvl2pPr>
              <a:defRPr>
                <a:solidFill>
                  <a:srgbClr val="8FC320"/>
                </a:solidFill>
              </a:defRPr>
            </a:lvl2pPr>
            <a:lvl3pPr>
              <a:defRPr>
                <a:solidFill>
                  <a:srgbClr val="00B050"/>
                </a:solidFill>
              </a:defRPr>
            </a:lvl3pPr>
            <a:lvl5pPr>
              <a:buClr>
                <a:srgbClr val="B5D14F"/>
              </a:buClr>
              <a:buFont typeface="Wingdings" pitchFamily="2" charset="2"/>
              <a:buChar char="n"/>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altLang="zh-TW" dirty="0"/>
          </a:p>
          <a:p>
            <a:pPr lvl="4"/>
            <a:endParaRPr lang="zh-TW" altLang="en-US" dirty="0"/>
          </a:p>
        </p:txBody>
      </p:sp>
      <p:sp>
        <p:nvSpPr>
          <p:cNvPr id="6" name="文字版面配置區 8"/>
          <p:cNvSpPr>
            <a:spLocks noGrp="1"/>
          </p:cNvSpPr>
          <p:nvPr>
            <p:ph type="body" sz="quarter" idx="12"/>
          </p:nvPr>
        </p:nvSpPr>
        <p:spPr>
          <a:xfrm>
            <a:off x="467544" y="1196753"/>
            <a:ext cx="4680520" cy="504056"/>
          </a:xfrm>
          <a:gradFill flip="none" rotWithShape="1">
            <a:gsLst>
              <a:gs pos="0">
                <a:schemeClr val="bg1"/>
              </a:gs>
              <a:gs pos="50000">
                <a:srgbClr val="BE2856"/>
              </a:gs>
              <a:gs pos="100000">
                <a:srgbClr val="3D3B5F"/>
              </a:gs>
            </a:gsLst>
            <a:lin ang="14400000" scaled="0"/>
            <a:tileRect/>
          </a:gradFill>
        </p:spPr>
        <p:style>
          <a:lnRef idx="3">
            <a:schemeClr val="lt1"/>
          </a:lnRef>
          <a:fillRef idx="1">
            <a:schemeClr val="accent1"/>
          </a:fillRef>
          <a:effectRef idx="1">
            <a:schemeClr val="accent1"/>
          </a:effectRef>
          <a:fontRef idx="none"/>
        </p:style>
        <p:txBody>
          <a:bodyPr lIns="180000" tIns="72000" anchor="ctr">
            <a:noAutofit/>
          </a:bodyPr>
          <a:lstStyle>
            <a:lvl1pPr algn="l">
              <a:lnSpc>
                <a:spcPct val="100000"/>
              </a:lnSpc>
              <a:spcBef>
                <a:spcPts val="0"/>
              </a:spcBef>
              <a:defRPr sz="2800" b="1" i="0" u="none" baseline="0">
                <a:solidFill>
                  <a:schemeClr val="bg1"/>
                </a:solidFill>
                <a:latin typeface="Arial Black" pitchFamily="34" charset="0"/>
                <a:ea typeface="+mj-ea"/>
              </a:defRPr>
            </a:lvl1pPr>
          </a:lstStyle>
          <a:p>
            <a:pPr lvl="0"/>
            <a:r>
              <a:rPr lang="zh-TW" altLang="en-US" dirty="0"/>
              <a:t>按一下以編輯母片文字樣式</a:t>
            </a:r>
          </a:p>
        </p:txBody>
      </p:sp>
      <p:grpSp>
        <p:nvGrpSpPr>
          <p:cNvPr id="17" name="群組 16"/>
          <p:cNvGrpSpPr/>
          <p:nvPr userDrawn="1"/>
        </p:nvGrpSpPr>
        <p:grpSpPr>
          <a:xfrm>
            <a:off x="642412" y="6200929"/>
            <a:ext cx="1049268" cy="503533"/>
            <a:chOff x="899592" y="6237835"/>
            <a:chExt cx="1049268" cy="503533"/>
          </a:xfrm>
        </p:grpSpPr>
        <p:sp>
          <p:nvSpPr>
            <p:cNvPr id="18" name="弧形向右箭號 17"/>
            <p:cNvSpPr/>
            <p:nvPr/>
          </p:nvSpPr>
          <p:spPr>
            <a:xfrm rot="612716">
              <a:off x="899592" y="6237835"/>
              <a:ext cx="440592" cy="503533"/>
            </a:xfrm>
            <a:prstGeom prst="curvedRightArrow">
              <a:avLst/>
            </a:prstGeom>
            <a:gradFill>
              <a:gsLst>
                <a:gs pos="0">
                  <a:schemeClr val="bg1"/>
                </a:gs>
                <a:gs pos="50000">
                  <a:srgbClr val="BE2856"/>
                </a:gs>
                <a:gs pos="100000">
                  <a:srgbClr val="3D3B5F"/>
                </a:gs>
              </a:gsLst>
              <a:lin ang="3600000" scaled="0"/>
            </a:gra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9" name="文字方塊 18"/>
            <p:cNvSpPr txBox="1"/>
            <p:nvPr/>
          </p:nvSpPr>
          <p:spPr>
            <a:xfrm>
              <a:off x="940748" y="6304512"/>
              <a:ext cx="1008112" cy="307777"/>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prst="relaxedInset"/>
            </a:sp3d>
          </p:spPr>
          <p:txBody>
            <a:bodyPr wrap="square" rtlCol="0">
              <a:spAutoFit/>
            </a:bodyPr>
            <a:lstStyle/>
            <a:p>
              <a:r>
                <a:rPr lang="zh-TW" altLang="en-US" sz="1400" b="1" dirty="0">
                  <a:solidFill>
                    <a:srgbClr val="3D3B5F"/>
                  </a:solidFill>
                </a:rPr>
                <a:t>續下頁</a:t>
              </a:r>
            </a:p>
          </p:txBody>
        </p:sp>
      </p:grpSp>
      <p:cxnSp>
        <p:nvCxnSpPr>
          <p:cNvPr id="8" name="直線單箭頭接點 7"/>
          <p:cNvCxnSpPr/>
          <p:nvPr userDrawn="1"/>
        </p:nvCxnSpPr>
        <p:spPr>
          <a:xfrm>
            <a:off x="1979712" y="6021288"/>
            <a:ext cx="360040" cy="648072"/>
          </a:xfrm>
          <a:prstGeom prst="straightConnector1">
            <a:avLst/>
          </a:prstGeom>
          <a:ln>
            <a:solidFill>
              <a:srgbClr val="BE2856"/>
            </a:solidFill>
            <a:tailEnd type="arrow"/>
          </a:ln>
        </p:spPr>
        <p:style>
          <a:lnRef idx="3">
            <a:schemeClr val="accent2"/>
          </a:lnRef>
          <a:fillRef idx="0">
            <a:schemeClr val="accent2"/>
          </a:fillRef>
          <a:effectRef idx="2">
            <a:schemeClr val="accent2"/>
          </a:effectRef>
          <a:fontRef idx="minor">
            <a:schemeClr val="tx1"/>
          </a:fontRef>
        </p:style>
      </p:cxnSp>
      <p:cxnSp>
        <p:nvCxnSpPr>
          <p:cNvPr id="9" name="直線接點 8"/>
          <p:cNvCxnSpPr/>
          <p:nvPr userDrawn="1"/>
        </p:nvCxnSpPr>
        <p:spPr>
          <a:xfrm>
            <a:off x="2627784" y="6237312"/>
            <a:ext cx="2232248" cy="0"/>
          </a:xfrm>
          <a:prstGeom prst="line">
            <a:avLst/>
          </a:prstGeom>
          <a:ln w="38100" cmpd="sng">
            <a:solidFill>
              <a:srgbClr val="BE2856"/>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5292080" y="5949280"/>
            <a:ext cx="360040" cy="432048"/>
          </a:xfrm>
          <a:prstGeom prst="rect">
            <a:avLst/>
          </a:prstGeom>
          <a:solidFill>
            <a:srgbClr val="4679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userDrawn="1"/>
        </p:nvSpPr>
        <p:spPr>
          <a:xfrm>
            <a:off x="5868144" y="5949280"/>
            <a:ext cx="360040" cy="432048"/>
          </a:xfrm>
          <a:prstGeom prst="rect">
            <a:avLst/>
          </a:prstGeom>
          <a:solidFill>
            <a:srgbClr val="8F3B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6" name="群組 15"/>
          <p:cNvGrpSpPr/>
          <p:nvPr userDrawn="1"/>
        </p:nvGrpSpPr>
        <p:grpSpPr>
          <a:xfrm>
            <a:off x="6732240" y="5605200"/>
            <a:ext cx="579124" cy="646331"/>
            <a:chOff x="6732240" y="5605200"/>
            <a:chExt cx="579124" cy="646331"/>
          </a:xfrm>
          <a:solidFill>
            <a:srgbClr val="8FC320"/>
          </a:solidFill>
        </p:grpSpPr>
        <p:sp>
          <p:nvSpPr>
            <p:cNvPr id="12" name="橢圓形圖說文字 11"/>
            <p:cNvSpPr/>
            <p:nvPr userDrawn="1"/>
          </p:nvSpPr>
          <p:spPr>
            <a:xfrm flipH="1">
              <a:off x="6732240" y="5622113"/>
              <a:ext cx="579124" cy="579126"/>
            </a:xfrm>
            <a:prstGeom prst="wedgeEllipseCallout">
              <a:avLst>
                <a:gd name="adj1" fmla="val -47623"/>
                <a:gd name="adj2" fmla="val 464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B5D14F"/>
                </a:solidFill>
              </a:endParaRPr>
            </a:p>
          </p:txBody>
        </p:sp>
        <p:sp>
          <p:nvSpPr>
            <p:cNvPr id="13" name="文字方塊 12"/>
            <p:cNvSpPr txBox="1"/>
            <p:nvPr userDrawn="1"/>
          </p:nvSpPr>
          <p:spPr>
            <a:xfrm>
              <a:off x="6778800" y="5605200"/>
              <a:ext cx="497475" cy="646331"/>
            </a:xfrm>
            <a:prstGeom prst="rect">
              <a:avLst/>
            </a:prstGeom>
            <a:noFill/>
          </p:spPr>
          <p:txBody>
            <a:bodyPr wrap="square" rtlCol="0">
              <a:spAutoFit/>
            </a:bodyPr>
            <a:lstStyle/>
            <a:p>
              <a:pPr>
                <a:lnSpc>
                  <a:spcPct val="100000"/>
                </a:lnSpc>
              </a:pPr>
              <a:r>
                <a:rPr lang="zh-TW" altLang="en-US" sz="2400" b="1" dirty="0">
                  <a:solidFill>
                    <a:schemeClr val="bg2"/>
                  </a:solidFill>
                </a:rPr>
                <a:t>回</a:t>
              </a:r>
              <a:endParaRPr lang="en-US" altLang="zh-TW" sz="2400" b="1" dirty="0">
                <a:solidFill>
                  <a:schemeClr val="bg2"/>
                </a:solidFill>
              </a:endParaRPr>
            </a:p>
            <a:p>
              <a:r>
                <a:rPr lang="zh-TW" altLang="en-US" sz="1800" b="1" baseline="20000" dirty="0">
                  <a:solidFill>
                    <a:schemeClr val="bg2"/>
                  </a:solidFill>
                </a:rPr>
                <a:t>首頁</a:t>
              </a:r>
            </a:p>
          </p:txBody>
        </p:sp>
      </p:grpSp>
      <p:sp>
        <p:nvSpPr>
          <p:cNvPr id="20" name="文字版面配置區 4"/>
          <p:cNvSpPr>
            <a:spLocks noGrp="1"/>
          </p:cNvSpPr>
          <p:nvPr>
            <p:ph type="body" sz="quarter" idx="10"/>
          </p:nvPr>
        </p:nvSpPr>
        <p:spPr>
          <a:xfrm>
            <a:off x="7668344" y="6021288"/>
            <a:ext cx="1249200" cy="468000"/>
          </a:xfrm>
          <a:gradFill>
            <a:gsLst>
              <a:gs pos="0">
                <a:schemeClr val="bg1"/>
              </a:gs>
              <a:gs pos="50000">
                <a:srgbClr val="BE2856"/>
              </a:gs>
              <a:gs pos="100000">
                <a:srgbClr val="3D3B5F"/>
              </a:gs>
            </a:gsLst>
            <a:lin ang="3600000" scaled="0"/>
          </a:gradFill>
          <a:ln>
            <a:solidFill>
              <a:schemeClr val="bg1"/>
            </a:solidFill>
          </a:ln>
          <a:effectLst>
            <a:outerShdw blurRad="25400" dist="12700" dir="13500000" algn="br" rotWithShape="0">
              <a:prstClr val="black">
                <a:alpha val="40000"/>
              </a:prstClr>
            </a:outerShdw>
          </a:effectLst>
        </p:spPr>
        <p:txBody>
          <a:bodyPr lIns="90000" tIns="0">
            <a:noAutofit/>
          </a:bodyPr>
          <a:lstStyle>
            <a:lvl1pPr algn="r">
              <a:spcBef>
                <a:spcPts val="0"/>
              </a:spcBef>
              <a:defRPr sz="1600">
                <a:solidFill>
                  <a:schemeClr val="bg1"/>
                </a:solidFill>
              </a:defRPr>
            </a:lvl1pPr>
          </a:lstStyle>
          <a:p>
            <a:pPr lvl="0"/>
            <a:r>
              <a:rPr lang="zh-TW" altLang="en-US" dirty="0"/>
              <a:t>按一下以編輯母片文字</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609600" y="836712"/>
            <a:ext cx="8153400" cy="576064"/>
          </a:xfrm>
          <a:prstGeom prst="rect">
            <a:avLst/>
          </a:prstGeom>
        </p:spPr>
        <p:txBody>
          <a:bodyPr vert="horz" anchor="ctr">
            <a:normAutofit/>
          </a:bodyPr>
          <a:lstStyle/>
          <a:p>
            <a:r>
              <a:rPr kumimoji="0" lang="zh-TW" altLang="en-US" dirty="0"/>
              <a:t>按一下以編輯母片標題樣式</a:t>
            </a:r>
            <a:endParaRPr kumimoji="0" lang="en-US" dirty="0"/>
          </a:p>
        </p:txBody>
      </p:sp>
      <p:sp>
        <p:nvSpPr>
          <p:cNvPr id="13" name="文字版面配置區 12"/>
          <p:cNvSpPr>
            <a:spLocks noGrp="1"/>
          </p:cNvSpPr>
          <p:nvPr>
            <p:ph type="body" idx="1"/>
          </p:nvPr>
        </p:nvSpPr>
        <p:spPr>
          <a:xfrm>
            <a:off x="612648" y="1484784"/>
            <a:ext cx="8153400" cy="4526280"/>
          </a:xfrm>
          <a:prstGeom prst="rect">
            <a:avLst/>
          </a:prstGeom>
        </p:spPr>
        <p:txBody>
          <a:bodyPr vert="horz">
            <a:noAutofit/>
          </a:bodyPr>
          <a:lstStyle/>
          <a:p>
            <a:pPr lvl="0" eaLnBrk="1" latinLnBrk="0" hangingPunct="1"/>
            <a:r>
              <a:rPr kumimoji="0" lang="zh-TW" altLang="en-US" dirty="0"/>
              <a:t>按一下以編輯母片文字樣式</a:t>
            </a:r>
          </a:p>
          <a:p>
            <a:pPr lvl="1" eaLnBrk="1" latinLnBrk="0" hangingPunct="1"/>
            <a:r>
              <a:rPr kumimoji="0" lang="zh-TW" altLang="en-US" dirty="0"/>
              <a:t>第二層</a:t>
            </a:r>
          </a:p>
          <a:p>
            <a:pPr lvl="2" eaLnBrk="1" latinLnBrk="0" hangingPunct="1"/>
            <a:r>
              <a:rPr kumimoji="0" lang="zh-TW" altLang="en-US" dirty="0"/>
              <a:t>第三層</a:t>
            </a:r>
          </a:p>
          <a:p>
            <a:pPr lvl="3" eaLnBrk="1" latinLnBrk="0" hangingPunct="1"/>
            <a:r>
              <a:rPr kumimoji="0" lang="zh-TW" altLang="en-US" dirty="0"/>
              <a:t>第四層</a:t>
            </a:r>
            <a:endParaRPr kumimoji="0" lang="en-US" altLang="zh-TW" dirty="0"/>
          </a:p>
          <a:p>
            <a:pPr lvl="4" eaLnBrk="1" latinLnBrk="0" hangingPunct="1"/>
            <a:r>
              <a:rPr kumimoji="0" lang="zh-TW" altLang="en-US" dirty="0"/>
              <a:t>第五層</a:t>
            </a:r>
            <a:endParaRPr kumimoji="0" lang="en-US" altLang="zh-TW" dirty="0"/>
          </a:p>
          <a:p>
            <a:pPr lvl="5" eaLnBrk="1" latinLnBrk="0" hangingPunct="1"/>
            <a:endParaRPr kumimoji="0" lang="en-US" altLang="zh-TW" dirty="0"/>
          </a:p>
          <a:p>
            <a:pPr lvl="5" eaLnBrk="1" latinLnBrk="0" hangingPunct="1"/>
            <a:endParaRPr kumimoji="0" lang="en-US" altLang="zh-TW" dirty="0"/>
          </a:p>
          <a:p>
            <a:pPr lvl="5" eaLnBrk="1" latinLnBrk="0" hangingPunct="1"/>
            <a:endParaRPr kumimoji="0" lang="en-US" altLang="zh-TW" dirty="0"/>
          </a:p>
          <a:p>
            <a:pPr lvl="6" eaLnBrk="1" latinLnBrk="0" hangingPunct="1"/>
            <a:endParaRPr kumimoji="0" lang="en-US" altLang="zh-TW" dirty="0"/>
          </a:p>
          <a:p>
            <a:pPr lvl="5" eaLnBrk="1" latinLnBrk="0" hangingPunct="1"/>
            <a:endParaRPr kumimoji="0" lang="en-US" altLang="zh-TW" dirty="0"/>
          </a:p>
          <a:p>
            <a:pPr lvl="5" eaLnBrk="1" latinLnBrk="0" hangingPunct="1"/>
            <a:endParaRPr kumimoji="0" lang="en-US" altLang="zh-TW" dirty="0"/>
          </a:p>
        </p:txBody>
      </p:sp>
    </p:spTree>
  </p:cSld>
  <p:clrMap bg1="lt1" tx1="dk1" bg2="lt2" tx2="dk2" accent1="accent1" accent2="accent2" accent3="accent3" accent4="accent4" accent5="accent5" accent6="accent6" hlink="hlink" folHlink="folHlink"/>
  <p:sldLayoutIdLst>
    <p:sldLayoutId id="2147483678" r:id="rId1"/>
    <p:sldLayoutId id="2147483694" r:id="rId2"/>
    <p:sldLayoutId id="2147483693" r:id="rId3"/>
    <p:sldLayoutId id="2147483682" r:id="rId4"/>
    <p:sldLayoutId id="2147483677" r:id="rId5"/>
    <p:sldLayoutId id="2147483691" r:id="rId6"/>
    <p:sldLayoutId id="2147483692" r:id="rId7"/>
    <p:sldLayoutId id="2147483684" r:id="rId8"/>
    <p:sldLayoutId id="2147483690" r:id="rId9"/>
  </p:sldLayoutIdLst>
  <p:txStyles>
    <p:titleStyle>
      <a:lvl1pPr marL="216000" indent="-216000" algn="l" rtl="0" eaLnBrk="1" latinLnBrk="0" hangingPunct="1">
        <a:lnSpc>
          <a:spcPts val="3400"/>
        </a:lnSpc>
        <a:spcBef>
          <a:spcPct val="0"/>
        </a:spcBef>
        <a:buSzPct val="80000"/>
        <a:buFontTx/>
        <a:buNone/>
        <a:defRPr kumimoji="0" sz="3200" b="1" u="none" kern="1200" baseline="0">
          <a:solidFill>
            <a:schemeClr val="tx1">
              <a:lumMod val="65000"/>
              <a:lumOff val="35000"/>
            </a:schemeClr>
          </a:solidFill>
          <a:latin typeface="Arial" pitchFamily="34" charset="0"/>
          <a:ea typeface="+mj-ea"/>
          <a:cs typeface="+mj-cs"/>
        </a:defRPr>
      </a:lvl1pPr>
    </p:titleStyle>
    <p:bodyStyle>
      <a:lvl1pPr marL="0" indent="0" algn="l" rtl="0" eaLnBrk="1" latinLnBrk="0" hangingPunct="1">
        <a:lnSpc>
          <a:spcPct val="150000"/>
        </a:lnSpc>
        <a:spcBef>
          <a:spcPts val="0"/>
        </a:spcBef>
        <a:buClr>
          <a:schemeClr val="accent3">
            <a:lumMod val="75000"/>
          </a:schemeClr>
        </a:buClr>
        <a:buSzPct val="100000"/>
        <a:buFontTx/>
        <a:buNone/>
        <a:defRPr kumimoji="0" sz="3200" b="1" u="none" kern="1200" baseline="0">
          <a:solidFill>
            <a:schemeClr val="tx1">
              <a:lumMod val="65000"/>
              <a:lumOff val="35000"/>
            </a:schemeClr>
          </a:solidFill>
          <a:latin typeface="Arial" pitchFamily="34" charset="0"/>
          <a:ea typeface="+mj-ea"/>
          <a:cs typeface="+mn-cs"/>
        </a:defRPr>
      </a:lvl1pPr>
      <a:lvl2pPr marL="0" indent="0" algn="l" rtl="0" eaLnBrk="1" latinLnBrk="0" hangingPunct="1">
        <a:lnSpc>
          <a:spcPct val="100000"/>
        </a:lnSpc>
        <a:spcBef>
          <a:spcPts val="1200"/>
        </a:spcBef>
        <a:buClr>
          <a:schemeClr val="accent3">
            <a:lumMod val="75000"/>
          </a:schemeClr>
        </a:buClr>
        <a:buSzPct val="90000"/>
        <a:buFontTx/>
        <a:buNone/>
        <a:defRPr kumimoji="0" sz="2800" b="1" kern="1200">
          <a:solidFill>
            <a:srgbClr val="8FC320"/>
          </a:solidFill>
          <a:latin typeface="+mj-ea"/>
          <a:ea typeface="+mj-ea"/>
          <a:cs typeface="+mn-cs"/>
        </a:defRPr>
      </a:lvl2pPr>
      <a:lvl3pPr marL="360000" indent="-360000" algn="l" rtl="0" eaLnBrk="1" latinLnBrk="0" hangingPunct="1">
        <a:lnSpc>
          <a:spcPct val="100000"/>
        </a:lnSpc>
        <a:spcBef>
          <a:spcPts val="1200"/>
        </a:spcBef>
        <a:spcAft>
          <a:spcPts val="200"/>
        </a:spcAft>
        <a:buClr>
          <a:srgbClr val="AE2A7F"/>
        </a:buClr>
        <a:buSzPct val="90000"/>
        <a:buFontTx/>
        <a:buNone/>
        <a:defRPr kumimoji="0" sz="2500" b="1" u="dottedHeavy" kern="1200" baseline="0">
          <a:solidFill>
            <a:srgbClr val="C67A48"/>
          </a:solidFill>
          <a:latin typeface="+mj-ea"/>
          <a:ea typeface="+mj-ea"/>
          <a:cs typeface="+mn-cs"/>
        </a:defRPr>
      </a:lvl3pPr>
      <a:lvl4pPr marL="0" indent="-288000" algn="l" rtl="0" eaLnBrk="1" latinLnBrk="0" hangingPunct="1">
        <a:lnSpc>
          <a:spcPts val="2600"/>
        </a:lnSpc>
        <a:spcBef>
          <a:spcPts val="800"/>
        </a:spcBef>
        <a:spcAft>
          <a:spcPts val="0"/>
        </a:spcAft>
        <a:buClr>
          <a:srgbClr val="AE2A7F"/>
        </a:buClr>
        <a:buSzPct val="90000"/>
        <a:buFontTx/>
        <a:buNone/>
        <a:defRPr kumimoji="0" sz="1800" kern="1200">
          <a:solidFill>
            <a:schemeClr val="tx1"/>
          </a:solidFill>
          <a:latin typeface="+mj-ea"/>
          <a:ea typeface="+mj-ea"/>
          <a:cs typeface="+mn-cs"/>
        </a:defRPr>
      </a:lvl4pPr>
      <a:lvl5pPr marL="360000" marR="0" indent="-342900" algn="l" defTabSz="914400" rtl="0" eaLnBrk="1" fontAlgn="auto" latinLnBrk="0" hangingPunct="1">
        <a:lnSpc>
          <a:spcPct val="100000"/>
        </a:lnSpc>
        <a:spcBef>
          <a:spcPts val="600"/>
        </a:spcBef>
        <a:spcAft>
          <a:spcPts val="0"/>
        </a:spcAft>
        <a:buClrTx/>
        <a:buSzPct val="100000"/>
        <a:buFont typeface="+mj-lt"/>
        <a:buAutoNum type="arabicPeriod"/>
        <a:tabLst/>
        <a:defRPr kumimoji="0" sz="1800" b="0" kern="1200">
          <a:solidFill>
            <a:schemeClr val="tx1"/>
          </a:solidFill>
          <a:latin typeface="+mj-ea"/>
          <a:ea typeface="+mj-ea"/>
          <a:cs typeface="+mn-cs"/>
        </a:defRPr>
      </a:lvl5pPr>
      <a:lvl6pPr marL="360000" indent="-342000" algn="l" rtl="0" eaLnBrk="1" latinLnBrk="0" hangingPunct="1">
        <a:lnSpc>
          <a:spcPct val="100000"/>
        </a:lnSpc>
        <a:spcBef>
          <a:spcPts val="600"/>
        </a:spcBef>
        <a:buClr>
          <a:srgbClr val="C67A48"/>
        </a:buClr>
        <a:buFont typeface="Wingdings" pitchFamily="2" charset="2"/>
        <a:buChar char="n"/>
        <a:defRPr kumimoji="0" sz="1800" kern="1200" baseline="0">
          <a:solidFill>
            <a:schemeClr val="tx1"/>
          </a:solidFill>
          <a:latin typeface="+mn-ea"/>
          <a:ea typeface="+mn-ea"/>
          <a:cs typeface="+mn-cs"/>
        </a:defRPr>
      </a:lvl6pPr>
      <a:lvl7pPr marL="936000" indent="-228600" algn="l" rtl="0" eaLnBrk="1" latinLnBrk="0" hangingPunct="1">
        <a:spcBef>
          <a:spcPts val="600"/>
        </a:spcBef>
        <a:buClrTx/>
        <a:buFont typeface="Wingdings" pitchFamily="2" charset="2"/>
        <a:buChar char="n"/>
        <a:defRPr kumimoji="0" sz="20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2.xml"/><Relationship Id="rId1" Type="http://schemas.openxmlformats.org/officeDocument/2006/relationships/slideLayout" Target="../slideLayouts/slideLayout1.xml"/><Relationship Id="rId5" Type="http://schemas.openxmlformats.org/officeDocument/2006/relationships/slide" Target="slide16.xml"/><Relationship Id="rId4" Type="http://schemas.openxmlformats.org/officeDocument/2006/relationships/slide" Target="slide1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字版面配置區 1"/>
          <p:cNvSpPr>
            <a:spLocks noGrp="1"/>
          </p:cNvSpPr>
          <p:nvPr>
            <p:ph type="body" sz="quarter" idx="17"/>
          </p:nvPr>
        </p:nvSpPr>
        <p:spPr/>
        <p:txBody>
          <a:bodyPr/>
          <a:lstStyle/>
          <a:p>
            <a:r>
              <a:rPr lang="en-US" altLang="zh-TW" dirty="0">
                <a:hlinkClick r:id="rId2" action="ppaction://hlinksldjump"/>
              </a:rPr>
              <a:t>2.1 HTML</a:t>
            </a:r>
            <a:r>
              <a:rPr lang="zh-TW" altLang="en-US" dirty="0">
                <a:hlinkClick r:id="rId2" action="ppaction://hlinksldjump"/>
              </a:rPr>
              <a:t>文件結構</a:t>
            </a:r>
            <a:endParaRPr lang="en-US" altLang="zh-TW" dirty="0"/>
          </a:p>
          <a:p>
            <a:r>
              <a:rPr lang="en-US" altLang="zh-TW" dirty="0">
                <a:hlinkClick r:id="rId3" action="ppaction://hlinksldjump"/>
              </a:rPr>
              <a:t>2.2 </a:t>
            </a:r>
            <a:r>
              <a:rPr lang="zh-TW" altLang="en-US" dirty="0">
                <a:hlinkClick r:id="rId3" action="ppaction://hlinksldjump"/>
              </a:rPr>
              <a:t>段落</a:t>
            </a:r>
            <a:endParaRPr lang="en-US" altLang="zh-TW" dirty="0"/>
          </a:p>
          <a:p>
            <a:endParaRPr lang="en-US" altLang="zh-TW" dirty="0"/>
          </a:p>
          <a:p>
            <a:r>
              <a:rPr lang="en-US" altLang="zh-TW" dirty="0">
                <a:hlinkClick r:id="rId4" action="ppaction://hlinksldjump"/>
              </a:rPr>
              <a:t>2.3 </a:t>
            </a:r>
            <a:r>
              <a:rPr lang="zh-TW" altLang="en-US" dirty="0">
                <a:hlinkClick r:id="rId4" action="ppaction://hlinksldjump"/>
              </a:rPr>
              <a:t>文字格式</a:t>
            </a:r>
            <a:endParaRPr lang="en-US" altLang="zh-TW" dirty="0"/>
          </a:p>
          <a:p>
            <a:r>
              <a:rPr lang="en-US" altLang="zh-TW" dirty="0">
                <a:hlinkClick r:id="rId5" action="ppaction://hlinksldjump"/>
              </a:rPr>
              <a:t>2.4 HTML5</a:t>
            </a:r>
            <a:r>
              <a:rPr lang="zh-TW" altLang="en-US" dirty="0">
                <a:hlinkClick r:id="rId5" action="ppaction://hlinksldjump"/>
              </a:rPr>
              <a:t>的語意標籤</a:t>
            </a:r>
            <a:endParaRPr lang="zh-TW" altLang="en-US" dirty="0"/>
          </a:p>
        </p:txBody>
      </p:sp>
      <p:sp>
        <p:nvSpPr>
          <p:cNvPr id="3" name="文字版面配置區 2"/>
          <p:cNvSpPr>
            <a:spLocks noGrp="1"/>
          </p:cNvSpPr>
          <p:nvPr>
            <p:ph type="body" sz="quarter" idx="16"/>
          </p:nvPr>
        </p:nvSpPr>
        <p:spPr/>
        <p:txBody>
          <a:bodyPr/>
          <a:lstStyle/>
          <a:p>
            <a:pPr>
              <a:lnSpc>
                <a:spcPts val="1800"/>
              </a:lnSpc>
              <a:spcAft>
                <a:spcPts val="300"/>
              </a:spcAft>
            </a:pPr>
            <a:r>
              <a:rPr lang="en-US" altLang="zh-TW" sz="1400" dirty="0"/>
              <a:t>HTML </a:t>
            </a:r>
            <a:r>
              <a:rPr lang="zh-TW" altLang="en-US" sz="1400" dirty="0"/>
              <a:t>是一個很重要的語法，它能整合文字、圖片、聲音、動畫、影片等內容，藉由瀏覽器讓資訊能夠無遠弗屆，深入到每個角落。在這裡先介紹 </a:t>
            </a:r>
            <a:r>
              <a:rPr lang="en-US" altLang="zh-TW" sz="1400" dirty="0"/>
              <a:t>HTML </a:t>
            </a:r>
            <a:r>
              <a:rPr lang="zh-TW" altLang="en-US" sz="1400" dirty="0"/>
              <a:t>的文字段落與超連結等標籤，扎實打好 </a:t>
            </a:r>
            <a:r>
              <a:rPr lang="en-US" altLang="zh-TW" sz="1400" dirty="0"/>
              <a:t>HTML </a:t>
            </a:r>
            <a:r>
              <a:rPr lang="zh-TW" altLang="en-US" sz="1400" dirty="0"/>
              <a:t>的基礎。</a:t>
            </a:r>
          </a:p>
        </p:txBody>
      </p:sp>
      <p:sp>
        <p:nvSpPr>
          <p:cNvPr id="4" name="文字版面配置區 3"/>
          <p:cNvSpPr>
            <a:spLocks noGrp="1"/>
          </p:cNvSpPr>
          <p:nvPr>
            <p:ph type="body" sz="quarter" idx="15"/>
          </p:nvPr>
        </p:nvSpPr>
        <p:spPr/>
        <p:txBody>
          <a:bodyPr/>
          <a:lstStyle/>
          <a:p>
            <a:r>
              <a:rPr lang="en-US" altLang="zh-TW" dirty="0"/>
              <a:t>HTML </a:t>
            </a:r>
            <a:r>
              <a:rPr lang="zh-TW" altLang="en-US" dirty="0"/>
              <a:t>結構與文字段落</a:t>
            </a:r>
          </a:p>
        </p:txBody>
      </p:sp>
      <p:sp>
        <p:nvSpPr>
          <p:cNvPr id="5" name="文字版面配置區 4"/>
          <p:cNvSpPr>
            <a:spLocks noGrp="1"/>
          </p:cNvSpPr>
          <p:nvPr>
            <p:ph type="body" sz="quarter" idx="14"/>
          </p:nvPr>
        </p:nvSpPr>
        <p:spPr/>
        <p:txBody>
          <a:bodyPr/>
          <a:lstStyle/>
          <a:p>
            <a:r>
              <a:rPr lang="en-US" altLang="zh-TW" dirty="0"/>
              <a:t>02</a:t>
            </a:r>
            <a:endParaRPr lang="zh-TW" altLang="en-US" dirty="0"/>
          </a:p>
        </p:txBody>
      </p:sp>
    </p:spTree>
    <p:extLst>
      <p:ext uri="{BB962C8B-B14F-4D97-AF65-F5344CB8AC3E}">
        <p14:creationId xmlns:p14="http://schemas.microsoft.com/office/powerpoint/2010/main" val="399030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a:xfrm>
            <a:off x="431999" y="741600"/>
            <a:ext cx="8280000" cy="5999768"/>
          </a:xfrm>
        </p:spPr>
        <p:txBody>
          <a:bodyPr/>
          <a:lstStyle/>
          <a:p>
            <a:pPr lvl="3"/>
            <a:r>
              <a:rPr lang="en-US" altLang="zh-TW" dirty="0"/>
              <a:t>&lt;</a:t>
            </a:r>
            <a:r>
              <a:rPr lang="en-US" altLang="zh-TW" dirty="0" err="1"/>
              <a:t>ol</a:t>
            </a:r>
            <a:r>
              <a:rPr lang="en-US" altLang="zh-TW" dirty="0"/>
              <a:t>&gt; </a:t>
            </a:r>
            <a:r>
              <a:rPr lang="zh-TW" altLang="en-US" dirty="0"/>
              <a:t>元素中可以使用下列屬性進行設定：</a:t>
            </a:r>
            <a:endParaRPr lang="en-US" altLang="zh-TW" dirty="0"/>
          </a:p>
          <a:p>
            <a:pPr lvl="3"/>
            <a:endParaRPr lang="en-US" altLang="zh-TW" dirty="0"/>
          </a:p>
          <a:p>
            <a:pPr lvl="3"/>
            <a:endParaRPr lang="en-US" altLang="zh-TW" dirty="0"/>
          </a:p>
          <a:p>
            <a:pPr lvl="3"/>
            <a:endParaRPr lang="en-US" altLang="zh-TW" dirty="0"/>
          </a:p>
          <a:p>
            <a:pPr lvl="3"/>
            <a:endParaRPr lang="en-US" altLang="zh-TW" dirty="0"/>
          </a:p>
          <a:p>
            <a:pPr lvl="3"/>
            <a:endParaRPr lang="en-US" altLang="zh-TW" dirty="0"/>
          </a:p>
          <a:p>
            <a:pPr lvl="4"/>
            <a:endParaRPr lang="en-US" altLang="zh-TW" dirty="0"/>
          </a:p>
          <a:p>
            <a:pPr lvl="2"/>
            <a:r>
              <a:rPr lang="zh-TW" altLang="en-US" dirty="0"/>
              <a:t>項目符號：</a:t>
            </a:r>
            <a:r>
              <a:rPr lang="en-US" altLang="zh-TW" dirty="0"/>
              <a:t>&lt;</a:t>
            </a:r>
            <a:r>
              <a:rPr lang="en-US" altLang="zh-TW" dirty="0" err="1"/>
              <a:t>ul</a:t>
            </a:r>
            <a:r>
              <a:rPr lang="en-US" altLang="zh-TW" dirty="0"/>
              <a:t>&gt;&lt;li&gt;</a:t>
            </a:r>
            <a:endParaRPr lang="zh-TW" altLang="en-US" dirty="0"/>
          </a:p>
          <a:p>
            <a:pPr lvl="3"/>
            <a:r>
              <a:rPr lang="zh-TW" altLang="en-US" dirty="0"/>
              <a:t>項目符號元素：</a:t>
            </a:r>
            <a:r>
              <a:rPr lang="en-US" altLang="zh-TW" dirty="0"/>
              <a:t>&lt;</a:t>
            </a:r>
            <a:r>
              <a:rPr lang="en-US" altLang="zh-TW" dirty="0" err="1"/>
              <a:t>ul</a:t>
            </a:r>
            <a:r>
              <a:rPr lang="en-US" altLang="zh-TW" dirty="0"/>
              <a:t>&gt; </a:t>
            </a:r>
            <a:r>
              <a:rPr lang="zh-TW" altLang="en-US" dirty="0"/>
              <a:t>所包含的段落會以凸排顯示，其中</a:t>
            </a:r>
            <a:r>
              <a:rPr lang="en-US" altLang="zh-TW" dirty="0"/>
              <a:t>&lt;li&gt; </a:t>
            </a:r>
            <a:r>
              <a:rPr lang="zh-TW" altLang="en-US" dirty="0"/>
              <a:t>元素會標示出每個條例項目</a:t>
            </a:r>
            <a:endParaRPr lang="en-US" altLang="zh-TW" dirty="0"/>
          </a:p>
          <a:p>
            <a:pPr lvl="3"/>
            <a:r>
              <a:rPr lang="en-US" altLang="zh-TW" dirty="0"/>
              <a:t>&lt;</a:t>
            </a:r>
            <a:r>
              <a:rPr lang="en-US" altLang="zh-TW" dirty="0" err="1"/>
              <a:t>ul</a:t>
            </a:r>
            <a:r>
              <a:rPr lang="en-US" altLang="zh-TW" dirty="0"/>
              <a:t>&gt;</a:t>
            </a:r>
            <a:r>
              <a:rPr lang="zh-TW" altLang="en-US" dirty="0"/>
              <a:t>屬性 </a:t>
            </a:r>
            <a:r>
              <a:rPr lang="en-US" altLang="zh-TW" dirty="0"/>
              <a:t>:</a:t>
            </a:r>
            <a:r>
              <a:rPr lang="zh-TW" altLang="en-US" dirty="0"/>
              <a:t> </a:t>
            </a:r>
            <a:r>
              <a:rPr lang="en-US" altLang="zh-TW" dirty="0"/>
              <a:t>type = disc | circle | square</a:t>
            </a:r>
          </a:p>
          <a:p>
            <a:pPr lvl="3"/>
            <a:r>
              <a:rPr lang="zh-TW" altLang="en-US" dirty="0"/>
              <a:t>格式如右：</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96752"/>
            <a:ext cx="4747295" cy="2478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5375433"/>
            <a:ext cx="2647553" cy="1365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3078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1"/>
            <a:r>
              <a:rPr lang="en-US" altLang="zh-TW" dirty="0"/>
              <a:t>2.2.9 </a:t>
            </a:r>
            <a:r>
              <a:rPr lang="zh-TW" altLang="en-US" dirty="0"/>
              <a:t>自訂表列：</a:t>
            </a:r>
            <a:r>
              <a:rPr lang="en-US" altLang="zh-TW" dirty="0"/>
              <a:t>&lt;dl&gt; </a:t>
            </a:r>
            <a:r>
              <a:rPr lang="zh-TW" altLang="en-US" dirty="0"/>
              <a:t>、</a:t>
            </a:r>
            <a:r>
              <a:rPr lang="en-US" altLang="zh-TW" dirty="0"/>
              <a:t>&lt;</a:t>
            </a:r>
            <a:r>
              <a:rPr lang="en-US" altLang="zh-TW" dirty="0" err="1"/>
              <a:t>dt</a:t>
            </a:r>
            <a:r>
              <a:rPr lang="en-US" altLang="zh-TW" dirty="0"/>
              <a:t>&gt; </a:t>
            </a:r>
            <a:r>
              <a:rPr lang="zh-TW" altLang="en-US" dirty="0"/>
              <a:t>、</a:t>
            </a:r>
            <a:r>
              <a:rPr lang="en-US" altLang="zh-TW" dirty="0"/>
              <a:t>&lt;</a:t>
            </a:r>
            <a:r>
              <a:rPr lang="en-US" altLang="zh-TW" dirty="0" err="1"/>
              <a:t>dd</a:t>
            </a:r>
            <a:r>
              <a:rPr lang="en-US" altLang="zh-TW" dirty="0"/>
              <a:t>&gt; </a:t>
            </a:r>
          </a:p>
          <a:p>
            <a:pPr lvl="3"/>
            <a:r>
              <a:rPr lang="en-US" altLang="zh-TW" dirty="0"/>
              <a:t>&lt;dl&gt; </a:t>
            </a:r>
            <a:r>
              <a:rPr lang="zh-TW" altLang="en-US" dirty="0"/>
              <a:t>元素也能以表列來顯示項目內容，不同的是每一個項目都能設定</a:t>
            </a:r>
            <a:r>
              <a:rPr lang="en-US" altLang="zh-TW" dirty="0"/>
              <a:t>&lt;</a:t>
            </a:r>
            <a:r>
              <a:rPr lang="en-US" altLang="zh-TW" dirty="0" err="1"/>
              <a:t>dt</a:t>
            </a:r>
            <a:r>
              <a:rPr lang="en-US" altLang="zh-TW" dirty="0"/>
              <a:t>&gt; </a:t>
            </a:r>
            <a:r>
              <a:rPr lang="zh-TW" altLang="en-US" dirty="0"/>
              <a:t>元素</a:t>
            </a:r>
            <a:r>
              <a:rPr lang="en-US" altLang="zh-TW" dirty="0"/>
              <a:t>(</a:t>
            </a:r>
            <a:r>
              <a:rPr lang="zh-TW" altLang="en-US" dirty="0"/>
              <a:t>代表標題</a:t>
            </a:r>
            <a:r>
              <a:rPr lang="en-US" altLang="zh-TW" dirty="0"/>
              <a:t>)</a:t>
            </a:r>
            <a:r>
              <a:rPr lang="zh-TW" altLang="en-US" dirty="0"/>
              <a:t>與</a:t>
            </a:r>
            <a:r>
              <a:rPr lang="en-US" altLang="zh-TW" dirty="0"/>
              <a:t>&lt;</a:t>
            </a:r>
            <a:r>
              <a:rPr lang="en-US" altLang="zh-TW" dirty="0" err="1"/>
              <a:t>dd</a:t>
            </a:r>
            <a:r>
              <a:rPr lang="en-US" altLang="zh-TW" dirty="0"/>
              <a:t>&gt; </a:t>
            </a:r>
            <a:r>
              <a:rPr lang="zh-TW" altLang="en-US" dirty="0"/>
              <a:t>元素</a:t>
            </a:r>
            <a:r>
              <a:rPr lang="en-US" altLang="zh-TW" dirty="0"/>
              <a:t>(</a:t>
            </a:r>
            <a:r>
              <a:rPr lang="zh-TW" altLang="en-US" dirty="0"/>
              <a:t>代表內容</a:t>
            </a:r>
            <a:r>
              <a:rPr lang="en-US" altLang="zh-TW" dirty="0"/>
              <a:t>)</a:t>
            </a:r>
            <a:r>
              <a:rPr lang="zh-TW" altLang="en-US" dirty="0"/>
              <a:t>說明。</a:t>
            </a:r>
            <a:endParaRPr lang="en-US" altLang="zh-TW" dirty="0"/>
          </a:p>
          <a:p>
            <a:pPr lvl="3"/>
            <a:r>
              <a:rPr lang="zh-TW" altLang="en-US" dirty="0"/>
              <a:t>語法如下：</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636912"/>
            <a:ext cx="28956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1016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1"/>
            <a:r>
              <a:rPr lang="en-US" altLang="zh-TW" dirty="0"/>
              <a:t>2.2.10 </a:t>
            </a:r>
            <a:r>
              <a:rPr lang="zh-TW" altLang="en-US" dirty="0"/>
              <a:t>區域群組：</a:t>
            </a:r>
            <a:r>
              <a:rPr lang="en-US" altLang="zh-TW" dirty="0"/>
              <a:t>&lt;div&gt; </a:t>
            </a:r>
            <a:r>
              <a:rPr lang="zh-TW" altLang="en-US" dirty="0"/>
              <a:t>、</a:t>
            </a:r>
            <a:r>
              <a:rPr lang="en-US" altLang="zh-TW" dirty="0"/>
              <a:t>&lt;span&gt;</a:t>
            </a:r>
          </a:p>
          <a:p>
            <a:pPr lvl="2"/>
            <a:r>
              <a:rPr lang="en-US" altLang="zh-TW" dirty="0"/>
              <a:t>&lt;div&gt; </a:t>
            </a:r>
            <a:endParaRPr lang="zh-TW" altLang="en-US" dirty="0"/>
          </a:p>
          <a:p>
            <a:pPr lvl="3"/>
            <a:r>
              <a:rPr lang="en-US" altLang="zh-TW" dirty="0"/>
              <a:t>&lt;div&gt; </a:t>
            </a:r>
            <a:r>
              <a:rPr lang="zh-TW" altLang="en-US" dirty="0"/>
              <a:t>元素會將包含的範圍視為一個區塊，在元素的前後都會加上換行的動作，一般稱為 </a:t>
            </a:r>
            <a:r>
              <a:rPr lang="zh-TW" altLang="en-US" b="1" dirty="0"/>
              <a:t>區塊元素</a:t>
            </a:r>
            <a:r>
              <a:rPr lang="zh-TW" altLang="en-US" dirty="0"/>
              <a:t>，語法如下：</a:t>
            </a:r>
            <a:endParaRPr lang="en-US" altLang="zh-TW" dirty="0"/>
          </a:p>
          <a:p>
            <a:pPr lvl="3"/>
            <a:endParaRPr lang="en-US" altLang="zh-TW" dirty="0"/>
          </a:p>
          <a:p>
            <a:pPr lvl="3"/>
            <a:endParaRPr lang="en-US" altLang="zh-TW"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24" y="2564903"/>
            <a:ext cx="287655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539552" y="3344978"/>
            <a:ext cx="6431134" cy="2862322"/>
          </a:xfrm>
          <a:prstGeom prst="rect">
            <a:avLst/>
          </a:prstGeom>
          <a:solidFill>
            <a:schemeClr val="bg1">
              <a:lumMod val="95000"/>
            </a:schemeClr>
          </a:solidFill>
        </p:spPr>
        <p:txBody>
          <a:bodyPr wrap="square">
            <a:spAutoFit/>
          </a:bodyPr>
          <a:lstStyle/>
          <a:p>
            <a:pPr indent="60325">
              <a:spcAft>
                <a:spcPts val="0"/>
              </a:spcAft>
            </a:pP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&lt;body&gt;</a:t>
            </a:r>
          </a:p>
          <a:p>
            <a:pPr indent="60325">
              <a:spcAft>
                <a:spcPts val="0"/>
              </a:spcAft>
            </a:pP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  &lt;div style="width:200; height:150; </a:t>
            </a:r>
            <a:r>
              <a:rPr lang="en-US" altLang="zh-TW" dirty="0" err="1">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background-color:lightgray</a:t>
            </a: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"&gt;</a:t>
            </a:r>
          </a:p>
          <a:p>
            <a:pPr indent="60325">
              <a:spcAft>
                <a:spcPts val="0"/>
              </a:spcAft>
            </a:pP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    &lt;h1&gt;</a:t>
            </a:r>
            <a:r>
              <a:rPr lang="zh-TW" altLang="en-US"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長庚出版社</a:t>
            </a: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&lt;/h1&gt;</a:t>
            </a:r>
          </a:p>
          <a:p>
            <a:pPr indent="60325">
              <a:spcAft>
                <a:spcPts val="0"/>
              </a:spcAft>
            </a:pP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    &lt;</a:t>
            </a:r>
            <a:r>
              <a:rPr lang="en-US" altLang="zh-TW" dirty="0" err="1">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ul</a:t>
            </a: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&gt;</a:t>
            </a:r>
          </a:p>
          <a:p>
            <a:pPr indent="60325">
              <a:spcAft>
                <a:spcPts val="0"/>
              </a:spcAft>
            </a:pP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      &lt;li&gt;&lt;a </a:t>
            </a:r>
            <a:r>
              <a:rPr lang="en-US" altLang="zh-TW" dirty="0" err="1">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href</a:t>
            </a: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="products.html"&gt;</a:t>
            </a:r>
            <a:r>
              <a:rPr lang="zh-TW" altLang="en-US"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產品部</a:t>
            </a: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&lt;/a&gt;&lt;/li&gt;</a:t>
            </a:r>
          </a:p>
          <a:p>
            <a:pPr indent="60325">
              <a:spcAft>
                <a:spcPts val="0"/>
              </a:spcAft>
            </a:pP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      &lt;li&gt;&lt;a </a:t>
            </a:r>
            <a:r>
              <a:rPr lang="en-US" altLang="zh-TW" dirty="0" err="1">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href</a:t>
            </a: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="sales.html"&gt;</a:t>
            </a:r>
            <a:r>
              <a:rPr lang="zh-TW" altLang="en-US"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業務部</a:t>
            </a: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&lt;/a&gt;&lt;/li&gt;</a:t>
            </a:r>
          </a:p>
          <a:p>
            <a:pPr indent="60325">
              <a:spcAft>
                <a:spcPts val="0"/>
              </a:spcAft>
            </a:pP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      &lt;li&gt;&lt;a </a:t>
            </a:r>
            <a:r>
              <a:rPr lang="en-US" altLang="zh-TW" dirty="0" err="1">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href</a:t>
            </a: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="finance.html"&gt;</a:t>
            </a:r>
            <a:r>
              <a:rPr lang="zh-TW" altLang="en-US"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財務部</a:t>
            </a: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&lt;/a&gt;&lt;/li&gt;</a:t>
            </a:r>
          </a:p>
          <a:p>
            <a:pPr indent="60325">
              <a:spcAft>
                <a:spcPts val="0"/>
              </a:spcAft>
            </a:pP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    &lt;/</a:t>
            </a:r>
            <a:r>
              <a:rPr lang="en-US" altLang="zh-TW" dirty="0" err="1">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ul</a:t>
            </a: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&gt;</a:t>
            </a:r>
          </a:p>
          <a:p>
            <a:pPr indent="60325">
              <a:spcAft>
                <a:spcPts val="0"/>
              </a:spcAft>
            </a:pP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  &lt;/div&gt;</a:t>
            </a:r>
          </a:p>
          <a:p>
            <a:pPr indent="60325">
              <a:spcAft>
                <a:spcPts val="0"/>
              </a:spcAft>
            </a:pP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&lt;/body&gt;</a:t>
            </a:r>
            <a:endParaRPr lang="zh-TW" altLang="zh-TW" dirty="0">
              <a:effectLst/>
              <a:latin typeface="Calibri" panose="020F0502020204030204" pitchFamily="34" charset="0"/>
              <a:ea typeface="華康黑體 Std W5" panose="020B0500000000000000" pitchFamily="34" charset="-120"/>
              <a:cs typeface="Calibri" panose="020F0502020204030204" pitchFamily="34" charset="0"/>
            </a:endParaRPr>
          </a:p>
        </p:txBody>
      </p:sp>
    </p:spTree>
    <p:extLst>
      <p:ext uri="{BB962C8B-B14F-4D97-AF65-F5344CB8AC3E}">
        <p14:creationId xmlns:p14="http://schemas.microsoft.com/office/powerpoint/2010/main" val="4098556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1"/>
            <a:r>
              <a:rPr lang="en-US" altLang="zh-TW" dirty="0"/>
              <a:t>2.2.11 </a:t>
            </a:r>
            <a:r>
              <a:rPr lang="zh-TW" altLang="en-US" dirty="0"/>
              <a:t>區域群組：</a:t>
            </a:r>
            <a:r>
              <a:rPr lang="en-US" altLang="zh-TW" dirty="0"/>
              <a:t>&lt;div&gt; </a:t>
            </a:r>
            <a:r>
              <a:rPr lang="zh-TW" altLang="en-US" dirty="0"/>
              <a:t>、</a:t>
            </a:r>
            <a:r>
              <a:rPr lang="en-US" altLang="zh-TW" dirty="0"/>
              <a:t>&lt;span&gt;</a:t>
            </a:r>
          </a:p>
          <a:p>
            <a:pPr lvl="2"/>
            <a:r>
              <a:rPr lang="en-US" altLang="zh-TW" dirty="0"/>
              <a:t>&lt;span&gt; </a:t>
            </a:r>
            <a:endParaRPr lang="zh-TW" altLang="en-US" dirty="0"/>
          </a:p>
          <a:p>
            <a:pPr lvl="3"/>
            <a:r>
              <a:rPr lang="en-US" altLang="zh-TW" dirty="0"/>
              <a:t>&lt;span&gt; </a:t>
            </a:r>
            <a:r>
              <a:rPr lang="zh-TW" altLang="en-US" dirty="0"/>
              <a:t>元素會將包含的範圍視為一個區塊，但在元素的前後都不會換行，一般稱為</a:t>
            </a:r>
            <a:r>
              <a:rPr lang="zh-TW" altLang="en-US" b="1" dirty="0"/>
              <a:t>行內元素</a:t>
            </a:r>
            <a:r>
              <a:rPr lang="zh-TW" altLang="en-US" dirty="0"/>
              <a:t>，語法如下：</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636912"/>
            <a:ext cx="287655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539552" y="3356992"/>
            <a:ext cx="2804542" cy="646331"/>
          </a:xfrm>
          <a:prstGeom prst="rect">
            <a:avLst/>
          </a:prstGeom>
          <a:solidFill>
            <a:schemeClr val="bg1">
              <a:lumMod val="95000"/>
            </a:schemeClr>
          </a:solidFill>
        </p:spPr>
        <p:txBody>
          <a:bodyPr wrap="square">
            <a:spAutoFit/>
          </a:bodyPr>
          <a:lstStyle/>
          <a:p>
            <a:pPr indent="60325">
              <a:spcAft>
                <a:spcPts val="0"/>
              </a:spcAft>
            </a:pP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This&lt;div&gt;is&lt;/div&gt;div&lt;</a:t>
            </a:r>
            <a:r>
              <a:rPr lang="en-US" altLang="zh-TW" dirty="0" err="1">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br</a:t>
            </a: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&gt;</a:t>
            </a:r>
          </a:p>
          <a:p>
            <a:pPr indent="60325">
              <a:spcAft>
                <a:spcPts val="0"/>
              </a:spcAft>
            </a:pPr>
            <a:r>
              <a:rPr lang="en-US" altLang="zh-TW" dirty="0">
                <a:solidFill>
                  <a:schemeClr val="tx1">
                    <a:lumMod val="50000"/>
                    <a:lumOff val="50000"/>
                  </a:schemeClr>
                </a:solidFill>
                <a:latin typeface="Calibri" panose="020F0502020204030204" pitchFamily="34" charset="0"/>
                <a:ea typeface="華康黑體 Std W3" panose="020B0300000000000000" pitchFamily="34" charset="-120"/>
                <a:cs typeface="Calibri" panose="020F0502020204030204" pitchFamily="34" charset="0"/>
              </a:rPr>
              <a:t>This&lt;span&gt;is&lt;/span&gt;span</a:t>
            </a:r>
            <a:endParaRPr lang="zh-TW" altLang="zh-TW" dirty="0">
              <a:effectLst/>
              <a:latin typeface="Calibri" panose="020F0502020204030204" pitchFamily="34" charset="0"/>
              <a:ea typeface="華康黑體 Std W5" panose="020B0500000000000000" pitchFamily="34" charset="-120"/>
              <a:cs typeface="Calibri" panose="020F0502020204030204" pitchFamily="34" charset="0"/>
            </a:endParaRPr>
          </a:p>
        </p:txBody>
      </p:sp>
    </p:spTree>
    <p:extLst>
      <p:ext uri="{BB962C8B-B14F-4D97-AF65-F5344CB8AC3E}">
        <p14:creationId xmlns:p14="http://schemas.microsoft.com/office/powerpoint/2010/main" val="86579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a:xfrm>
            <a:off x="431999" y="741600"/>
            <a:ext cx="8280000" cy="5999768"/>
          </a:xfrm>
        </p:spPr>
        <p:txBody>
          <a:bodyPr/>
          <a:lstStyle/>
          <a:p>
            <a:pPr lvl="1"/>
            <a:r>
              <a:rPr lang="en-US" altLang="zh-TW" dirty="0"/>
              <a:t>2.2.12 </a:t>
            </a:r>
            <a:r>
              <a:rPr lang="zh-TW" altLang="en-US" dirty="0"/>
              <a:t>加入註釋與特殊符號的使用</a:t>
            </a:r>
          </a:p>
          <a:p>
            <a:pPr lvl="2"/>
            <a:r>
              <a:rPr lang="zh-TW" altLang="en-US" dirty="0"/>
              <a:t>加入註釋</a:t>
            </a:r>
          </a:p>
          <a:p>
            <a:pPr lvl="3"/>
            <a:r>
              <a:rPr lang="zh-TW" altLang="en-US" dirty="0"/>
              <a:t>在</a:t>
            </a:r>
            <a:r>
              <a:rPr lang="en-US" altLang="zh-TW" dirty="0"/>
              <a:t>HTML </a:t>
            </a:r>
            <a:r>
              <a:rPr lang="zh-TW" altLang="en-US" dirty="0"/>
              <a:t>的程式碼中可以加入註釋的說明文字，它不會顯示在瀏覽器的畫面上，只有在檢視程式碼時才會看到，增加未來維護時的方便性。語法如下：</a:t>
            </a:r>
            <a:endParaRPr lang="en-US" altLang="zh-TW" dirty="0"/>
          </a:p>
          <a:p>
            <a:pPr lvl="3"/>
            <a:endParaRPr lang="en-US" altLang="zh-TW" dirty="0"/>
          </a:p>
          <a:p>
            <a:pPr lvl="2"/>
            <a:r>
              <a:rPr lang="zh-TW" altLang="en-US" dirty="0"/>
              <a:t>特殊符號</a:t>
            </a:r>
          </a:p>
          <a:p>
            <a:pPr lvl="3"/>
            <a:r>
              <a:rPr lang="zh-TW" altLang="en-US" dirty="0"/>
              <a:t>而有些特殊符號，如「</a:t>
            </a:r>
            <a:r>
              <a:rPr lang="en-US" altLang="zh-TW" dirty="0"/>
              <a:t>&lt;</a:t>
            </a:r>
            <a:r>
              <a:rPr lang="zh-TW" altLang="en-US" dirty="0"/>
              <a:t>」、「</a:t>
            </a:r>
            <a:r>
              <a:rPr lang="en-US" altLang="zh-TW" dirty="0"/>
              <a:t>&gt;</a:t>
            </a:r>
            <a:r>
              <a:rPr lang="zh-TW" altLang="en-US" dirty="0"/>
              <a:t>」</a:t>
            </a:r>
            <a:r>
              <a:rPr lang="en-US" altLang="zh-TW" dirty="0"/>
              <a:t>... </a:t>
            </a:r>
            <a:r>
              <a:rPr lang="zh-TW" altLang="en-US" dirty="0"/>
              <a:t>等因為與</a:t>
            </a:r>
            <a:r>
              <a:rPr lang="en-US" altLang="zh-TW" dirty="0"/>
              <a:t>HTML </a:t>
            </a:r>
            <a:r>
              <a:rPr lang="zh-TW" altLang="en-US" dirty="0"/>
              <a:t>語法的符號衝突，有時會造成瀏覽器判讀上的困擾而發生錯誤，所以要使用實體符號來避免。常用的特殊符號有：</a:t>
            </a:r>
            <a:endParaRPr lang="en-US" altLang="zh-TW" dirty="0"/>
          </a:p>
          <a:p>
            <a:pPr lvl="3"/>
            <a:endParaRPr lang="en-US" altLang="zh-TW" dirty="0"/>
          </a:p>
          <a:p>
            <a:pPr lvl="3"/>
            <a:endParaRPr lang="en-US" altLang="zh-TW" dirty="0"/>
          </a:p>
          <a:p>
            <a:pPr lvl="3"/>
            <a:endParaRPr lang="en-US" altLang="zh-TW" dirty="0"/>
          </a:p>
          <a:p>
            <a:pPr lvl="3"/>
            <a:r>
              <a:rPr lang="zh-TW" altLang="en-US" dirty="0"/>
              <a:t>© </a:t>
            </a:r>
            <a:r>
              <a:rPr lang="en-US" altLang="zh-TW" dirty="0"/>
              <a:t>:</a:t>
            </a:r>
            <a:r>
              <a:rPr lang="zh-TW" altLang="en-US" dirty="0"/>
              <a:t> </a:t>
            </a:r>
            <a:r>
              <a:rPr lang="en-US" altLang="zh-TW" dirty="0"/>
              <a:t>&amp;#169</a:t>
            </a:r>
            <a:r>
              <a:rPr lang="zh-TW" altLang="en-US" dirty="0"/>
              <a:t>   </a:t>
            </a:r>
            <a:r>
              <a:rPr lang="en-US" altLang="zh-TW" dirty="0"/>
              <a:t>®</a:t>
            </a:r>
            <a:r>
              <a:rPr lang="zh-TW" altLang="en-US" dirty="0"/>
              <a:t> </a:t>
            </a:r>
            <a:r>
              <a:rPr lang="en-US" altLang="zh-TW" dirty="0"/>
              <a:t>:</a:t>
            </a:r>
            <a:r>
              <a:rPr lang="zh-TW" altLang="en-US" dirty="0"/>
              <a:t>  </a:t>
            </a:r>
            <a:r>
              <a:rPr lang="en-US" altLang="zh-TW" dirty="0"/>
              <a:t>&amp;#174</a:t>
            </a:r>
            <a:r>
              <a:rPr lang="zh-TW" altLang="en-US" dirty="0"/>
              <a:t>   空白 </a:t>
            </a:r>
            <a:r>
              <a:rPr lang="en-US" altLang="zh-TW" dirty="0"/>
              <a:t>:</a:t>
            </a:r>
            <a:r>
              <a:rPr lang="zh-TW" altLang="en-US" dirty="0"/>
              <a:t> </a:t>
            </a:r>
            <a:r>
              <a:rPr lang="en-US" altLang="zh-TW" dirty="0"/>
              <a:t>&amp;</a:t>
            </a:r>
            <a:r>
              <a:rPr lang="en-US" altLang="zh-TW" dirty="0" err="1"/>
              <a:t>nbsp</a:t>
            </a:r>
            <a:endParaRPr lang="en-US" altLang="zh-TW"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87" y="4797152"/>
            <a:ext cx="5616624" cy="1306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87" y="2564904"/>
            <a:ext cx="23717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9789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2"/>
            <a:r>
              <a:rPr lang="zh-TW" altLang="en-US" dirty="0"/>
              <a:t>文字格式的相關標籤</a:t>
            </a:r>
          </a:p>
        </p:txBody>
      </p:sp>
      <p:sp>
        <p:nvSpPr>
          <p:cNvPr id="2" name="標題 1"/>
          <p:cNvSpPr>
            <a:spLocks noGrp="1"/>
          </p:cNvSpPr>
          <p:nvPr>
            <p:ph type="title"/>
          </p:nvPr>
        </p:nvSpPr>
        <p:spPr>
          <a:xfrm>
            <a:off x="409236" y="709613"/>
            <a:ext cx="8325528" cy="576064"/>
          </a:xfrm>
        </p:spPr>
        <p:txBody>
          <a:bodyPr/>
          <a:lstStyle/>
          <a:p>
            <a:r>
              <a:rPr lang="en-US" altLang="zh-TW" dirty="0"/>
              <a:t>2.3 </a:t>
            </a:r>
            <a:r>
              <a:rPr lang="zh-TW" altLang="en-US" dirty="0"/>
              <a:t>文字格式</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44824"/>
            <a:ext cx="5112568" cy="4617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3562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a:xfrm>
            <a:off x="431999" y="1364512"/>
            <a:ext cx="4140001" cy="5160832"/>
          </a:xfrm>
        </p:spPr>
        <p:txBody>
          <a:bodyPr/>
          <a:lstStyle/>
          <a:p>
            <a:pPr lvl="2"/>
            <a:r>
              <a:rPr lang="zh-TW" altLang="en-US" dirty="0"/>
              <a:t>語意標籤的使用</a:t>
            </a:r>
            <a:endParaRPr lang="en-US" altLang="zh-TW" dirty="0"/>
          </a:p>
          <a:p>
            <a:pPr lvl="3"/>
            <a:r>
              <a:rPr lang="zh-TW" altLang="en-US" dirty="0"/>
              <a:t>在</a:t>
            </a:r>
            <a:r>
              <a:rPr lang="en-US" altLang="zh-TW" dirty="0"/>
              <a:t>HTML5 </a:t>
            </a:r>
            <a:r>
              <a:rPr lang="zh-TW" altLang="en-US" dirty="0"/>
              <a:t>中，直接將這些語意文字化為標籤，簡化了整個文件結構，以下是一個常用的</a:t>
            </a:r>
            <a:r>
              <a:rPr lang="en-US" altLang="zh-TW" dirty="0"/>
              <a:t>HTML5 </a:t>
            </a:r>
            <a:r>
              <a:rPr lang="zh-TW" altLang="en-US" dirty="0"/>
              <a:t>文件結構佈局：</a:t>
            </a:r>
          </a:p>
        </p:txBody>
      </p:sp>
      <p:sp>
        <p:nvSpPr>
          <p:cNvPr id="2" name="標題 1"/>
          <p:cNvSpPr>
            <a:spLocks noGrp="1"/>
          </p:cNvSpPr>
          <p:nvPr>
            <p:ph type="title"/>
          </p:nvPr>
        </p:nvSpPr>
        <p:spPr/>
        <p:txBody>
          <a:bodyPr/>
          <a:lstStyle/>
          <a:p>
            <a:r>
              <a:rPr lang="en-US" altLang="zh-TW" dirty="0"/>
              <a:t>2.4 HTML5</a:t>
            </a:r>
            <a:r>
              <a:rPr lang="zh-TW" altLang="en-US" dirty="0"/>
              <a:t>的語意標籤</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890392"/>
            <a:ext cx="3670097" cy="2289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群組 2"/>
          <p:cNvGrpSpPr/>
          <p:nvPr/>
        </p:nvGrpSpPr>
        <p:grpSpPr>
          <a:xfrm>
            <a:off x="1331640" y="3212976"/>
            <a:ext cx="6550546" cy="3209575"/>
            <a:chOff x="829766" y="2719016"/>
            <a:chExt cx="7486650" cy="3703535"/>
          </a:xfrm>
        </p:grpSpPr>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766" y="2719016"/>
              <a:ext cx="748665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38" y="4565176"/>
              <a:ext cx="7477125"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783562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2"/>
            <a:r>
              <a:rPr lang="en-US" altLang="zh-TW" dirty="0"/>
              <a:t>HTML5</a:t>
            </a:r>
            <a:r>
              <a:rPr lang="zh-TW" altLang="en-US" dirty="0"/>
              <a:t>使用語義標籤的好處</a:t>
            </a:r>
            <a:endParaRPr lang="en-US" altLang="zh-TW" dirty="0"/>
          </a:p>
          <a:p>
            <a:pPr lvl="4"/>
            <a:r>
              <a:rPr lang="zh-TW" altLang="en-US" dirty="0"/>
              <a:t>語義標籤都是使用淺顯易懂的文字來標示網頁中的結構，在閱讀內容時就能馬上理解各個區域的意義與功能。</a:t>
            </a:r>
          </a:p>
          <a:p>
            <a:pPr lvl="4"/>
            <a:r>
              <a:rPr lang="zh-TW" altLang="en-US" dirty="0"/>
              <a:t>網頁在開發維護時，因為語意標籤的使用，可以減少相關人員在溝通上的時間，協同作業時也能快速進入狀況，對於團隊開發很有幫助。</a:t>
            </a:r>
          </a:p>
          <a:p>
            <a:pPr lvl="4"/>
            <a:r>
              <a:rPr lang="zh-TW" altLang="en-US" dirty="0"/>
              <a:t>一個健全的網站結構對於搜尋引擎在搜尋網站內容時有正面的作用，如果忽略除了會影響資料搜尋的正確性，也會破壞網站在搜尋引擎上的排名。語義標籤的使用能讓夠加強網站的易讀性，讓搜尋引擎更容易收錄網站的內容，進而改善網站的搜尋的準確度與排名。</a:t>
            </a:r>
          </a:p>
        </p:txBody>
      </p:sp>
    </p:spTree>
    <p:extLst>
      <p:ext uri="{BB962C8B-B14F-4D97-AF65-F5344CB8AC3E}">
        <p14:creationId xmlns:p14="http://schemas.microsoft.com/office/powerpoint/2010/main" val="28419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a:xfrm>
            <a:off x="431998" y="1364512"/>
            <a:ext cx="8460481" cy="5160832"/>
          </a:xfrm>
        </p:spPr>
        <p:txBody>
          <a:bodyPr/>
          <a:lstStyle/>
          <a:p>
            <a:pPr lvl="1"/>
            <a:r>
              <a:rPr lang="en-US" altLang="zh-TW" dirty="0"/>
              <a:t>2.1.1 HTML</a:t>
            </a:r>
            <a:r>
              <a:rPr lang="zh-TW" altLang="en-US" dirty="0"/>
              <a:t>的元素、標籤與屬性</a:t>
            </a:r>
          </a:p>
          <a:p>
            <a:pPr lvl="2"/>
            <a:r>
              <a:rPr lang="en-US" altLang="zh-TW" dirty="0"/>
              <a:t>HTML</a:t>
            </a:r>
            <a:r>
              <a:rPr lang="zh-TW" altLang="en-US" dirty="0"/>
              <a:t>的元素與標籤</a:t>
            </a:r>
          </a:p>
          <a:p>
            <a:pPr lvl="3"/>
            <a:r>
              <a:rPr lang="zh-TW" altLang="en-US" dirty="0"/>
              <a:t>在使用 </a:t>
            </a:r>
            <a:r>
              <a:rPr lang="en-US" altLang="zh-TW" dirty="0"/>
              <a:t>HTML5 </a:t>
            </a:r>
            <a:r>
              <a:rPr lang="zh-TW" altLang="en-US" dirty="0"/>
              <a:t>前，首先來了解一下</a:t>
            </a:r>
            <a:r>
              <a:rPr lang="en-US" altLang="zh-TW" dirty="0"/>
              <a:t>HTML</a:t>
            </a:r>
            <a:r>
              <a:rPr lang="zh-TW" altLang="en-US" dirty="0"/>
              <a:t>的文件結構。</a:t>
            </a:r>
            <a:r>
              <a:rPr lang="en-US" altLang="zh-TW" b="1" dirty="0"/>
              <a:t>HTML</a:t>
            </a:r>
            <a:r>
              <a:rPr lang="en-US" altLang="zh-TW" dirty="0"/>
              <a:t> </a:t>
            </a:r>
            <a:r>
              <a:rPr lang="zh-TW" altLang="en-US" dirty="0"/>
              <a:t>是由 </a:t>
            </a:r>
            <a:r>
              <a:rPr lang="zh-TW" altLang="en-US" b="1" dirty="0"/>
              <a:t>元素 </a:t>
            </a:r>
            <a:r>
              <a:rPr lang="en-US" altLang="zh-TW" b="1" dirty="0"/>
              <a:t>(Elements)</a:t>
            </a:r>
            <a:r>
              <a:rPr lang="zh-TW" altLang="en-US" dirty="0"/>
              <a:t>所構成，其中包含了 </a:t>
            </a:r>
            <a:r>
              <a:rPr lang="zh-TW" altLang="en-US" b="1" dirty="0"/>
              <a:t>標籤 </a:t>
            </a:r>
            <a:r>
              <a:rPr lang="en-US" altLang="zh-TW" b="1" dirty="0"/>
              <a:t>(Tag)</a:t>
            </a:r>
            <a:r>
              <a:rPr lang="zh-TW" altLang="en-US" dirty="0"/>
              <a:t>、</a:t>
            </a:r>
            <a:r>
              <a:rPr lang="zh-TW" altLang="en-US" b="1" dirty="0"/>
              <a:t>屬性</a:t>
            </a:r>
            <a:r>
              <a:rPr lang="en-US" altLang="zh-TW" b="1" dirty="0"/>
              <a:t>(Attributes)</a:t>
            </a:r>
            <a:r>
              <a:rPr lang="zh-TW" altLang="en-US" dirty="0"/>
              <a:t>與</a:t>
            </a:r>
            <a:r>
              <a:rPr lang="zh-TW" altLang="en-US" b="1" dirty="0"/>
              <a:t>內容</a:t>
            </a:r>
            <a:r>
              <a:rPr lang="en-US" altLang="zh-TW" b="1" dirty="0"/>
              <a:t>(Content) </a:t>
            </a:r>
            <a:r>
              <a:rPr lang="zh-TW" altLang="en-US" dirty="0"/>
              <a:t>。</a:t>
            </a:r>
            <a:endParaRPr lang="en-US" altLang="zh-TW" dirty="0"/>
          </a:p>
          <a:p>
            <a:pPr lvl="4"/>
            <a:r>
              <a:rPr lang="zh-TW" altLang="en-US" b="1" dirty="0"/>
              <a:t>容器元素</a:t>
            </a:r>
            <a:r>
              <a:rPr lang="zh-TW" altLang="en-US" dirty="0"/>
              <a:t>：一般的元素都是使用成對的起始標籤與結束標籤將要顯示的內容包括起來，其標籤的名稱一樣，不同的是結束標籤在開始時會加上「</a:t>
            </a:r>
            <a:r>
              <a:rPr lang="en-US" altLang="zh-TW" dirty="0"/>
              <a:t>/</a:t>
            </a:r>
            <a:r>
              <a:rPr lang="zh-TW" altLang="en-US" dirty="0"/>
              <a:t>」符號，其格式為：</a:t>
            </a:r>
            <a:endParaRPr lang="en-US" altLang="zh-TW" dirty="0"/>
          </a:p>
          <a:p>
            <a:pPr lvl="4"/>
            <a:endParaRPr lang="en-US" altLang="zh-TW" dirty="0"/>
          </a:p>
          <a:p>
            <a:pPr lvl="4"/>
            <a:endParaRPr lang="en-US" altLang="zh-TW" dirty="0"/>
          </a:p>
          <a:p>
            <a:pPr lvl="4"/>
            <a:r>
              <a:rPr lang="zh-TW" altLang="en-US" b="1" dirty="0"/>
              <a:t>單一元素</a:t>
            </a:r>
            <a:r>
              <a:rPr lang="zh-TW" altLang="en-US" dirty="0"/>
              <a:t>：這類元素只有起始標籤，沒有結束標籤，例如</a:t>
            </a:r>
            <a:r>
              <a:rPr lang="en-US" altLang="zh-TW" dirty="0"/>
              <a:t>&lt;</a:t>
            </a:r>
            <a:r>
              <a:rPr lang="en-US" altLang="zh-TW" dirty="0" err="1"/>
              <a:t>hr</a:t>
            </a:r>
            <a:r>
              <a:rPr lang="en-US" altLang="zh-TW" dirty="0"/>
              <a:t>&gt;</a:t>
            </a:r>
            <a:r>
              <a:rPr lang="zh-TW" altLang="en-US" dirty="0"/>
              <a:t>、</a:t>
            </a:r>
            <a:r>
              <a:rPr lang="en-US" altLang="zh-TW" dirty="0"/>
              <a:t>&lt;</a:t>
            </a:r>
            <a:r>
              <a:rPr lang="en-US" altLang="zh-TW" dirty="0" err="1"/>
              <a:t>img</a:t>
            </a:r>
            <a:r>
              <a:rPr lang="en-US" altLang="zh-TW" dirty="0"/>
              <a:t>&gt;</a:t>
            </a:r>
            <a:r>
              <a:rPr lang="zh-TW" altLang="en-US" dirty="0"/>
              <a:t>。</a:t>
            </a:r>
          </a:p>
          <a:p>
            <a:pPr marL="17100" lvl="4" indent="0">
              <a:buNone/>
            </a:pPr>
            <a:endParaRPr lang="zh-TW" altLang="en-US" dirty="0"/>
          </a:p>
        </p:txBody>
      </p:sp>
      <p:sp>
        <p:nvSpPr>
          <p:cNvPr id="2" name="標題 1"/>
          <p:cNvSpPr>
            <a:spLocks noGrp="1"/>
          </p:cNvSpPr>
          <p:nvPr>
            <p:ph type="title"/>
          </p:nvPr>
        </p:nvSpPr>
        <p:spPr/>
        <p:txBody>
          <a:bodyPr/>
          <a:lstStyle/>
          <a:p>
            <a:r>
              <a:rPr lang="en-US" altLang="zh-TW" dirty="0"/>
              <a:t>2.1 HTML</a:t>
            </a:r>
            <a:r>
              <a:rPr lang="zh-TW" altLang="en-US" dirty="0"/>
              <a:t>文件結構</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149080"/>
            <a:ext cx="3384376" cy="466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6867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2"/>
            <a:r>
              <a:rPr lang="en-US" altLang="zh-TW" dirty="0"/>
              <a:t>HTML</a:t>
            </a:r>
            <a:r>
              <a:rPr lang="zh-TW" altLang="en-US" dirty="0"/>
              <a:t>元素的屬性</a:t>
            </a:r>
            <a:endParaRPr lang="en-US" altLang="zh-TW" dirty="0"/>
          </a:p>
          <a:p>
            <a:pPr lvl="4"/>
            <a:r>
              <a:rPr lang="zh-TW" altLang="en-US" dirty="0"/>
              <a:t>屬性都必須設定在起始標籤中。</a:t>
            </a:r>
          </a:p>
          <a:p>
            <a:pPr lvl="4"/>
            <a:r>
              <a:rPr lang="zh-TW" altLang="en-US" dirty="0"/>
              <a:t>一個元素可以設定多個屬性。</a:t>
            </a:r>
          </a:p>
          <a:p>
            <a:pPr lvl="4"/>
            <a:r>
              <a:rPr lang="zh-TW" altLang="en-US" dirty="0"/>
              <a:t>屬性包含了名稱與值。</a:t>
            </a:r>
          </a:p>
          <a:p>
            <a:pPr lvl="4"/>
            <a:endParaRPr lang="en-US" altLang="zh-TW" dirty="0"/>
          </a:p>
          <a:p>
            <a:pPr lvl="2"/>
            <a:r>
              <a:rPr lang="zh-TW" altLang="en-US" dirty="0"/>
              <a:t>使用</a:t>
            </a:r>
            <a:r>
              <a:rPr lang="en-US" altLang="zh-TW" dirty="0"/>
              <a:t>HTML</a:t>
            </a:r>
            <a:r>
              <a:rPr lang="zh-TW" altLang="en-US" dirty="0"/>
              <a:t>元素、標籤與屬性的建議</a:t>
            </a:r>
            <a:endParaRPr lang="en-US" altLang="zh-TW" dirty="0"/>
          </a:p>
          <a:p>
            <a:pPr lvl="4"/>
            <a:r>
              <a:rPr lang="zh-TW" altLang="en-US" b="1" dirty="0"/>
              <a:t>使用小寫英文字母</a:t>
            </a:r>
            <a:endParaRPr lang="en-US" altLang="zh-TW" b="1" dirty="0"/>
          </a:p>
          <a:p>
            <a:pPr lvl="4"/>
            <a:r>
              <a:rPr lang="zh-TW" altLang="en-US" b="1" dirty="0"/>
              <a:t>屬性值要以雙引號包含</a:t>
            </a:r>
            <a:endParaRPr lang="en-US" altLang="zh-TW" b="1" dirty="0"/>
          </a:p>
          <a:p>
            <a:pPr lvl="4"/>
            <a:endParaRPr lang="zh-TW" altLang="en-US" dirty="0"/>
          </a:p>
        </p:txBody>
      </p:sp>
    </p:spTree>
    <p:extLst>
      <p:ext uri="{BB962C8B-B14F-4D97-AF65-F5344CB8AC3E}">
        <p14:creationId xmlns:p14="http://schemas.microsoft.com/office/powerpoint/2010/main" val="1042039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2.1.2 HTML5</a:t>
            </a:r>
            <a:r>
              <a:rPr lang="zh-TW" altLang="en-US" dirty="0"/>
              <a:t>的網頁結構</a:t>
            </a:r>
          </a:p>
          <a:p>
            <a:pPr lvl="3"/>
            <a:r>
              <a:rPr lang="en-US" altLang="zh-TW" dirty="0"/>
              <a:t>HTML </a:t>
            </a:r>
            <a:r>
              <a:rPr lang="zh-TW" altLang="en-US" dirty="0"/>
              <a:t>的網頁結構很簡單，基本上是由幾個元素所架構起來的，而 </a:t>
            </a:r>
            <a:r>
              <a:rPr lang="en-US" altLang="zh-TW" dirty="0"/>
              <a:t>HTML5 </a:t>
            </a:r>
            <a:r>
              <a:rPr lang="zh-TW" altLang="en-US" dirty="0"/>
              <a:t>更簡化了其中使用的元素。以下是一個簡單的 </a:t>
            </a:r>
            <a:r>
              <a:rPr lang="en-US" altLang="zh-TW" dirty="0"/>
              <a:t>HTML5 </a:t>
            </a:r>
            <a:r>
              <a:rPr lang="zh-TW" altLang="en-US" dirty="0"/>
              <a:t>頁面：</a:t>
            </a:r>
            <a:endParaRPr lang="en-US" altLang="zh-TW" dirty="0"/>
          </a:p>
          <a:p>
            <a:pPr lvl="3"/>
            <a:r>
              <a:rPr lang="en-US" altLang="zh-TW" dirty="0"/>
              <a:t>&lt;!</a:t>
            </a:r>
            <a:r>
              <a:rPr lang="en-US" altLang="zh-TW" dirty="0" err="1"/>
              <a:t>doctype</a:t>
            </a:r>
            <a:r>
              <a:rPr lang="en-US" altLang="zh-TW" dirty="0"/>
              <a:t> html&gt;</a:t>
            </a:r>
          </a:p>
          <a:p>
            <a:pPr lvl="3"/>
            <a:r>
              <a:rPr lang="en-US" altLang="zh-TW" dirty="0"/>
              <a:t>&lt;head&gt;</a:t>
            </a:r>
          </a:p>
          <a:p>
            <a:pPr lvl="3"/>
            <a:r>
              <a:rPr lang="zh-TW" altLang="en-US" dirty="0"/>
              <a:t>     </a:t>
            </a:r>
            <a:r>
              <a:rPr lang="en-US" altLang="zh-TW" dirty="0"/>
              <a:t>&lt;meta charset=“utf-8”&gt;</a:t>
            </a:r>
          </a:p>
          <a:p>
            <a:pPr lvl="3"/>
            <a:r>
              <a:rPr lang="zh-TW" altLang="en-US" dirty="0"/>
              <a:t>     </a:t>
            </a:r>
            <a:r>
              <a:rPr lang="en-US" altLang="zh-TW" dirty="0"/>
              <a:t>&lt;title&gt;HTML5&lt;/title&gt;</a:t>
            </a:r>
          </a:p>
          <a:p>
            <a:pPr lvl="3"/>
            <a:r>
              <a:rPr lang="en-US" altLang="zh-TW" dirty="0"/>
              <a:t>&lt;/head&gt;</a:t>
            </a:r>
          </a:p>
          <a:p>
            <a:pPr lvl="3"/>
            <a:r>
              <a:rPr lang="en-US" altLang="zh-TW" dirty="0"/>
              <a:t>&lt;body&gt;</a:t>
            </a:r>
          </a:p>
          <a:p>
            <a:pPr lvl="3"/>
            <a:r>
              <a:rPr lang="en-US" altLang="zh-TW" dirty="0"/>
              <a:t>HTML5 </a:t>
            </a:r>
            <a:r>
              <a:rPr lang="zh-TW" altLang="en-US" dirty="0"/>
              <a:t>文件</a:t>
            </a:r>
            <a:endParaRPr lang="en-US" altLang="zh-TW" dirty="0"/>
          </a:p>
          <a:p>
            <a:pPr lvl="3"/>
            <a:r>
              <a:rPr lang="en-US" altLang="zh-TW" dirty="0"/>
              <a:t>&lt;/body&gt;</a:t>
            </a:r>
          </a:p>
          <a:p>
            <a:pPr lvl="3"/>
            <a:r>
              <a:rPr lang="en-US" altLang="zh-TW" dirty="0"/>
              <a:t>&lt;/html&gt;</a:t>
            </a:r>
            <a:endParaRPr lang="zh-TW" altLang="en-US" dirty="0"/>
          </a:p>
        </p:txBody>
      </p:sp>
    </p:spTree>
    <p:extLst>
      <p:ext uri="{BB962C8B-B14F-4D97-AF65-F5344CB8AC3E}">
        <p14:creationId xmlns:p14="http://schemas.microsoft.com/office/powerpoint/2010/main" val="202303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2.2.1 </a:t>
            </a:r>
            <a:r>
              <a:rPr lang="zh-TW" altLang="en-US" dirty="0"/>
              <a:t>段落相關的標籤</a:t>
            </a:r>
          </a:p>
        </p:txBody>
      </p:sp>
      <p:sp>
        <p:nvSpPr>
          <p:cNvPr id="2" name="標題 1"/>
          <p:cNvSpPr>
            <a:spLocks noGrp="1"/>
          </p:cNvSpPr>
          <p:nvPr>
            <p:ph type="title"/>
          </p:nvPr>
        </p:nvSpPr>
        <p:spPr/>
        <p:txBody>
          <a:bodyPr/>
          <a:lstStyle/>
          <a:p>
            <a:r>
              <a:rPr lang="en-US" altLang="zh-TW" dirty="0"/>
              <a:t>2.2 </a:t>
            </a:r>
            <a:r>
              <a:rPr lang="zh-TW" altLang="en-US" dirty="0"/>
              <a:t>段落</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893894"/>
            <a:ext cx="7105798" cy="3606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4073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2.2.2 </a:t>
            </a:r>
            <a:r>
              <a:rPr lang="zh-TW" altLang="en-US" dirty="0"/>
              <a:t>段落與分行：</a:t>
            </a:r>
            <a:r>
              <a:rPr lang="en-US" altLang="zh-TW" dirty="0"/>
              <a:t>&lt;p&gt; </a:t>
            </a:r>
            <a:r>
              <a:rPr lang="zh-TW" altLang="en-US" dirty="0"/>
              <a:t>、</a:t>
            </a:r>
            <a:r>
              <a:rPr lang="en-US" altLang="zh-TW" dirty="0"/>
              <a:t>&lt;</a:t>
            </a:r>
            <a:r>
              <a:rPr lang="en-US" altLang="zh-TW" dirty="0" err="1"/>
              <a:t>br</a:t>
            </a:r>
            <a:r>
              <a:rPr lang="en-US" altLang="zh-TW" dirty="0"/>
              <a:t>&gt;</a:t>
            </a:r>
          </a:p>
          <a:p>
            <a:pPr lvl="3"/>
            <a:r>
              <a:rPr lang="zh-TW" altLang="en-US" dirty="0"/>
              <a:t>在文書編輯時一般都習慣按 </a:t>
            </a:r>
            <a:r>
              <a:rPr lang="en-US" altLang="zh-TW" b="1" dirty="0"/>
              <a:t>Enter</a:t>
            </a:r>
            <a:r>
              <a:rPr lang="en-US" altLang="zh-TW" dirty="0"/>
              <a:t> </a:t>
            </a:r>
            <a:r>
              <a:rPr lang="zh-TW" altLang="en-US" dirty="0"/>
              <a:t>鍵設定段落，在段落中可以按 </a:t>
            </a:r>
            <a:r>
              <a:rPr lang="en-US" altLang="zh-TW" b="1" dirty="0"/>
              <a:t>Shift + Enter </a:t>
            </a:r>
            <a:r>
              <a:rPr lang="zh-TW" altLang="en-US" dirty="0"/>
              <a:t>鍵進行分行。在 </a:t>
            </a:r>
            <a:r>
              <a:rPr lang="en-US" altLang="zh-TW" dirty="0"/>
              <a:t>HTML </a:t>
            </a:r>
            <a:r>
              <a:rPr lang="zh-TW" altLang="en-US" dirty="0"/>
              <a:t>文件中就必須使用</a:t>
            </a:r>
            <a:r>
              <a:rPr lang="en-US" altLang="zh-TW" dirty="0"/>
              <a:t>&lt;p&gt; </a:t>
            </a:r>
            <a:r>
              <a:rPr lang="zh-TW" altLang="en-US" dirty="0"/>
              <a:t>標籤來設定段落，使用</a:t>
            </a:r>
            <a:r>
              <a:rPr lang="en-US" altLang="zh-TW" dirty="0"/>
              <a:t>&lt;</a:t>
            </a:r>
            <a:r>
              <a:rPr lang="en-US" altLang="zh-TW" dirty="0" err="1"/>
              <a:t>br</a:t>
            </a:r>
            <a:r>
              <a:rPr lang="en-US" altLang="zh-TW" dirty="0"/>
              <a:t>&gt; </a:t>
            </a:r>
            <a:r>
              <a:rPr lang="zh-TW" altLang="en-US" dirty="0"/>
              <a:t>來進行分行。</a:t>
            </a:r>
            <a:endParaRPr lang="en-US" altLang="zh-TW" dirty="0"/>
          </a:p>
          <a:p>
            <a:pPr lvl="3"/>
            <a:endParaRPr lang="en-US" altLang="zh-TW" dirty="0"/>
          </a:p>
          <a:p>
            <a:pPr lvl="1"/>
            <a:r>
              <a:rPr lang="en-US" altLang="zh-TW" dirty="0"/>
              <a:t>2.2.3 </a:t>
            </a:r>
            <a:r>
              <a:rPr lang="zh-TW" altLang="en-US" dirty="0"/>
              <a:t>段落標題：</a:t>
            </a:r>
            <a:r>
              <a:rPr lang="en-US" altLang="zh-TW" dirty="0"/>
              <a:t>&lt;</a:t>
            </a:r>
            <a:r>
              <a:rPr lang="en-US" altLang="zh-TW" dirty="0" err="1"/>
              <a:t>hx</a:t>
            </a:r>
            <a:r>
              <a:rPr lang="en-US" altLang="zh-TW" dirty="0"/>
              <a:t>&gt;</a:t>
            </a:r>
            <a:endParaRPr lang="zh-TW" altLang="en-US" dirty="0"/>
          </a:p>
          <a:p>
            <a:pPr lvl="3"/>
            <a:r>
              <a:rPr lang="en-US" altLang="zh-TW" dirty="0"/>
              <a:t>&lt;h1&gt;</a:t>
            </a:r>
            <a:r>
              <a:rPr lang="zh-TW" altLang="en-US" dirty="0"/>
              <a:t>、</a:t>
            </a:r>
            <a:r>
              <a:rPr lang="en-US" altLang="zh-TW" dirty="0"/>
              <a:t>&lt;h2&gt;</a:t>
            </a:r>
            <a:r>
              <a:rPr lang="zh-TW" altLang="en-US" dirty="0"/>
              <a:t>、</a:t>
            </a:r>
            <a:r>
              <a:rPr lang="en-US" altLang="zh-TW" dirty="0"/>
              <a:t>&lt;h3&gt;</a:t>
            </a:r>
            <a:r>
              <a:rPr lang="zh-TW" altLang="en-US" dirty="0"/>
              <a:t>、</a:t>
            </a:r>
            <a:r>
              <a:rPr lang="en-US" altLang="zh-TW" dirty="0"/>
              <a:t>&lt;h4&gt;</a:t>
            </a:r>
            <a:r>
              <a:rPr lang="zh-TW" altLang="en-US" dirty="0"/>
              <a:t>、</a:t>
            </a:r>
            <a:r>
              <a:rPr lang="en-US" altLang="zh-TW" dirty="0"/>
              <a:t>&lt;h5&gt;</a:t>
            </a:r>
            <a:r>
              <a:rPr lang="zh-TW" altLang="en-US" dirty="0"/>
              <a:t>、</a:t>
            </a:r>
            <a:r>
              <a:rPr lang="en-US" altLang="zh-TW" dirty="0"/>
              <a:t>&lt;h6&gt; </a:t>
            </a:r>
            <a:r>
              <a:rPr lang="zh-TW" altLang="en-US" dirty="0"/>
              <a:t>可以設定標題的段落，其中的數字代表了標題字體的大小級數，</a:t>
            </a:r>
            <a:r>
              <a:rPr lang="en-US" altLang="zh-TW" dirty="0"/>
              <a:t>&lt;h1&gt; </a:t>
            </a:r>
            <a:r>
              <a:rPr lang="zh-TW" altLang="en-US" dirty="0"/>
              <a:t>字體最大，</a:t>
            </a:r>
            <a:r>
              <a:rPr lang="en-US" altLang="zh-TW" dirty="0"/>
              <a:t>&lt;h6&gt; </a:t>
            </a:r>
            <a:r>
              <a:rPr lang="zh-TW" altLang="en-US" dirty="0"/>
              <a:t>字體最小，段落標題標籤所包含的內容會單獨顯示一行。以下以</a:t>
            </a:r>
            <a:r>
              <a:rPr lang="en-US" altLang="zh-TW" dirty="0"/>
              <a:t>&lt;h1&gt; </a:t>
            </a:r>
            <a:r>
              <a:rPr lang="zh-TW" altLang="en-US" dirty="0"/>
              <a:t>為例來說明語法：</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509120"/>
            <a:ext cx="297180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45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2.2.4 </a:t>
            </a:r>
            <a:r>
              <a:rPr lang="zh-TW" altLang="en-US" dirty="0"/>
              <a:t>預先格式化區域：</a:t>
            </a:r>
            <a:r>
              <a:rPr lang="en-US" altLang="zh-TW" dirty="0"/>
              <a:t>&lt;pre&gt;</a:t>
            </a:r>
            <a:endParaRPr lang="zh-TW" altLang="en-US" dirty="0"/>
          </a:p>
          <a:p>
            <a:pPr lvl="3"/>
            <a:r>
              <a:rPr lang="en-US" altLang="zh-TW" dirty="0"/>
              <a:t>&lt;pre&gt; </a:t>
            </a:r>
            <a:r>
              <a:rPr lang="zh-TW" altLang="en-US" dirty="0"/>
              <a:t>元素所包含的區域會直接顯示原始碼內容，其中包含了空白與換行符號，一般都應用在顯示原始碼上，例如 </a:t>
            </a:r>
            <a:r>
              <a:rPr lang="en-US" altLang="zh-TW" dirty="0"/>
              <a:t>HTML </a:t>
            </a:r>
            <a:r>
              <a:rPr lang="zh-TW" altLang="en-US" dirty="0"/>
              <a:t>碼。不過要注意的是：在 </a:t>
            </a:r>
            <a:r>
              <a:rPr lang="en-US" altLang="zh-TW" dirty="0"/>
              <a:t>&lt;pre&gt; </a:t>
            </a:r>
            <a:r>
              <a:rPr lang="zh-TW" altLang="en-US" dirty="0"/>
              <a:t>元素中，特殊符號都會轉為實體符號，如「</a:t>
            </a:r>
            <a:r>
              <a:rPr lang="en-US" altLang="zh-TW" dirty="0"/>
              <a:t>&lt;</a:t>
            </a:r>
            <a:r>
              <a:rPr lang="zh-TW" altLang="en-US" dirty="0"/>
              <a:t>」轉為「</a:t>
            </a:r>
            <a:r>
              <a:rPr lang="en-US" altLang="zh-TW" dirty="0"/>
              <a:t>&amp;</a:t>
            </a:r>
            <a:r>
              <a:rPr lang="en-US" altLang="zh-TW" dirty="0" err="1"/>
              <a:t>lt</a:t>
            </a:r>
            <a:r>
              <a:rPr lang="en-US" altLang="zh-TW" dirty="0"/>
              <a:t>;</a:t>
            </a:r>
            <a:r>
              <a:rPr lang="zh-TW" altLang="en-US" dirty="0"/>
              <a:t>」、「</a:t>
            </a:r>
            <a:r>
              <a:rPr lang="en-US" altLang="zh-TW" dirty="0"/>
              <a:t>&gt;</a:t>
            </a:r>
            <a:r>
              <a:rPr lang="zh-TW" altLang="en-US" dirty="0"/>
              <a:t>」轉為「</a:t>
            </a:r>
            <a:r>
              <a:rPr lang="en-US" altLang="zh-TW" dirty="0"/>
              <a:t>&amp;</a:t>
            </a:r>
            <a:r>
              <a:rPr lang="en-US" altLang="zh-TW" dirty="0" err="1"/>
              <a:t>gt</a:t>
            </a:r>
            <a:r>
              <a:rPr lang="en-US" altLang="zh-TW" dirty="0"/>
              <a:t>;</a:t>
            </a:r>
            <a:r>
              <a:rPr lang="zh-TW" altLang="en-US" dirty="0"/>
              <a:t>」而「</a:t>
            </a:r>
            <a:r>
              <a:rPr lang="en-US" altLang="zh-TW" dirty="0"/>
              <a:t>&amp;</a:t>
            </a:r>
            <a:r>
              <a:rPr lang="zh-TW" altLang="en-US" dirty="0"/>
              <a:t>」轉為「</a:t>
            </a:r>
            <a:r>
              <a:rPr lang="en-US" altLang="zh-TW" dirty="0"/>
              <a:t>&amp;amp;</a:t>
            </a:r>
            <a:r>
              <a:rPr lang="zh-TW" altLang="en-US" dirty="0"/>
              <a:t>」。語法如下：</a:t>
            </a:r>
            <a:endParaRPr lang="en-US" altLang="zh-TW" dirty="0"/>
          </a:p>
          <a:p>
            <a:pPr lvl="3"/>
            <a:endParaRPr lang="en-US" altLang="zh-TW" dirty="0"/>
          </a:p>
          <a:p>
            <a:pPr lvl="3"/>
            <a:endParaRPr lang="en-US" altLang="zh-TW" dirty="0"/>
          </a:p>
          <a:p>
            <a:pPr lvl="1"/>
            <a:r>
              <a:rPr lang="en-US" altLang="zh-TW" dirty="0"/>
              <a:t>2.2.5 </a:t>
            </a:r>
            <a:r>
              <a:rPr lang="zh-TW" altLang="en-US" dirty="0"/>
              <a:t>縮排區域：</a:t>
            </a:r>
            <a:r>
              <a:rPr lang="en-US" altLang="zh-TW" dirty="0"/>
              <a:t>&lt;</a:t>
            </a:r>
            <a:r>
              <a:rPr lang="en-US" altLang="zh-TW" dirty="0" err="1"/>
              <a:t>blockquote</a:t>
            </a:r>
            <a:r>
              <a:rPr lang="en-US" altLang="zh-TW" dirty="0"/>
              <a:t>&gt;</a:t>
            </a:r>
            <a:endParaRPr lang="zh-TW" altLang="en-US" dirty="0"/>
          </a:p>
          <a:p>
            <a:pPr lvl="3"/>
            <a:r>
              <a:rPr lang="en-US" altLang="zh-TW" dirty="0"/>
              <a:t>&lt;</a:t>
            </a:r>
            <a:r>
              <a:rPr lang="en-US" altLang="zh-TW" dirty="0" err="1"/>
              <a:t>blockquote</a:t>
            </a:r>
            <a:r>
              <a:rPr lang="en-US" altLang="zh-TW" dirty="0"/>
              <a:t>&gt; </a:t>
            </a:r>
            <a:r>
              <a:rPr lang="zh-TW" altLang="en-US" dirty="0"/>
              <a:t>元素所包含的區域會直接在左右加入縮排的距離，甚至以斜體文字來來顯示，如在段落中加入引言的區域。語法如下：</a:t>
            </a:r>
            <a:endParaRPr lang="en-US" altLang="zh-TW" dirty="0"/>
          </a:p>
          <a:p>
            <a:pPr lvl="3"/>
            <a:endParaRPr lang="en-US" altLang="zh-TW"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636912"/>
            <a:ext cx="29432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993357"/>
            <a:ext cx="45720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4060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2.2.6 </a:t>
            </a:r>
            <a:r>
              <a:rPr lang="zh-TW" altLang="en-US" dirty="0"/>
              <a:t>注音：</a:t>
            </a:r>
            <a:r>
              <a:rPr lang="en-US" altLang="zh-TW" dirty="0"/>
              <a:t>&lt;ruby&gt;</a:t>
            </a:r>
            <a:endParaRPr lang="zh-TW" altLang="en-US" dirty="0"/>
          </a:p>
          <a:p>
            <a:pPr lvl="3"/>
            <a:r>
              <a:rPr lang="zh-TW" altLang="en-US" dirty="0"/>
              <a:t>語法如下：</a:t>
            </a:r>
            <a:endParaRPr lang="en-US" altLang="zh-TW" dirty="0"/>
          </a:p>
          <a:p>
            <a:pPr lvl="3"/>
            <a:r>
              <a:rPr lang="en-US" altLang="zh-TW" dirty="0"/>
              <a:t>&lt;ruby&gt;</a:t>
            </a:r>
          </a:p>
          <a:p>
            <a:pPr lvl="3"/>
            <a:r>
              <a:rPr lang="zh-TW" altLang="en-US" dirty="0"/>
              <a:t>多媒體</a:t>
            </a:r>
          </a:p>
          <a:p>
            <a:pPr lvl="3"/>
            <a:r>
              <a:rPr lang="en-US" altLang="zh-TW" dirty="0"/>
              <a:t>&lt;</a:t>
            </a:r>
            <a:r>
              <a:rPr lang="en-US" altLang="zh-TW" dirty="0" err="1"/>
              <a:t>rt</a:t>
            </a:r>
            <a:r>
              <a:rPr lang="en-US" altLang="zh-TW" dirty="0"/>
              <a:t>&gt;</a:t>
            </a:r>
            <a:r>
              <a:rPr lang="zh-CN" altLang="en-US" dirty="0"/>
              <a:t>ㄉㄨㄛㄇㄟˊㄊ</a:t>
            </a:r>
            <a:r>
              <a:rPr lang="zh-TW" altLang="en-US" dirty="0"/>
              <a:t>一ˇ</a:t>
            </a:r>
            <a:r>
              <a:rPr lang="en-US" altLang="zh-TW" dirty="0"/>
              <a:t>&lt;/</a:t>
            </a:r>
            <a:r>
              <a:rPr lang="en-US" altLang="zh-TW" dirty="0" err="1"/>
              <a:t>rt</a:t>
            </a:r>
            <a:r>
              <a:rPr lang="en-US" altLang="zh-TW" dirty="0"/>
              <a:t>&gt;</a:t>
            </a:r>
          </a:p>
          <a:p>
            <a:pPr lvl="3"/>
            <a:r>
              <a:rPr lang="en-US" altLang="zh-TW" dirty="0"/>
              <a:t>&lt;/ruby&gt;</a:t>
            </a:r>
          </a:p>
          <a:p>
            <a:pPr lvl="3"/>
            <a:endParaRPr lang="en-US" altLang="zh-TW" dirty="0"/>
          </a:p>
          <a:p>
            <a:pPr lvl="3"/>
            <a:endParaRPr lang="en-US" altLang="zh-TW" dirty="0"/>
          </a:p>
        </p:txBody>
      </p:sp>
    </p:spTree>
    <p:extLst>
      <p:ext uri="{BB962C8B-B14F-4D97-AF65-F5344CB8AC3E}">
        <p14:creationId xmlns:p14="http://schemas.microsoft.com/office/powerpoint/2010/main" val="449115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a:xfrm>
            <a:off x="431999" y="741600"/>
            <a:ext cx="8280000" cy="5855752"/>
          </a:xfrm>
        </p:spPr>
        <p:txBody>
          <a:bodyPr/>
          <a:lstStyle/>
          <a:p>
            <a:pPr lvl="1"/>
            <a:r>
              <a:rPr lang="en-US" altLang="zh-TW" dirty="0"/>
              <a:t>2.2.7 </a:t>
            </a:r>
            <a:r>
              <a:rPr lang="zh-TW" altLang="en-US" dirty="0"/>
              <a:t>水平線：</a:t>
            </a:r>
            <a:r>
              <a:rPr lang="en-US" altLang="zh-TW" dirty="0"/>
              <a:t>&lt;</a:t>
            </a:r>
            <a:r>
              <a:rPr lang="en-US" altLang="zh-TW" dirty="0" err="1"/>
              <a:t>hr</a:t>
            </a:r>
            <a:r>
              <a:rPr lang="en-US" altLang="zh-TW" dirty="0"/>
              <a:t>&gt;</a:t>
            </a:r>
            <a:endParaRPr lang="zh-TW" altLang="en-US" dirty="0"/>
          </a:p>
          <a:p>
            <a:pPr lvl="3"/>
            <a:r>
              <a:rPr lang="en-US" altLang="zh-TW" dirty="0"/>
              <a:t>&lt;</a:t>
            </a:r>
            <a:r>
              <a:rPr lang="en-US" altLang="zh-TW" dirty="0" err="1"/>
              <a:t>hr</a:t>
            </a:r>
            <a:r>
              <a:rPr lang="en-US" altLang="zh-TW" dirty="0"/>
              <a:t>&gt; </a:t>
            </a:r>
            <a:r>
              <a:rPr lang="zh-TW" altLang="en-US" dirty="0"/>
              <a:t>是單一標籤，可在加入的地方畫出一條單獨成行的水平線，在版面的段落之間加入明顯的區隔。語法如下：</a:t>
            </a:r>
            <a:endParaRPr lang="en-US" altLang="zh-TW" dirty="0"/>
          </a:p>
          <a:p>
            <a:pPr lvl="3"/>
            <a:endParaRPr lang="en-US" altLang="zh-TW" dirty="0"/>
          </a:p>
          <a:p>
            <a:pPr lvl="3"/>
            <a:r>
              <a:rPr lang="zh-TW" altLang="en-US" dirty="0"/>
              <a:t>    例如</a:t>
            </a:r>
            <a:r>
              <a:rPr lang="en-US" altLang="zh-TW" dirty="0"/>
              <a:t>:</a:t>
            </a:r>
            <a:r>
              <a:rPr lang="zh-TW" altLang="en-US" dirty="0"/>
              <a:t> </a:t>
            </a:r>
            <a:r>
              <a:rPr lang="en-US" altLang="zh-TW" dirty="0"/>
              <a:t>&lt;</a:t>
            </a:r>
            <a:r>
              <a:rPr lang="en-US" altLang="zh-TW" dirty="0" err="1"/>
              <a:t>hr</a:t>
            </a:r>
            <a:r>
              <a:rPr lang="en-US" altLang="zh-TW" dirty="0"/>
              <a:t> align=center size=5 width=80% color=red&gt;</a:t>
            </a:r>
          </a:p>
          <a:p>
            <a:pPr lvl="1"/>
            <a:r>
              <a:rPr lang="en-US" altLang="zh-TW" dirty="0"/>
              <a:t>2.2.8 </a:t>
            </a:r>
            <a:r>
              <a:rPr lang="zh-TW" altLang="en-US" dirty="0"/>
              <a:t>編號與項目符號：</a:t>
            </a:r>
            <a:r>
              <a:rPr lang="en-US" altLang="zh-TW" dirty="0"/>
              <a:t>&lt;</a:t>
            </a:r>
            <a:r>
              <a:rPr lang="en-US" altLang="zh-TW" dirty="0" err="1"/>
              <a:t>ol</a:t>
            </a:r>
            <a:r>
              <a:rPr lang="en-US" altLang="zh-TW" dirty="0"/>
              <a:t>&gt;</a:t>
            </a:r>
            <a:r>
              <a:rPr lang="zh-TW" altLang="en-US" dirty="0"/>
              <a:t>、</a:t>
            </a:r>
            <a:r>
              <a:rPr lang="en-US" altLang="zh-TW" dirty="0"/>
              <a:t>&lt;</a:t>
            </a:r>
            <a:r>
              <a:rPr lang="en-US" altLang="zh-TW" dirty="0" err="1"/>
              <a:t>ul</a:t>
            </a:r>
            <a:r>
              <a:rPr lang="en-US" altLang="zh-TW" dirty="0"/>
              <a:t>&gt;</a:t>
            </a:r>
            <a:r>
              <a:rPr lang="zh-TW" altLang="en-US" dirty="0"/>
              <a:t>、</a:t>
            </a:r>
            <a:r>
              <a:rPr lang="en-US" altLang="zh-TW" dirty="0"/>
              <a:t>&lt;li&gt;</a:t>
            </a:r>
          </a:p>
          <a:p>
            <a:pPr lvl="2"/>
            <a:r>
              <a:rPr lang="zh-TW" altLang="en-US" dirty="0"/>
              <a:t>編號：</a:t>
            </a:r>
            <a:r>
              <a:rPr lang="en-US" altLang="zh-TW" dirty="0"/>
              <a:t>&lt;</a:t>
            </a:r>
            <a:r>
              <a:rPr lang="en-US" altLang="zh-TW" dirty="0" err="1"/>
              <a:t>ol</a:t>
            </a:r>
            <a:r>
              <a:rPr lang="en-US" altLang="zh-TW" dirty="0"/>
              <a:t>&gt;&lt;li&gt;</a:t>
            </a:r>
          </a:p>
          <a:p>
            <a:pPr lvl="3"/>
            <a:r>
              <a:rPr lang="zh-TW" altLang="en-US" dirty="0"/>
              <a:t>編號元素：</a:t>
            </a:r>
            <a:r>
              <a:rPr lang="en-US" altLang="zh-TW" dirty="0"/>
              <a:t>&lt;</a:t>
            </a:r>
            <a:r>
              <a:rPr lang="en-US" altLang="zh-TW" dirty="0" err="1"/>
              <a:t>ol</a:t>
            </a:r>
            <a:r>
              <a:rPr lang="en-US" altLang="zh-TW" dirty="0"/>
              <a:t>&gt; </a:t>
            </a:r>
            <a:r>
              <a:rPr lang="zh-TW" altLang="en-US" dirty="0"/>
              <a:t>所包含的段落會以凸排顯示，其中</a:t>
            </a:r>
            <a:r>
              <a:rPr lang="en-US" altLang="zh-TW" dirty="0"/>
              <a:t>&lt;li&gt; </a:t>
            </a:r>
            <a:r>
              <a:rPr lang="zh-TW" altLang="en-US" dirty="0"/>
              <a:t>元素會標示出每個條例項目，並在每個項目前加上數字或是有序列的文字編號，格式如下：</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99" y="1988840"/>
            <a:ext cx="306705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999" y="4941168"/>
            <a:ext cx="26765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49988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古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20355</TotalTime>
  <Words>1408</Words>
  <Application>Microsoft Office PowerPoint</Application>
  <PresentationFormat>如螢幕大小 (4:3)</PresentationFormat>
  <Paragraphs>112</Paragraphs>
  <Slides>17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17</vt:i4>
      </vt:variant>
    </vt:vector>
  </HeadingPairs>
  <TitlesOfParts>
    <vt:vector size="24" baseType="lpstr">
      <vt:lpstr>黑体</vt:lpstr>
      <vt:lpstr>微軟正黑體</vt:lpstr>
      <vt:lpstr>Arial</vt:lpstr>
      <vt:lpstr>Arial Black</vt:lpstr>
      <vt:lpstr>Calibri</vt:lpstr>
      <vt:lpstr>Wingdings</vt:lpstr>
      <vt:lpstr>Median</vt:lpstr>
      <vt:lpstr>PowerPoint 簡報</vt:lpstr>
      <vt:lpstr>2.1 HTML文件結構</vt:lpstr>
      <vt:lpstr>PowerPoint 簡報</vt:lpstr>
      <vt:lpstr>PowerPoint 簡報</vt:lpstr>
      <vt:lpstr>2.2 段落</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2.3 文字格式</vt:lpstr>
      <vt:lpstr>2.4 HTML5的語意標籤</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敲開 Android 的開發大門</dc:title>
  <dc:creator>memi</dc:creator>
  <cp:keywords>ACL040700</cp:keywords>
  <cp:lastModifiedBy>詠涵 陸</cp:lastModifiedBy>
  <cp:revision>2074</cp:revision>
  <dcterms:created xsi:type="dcterms:W3CDTF">2011-06-06T16:54:13Z</dcterms:created>
  <dcterms:modified xsi:type="dcterms:W3CDTF">2020-12-15T12:18:53Z</dcterms:modified>
</cp:coreProperties>
</file>