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3" r:id="rId3"/>
    <p:sldId id="259" r:id="rId4"/>
    <p:sldId id="258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D3"/>
    <a:srgbClr val="FEF5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00C1E-5A0E-4415-B871-C98DB2100725}" v="89" dt="2022-07-28T12:25:2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1860" autoAdjust="0"/>
  </p:normalViewPr>
  <p:slideViewPr>
    <p:cSldViewPr>
      <p:cViewPr varScale="1">
        <p:scale>
          <a:sx n="125" d="100"/>
          <a:sy n="125" d="100"/>
        </p:scale>
        <p:origin x="-158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D Luh" userId="8ed2d39809b54057" providerId="LiveId" clId="{90900C1E-5A0E-4415-B871-C98DB2100725}"/>
    <pc:docChg chg="undo custSel addSld delSld modSld modMainMaster">
      <pc:chgData name="XD Luh" userId="8ed2d39809b54057" providerId="LiveId" clId="{90900C1E-5A0E-4415-B871-C98DB2100725}" dt="2022-07-28T12:25:24.981" v="3922"/>
      <pc:docMkLst>
        <pc:docMk/>
      </pc:docMkLst>
      <pc:sldChg chg="modSp del mod setBg">
        <pc:chgData name="XD Luh" userId="8ed2d39809b54057" providerId="LiveId" clId="{90900C1E-5A0E-4415-B871-C98DB2100725}" dt="2022-07-28T12:22:51.380" v="3850" actId="47"/>
        <pc:sldMkLst>
          <pc:docMk/>
          <pc:sldMk cId="0" sldId="256"/>
        </pc:sldMkLst>
        <pc:spChg chg="mod">
          <ac:chgData name="XD Luh" userId="8ed2d39809b54057" providerId="LiveId" clId="{90900C1E-5A0E-4415-B871-C98DB2100725}" dt="2022-07-28T12:06:12.036" v="3814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XD Luh" userId="8ed2d39809b54057" providerId="LiveId" clId="{90900C1E-5A0E-4415-B871-C98DB2100725}" dt="2022-07-28T12:05:53.047" v="3813" actId="113"/>
          <ac:spMkLst>
            <pc:docMk/>
            <pc:sldMk cId="0" sldId="256"/>
            <ac:spMk id="3" creationId="{00000000-0000-0000-0000-000000000000}"/>
          </ac:spMkLst>
        </pc:spChg>
        <pc:spChg chg="mod">
          <ac:chgData name="XD Luh" userId="8ed2d39809b54057" providerId="LiveId" clId="{90900C1E-5A0E-4415-B871-C98DB2100725}" dt="2022-07-28T11:02:11.170" v="94" actId="20577"/>
          <ac:spMkLst>
            <pc:docMk/>
            <pc:sldMk cId="0" sldId="256"/>
            <ac:spMk id="5" creationId="{00000000-0000-0000-0000-000000000000}"/>
          </ac:spMkLst>
        </pc:spChg>
        <pc:picChg chg="mod">
          <ac:chgData name="XD Luh" userId="8ed2d39809b54057" providerId="LiveId" clId="{90900C1E-5A0E-4415-B871-C98DB2100725}" dt="2022-07-28T12:20:56.141" v="3833" actId="1076"/>
          <ac:picMkLst>
            <pc:docMk/>
            <pc:sldMk cId="0" sldId="256"/>
            <ac:picMk id="1027" creationId="{00000000-0000-0000-0000-000000000000}"/>
          </ac:picMkLst>
        </pc:picChg>
      </pc:sldChg>
      <pc:sldChg chg="modSp mod modNotesTx">
        <pc:chgData name="XD Luh" userId="8ed2d39809b54057" providerId="LiveId" clId="{90900C1E-5A0E-4415-B871-C98DB2100725}" dt="2022-07-28T12:17:23.016" v="3829" actId="20577"/>
        <pc:sldMkLst>
          <pc:docMk/>
          <pc:sldMk cId="0" sldId="258"/>
        </pc:sldMkLst>
        <pc:spChg chg="mod">
          <ac:chgData name="XD Luh" userId="8ed2d39809b54057" providerId="LiveId" clId="{90900C1E-5A0E-4415-B871-C98DB2100725}" dt="2022-07-28T12:17:23.016" v="3829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XD Luh" userId="8ed2d39809b54057" providerId="LiveId" clId="{90900C1E-5A0E-4415-B871-C98DB2100725}" dt="2022-07-28T11:03:03.989" v="112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XD Luh" userId="8ed2d39809b54057" providerId="LiveId" clId="{90900C1E-5A0E-4415-B871-C98DB2100725}" dt="2022-07-28T11:03:02.694" v="111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XD Luh" userId="8ed2d39809b54057" providerId="LiveId" clId="{90900C1E-5A0E-4415-B871-C98DB2100725}" dt="2022-07-28T08:56:12.509" v="18" actId="1076"/>
          <ac:spMkLst>
            <pc:docMk/>
            <pc:sldMk cId="0" sldId="258"/>
            <ac:spMk id="16" creationId="{00000000-0000-0000-0000-000000000000}"/>
          </ac:spMkLst>
        </pc:spChg>
        <pc:picChg chg="mod">
          <ac:chgData name="XD Luh" userId="8ed2d39809b54057" providerId="LiveId" clId="{90900C1E-5A0E-4415-B871-C98DB2100725}" dt="2022-07-28T08:55:12.116" v="10" actId="108"/>
          <ac:picMkLst>
            <pc:docMk/>
            <pc:sldMk cId="0" sldId="258"/>
            <ac:picMk id="10" creationId="{00000000-0000-0000-0000-000000000000}"/>
          </ac:picMkLst>
        </pc:picChg>
        <pc:picChg chg="mod">
          <ac:chgData name="XD Luh" userId="8ed2d39809b54057" providerId="LiveId" clId="{90900C1E-5A0E-4415-B871-C98DB2100725}" dt="2022-07-28T08:55:12.116" v="10" actId="108"/>
          <ac:picMkLst>
            <pc:docMk/>
            <pc:sldMk cId="0" sldId="258"/>
            <ac:picMk id="11" creationId="{00000000-0000-0000-0000-000000000000}"/>
          </ac:picMkLst>
        </pc:picChg>
        <pc:picChg chg="mod">
          <ac:chgData name="XD Luh" userId="8ed2d39809b54057" providerId="LiveId" clId="{90900C1E-5A0E-4415-B871-C98DB2100725}" dt="2022-07-28T08:55:12.116" v="10" actId="108"/>
          <ac:picMkLst>
            <pc:docMk/>
            <pc:sldMk cId="0" sldId="258"/>
            <ac:picMk id="12" creationId="{00000000-0000-0000-0000-000000000000}"/>
          </ac:picMkLst>
        </pc:picChg>
        <pc:picChg chg="mod">
          <ac:chgData name="XD Luh" userId="8ed2d39809b54057" providerId="LiveId" clId="{90900C1E-5A0E-4415-B871-C98DB2100725}" dt="2022-07-28T08:56:02.023" v="16" actId="1076"/>
          <ac:picMkLst>
            <pc:docMk/>
            <pc:sldMk cId="0" sldId="258"/>
            <ac:picMk id="4099" creationId="{00000000-0000-0000-0000-000000000000}"/>
          </ac:picMkLst>
        </pc:picChg>
        <pc:picChg chg="mod">
          <ac:chgData name="XD Luh" userId="8ed2d39809b54057" providerId="LiveId" clId="{90900C1E-5A0E-4415-B871-C98DB2100725}" dt="2022-07-28T08:56:07.493" v="17" actId="1076"/>
          <ac:picMkLst>
            <pc:docMk/>
            <pc:sldMk cId="0" sldId="258"/>
            <ac:picMk id="4100" creationId="{00000000-0000-0000-0000-000000000000}"/>
          </ac:picMkLst>
        </pc:picChg>
        <pc:picChg chg="mod">
          <ac:chgData name="XD Luh" userId="8ed2d39809b54057" providerId="LiveId" clId="{90900C1E-5A0E-4415-B871-C98DB2100725}" dt="2022-07-28T08:56:18.804" v="19" actId="1076"/>
          <ac:picMkLst>
            <pc:docMk/>
            <pc:sldMk cId="0" sldId="258"/>
            <ac:picMk id="4101" creationId="{00000000-0000-0000-0000-000000000000}"/>
          </ac:picMkLst>
        </pc:picChg>
      </pc:sldChg>
      <pc:sldChg chg="addSp delSp modSp mod modNotesTx">
        <pc:chgData name="XD Luh" userId="8ed2d39809b54057" providerId="LiveId" clId="{90900C1E-5A0E-4415-B871-C98DB2100725}" dt="2022-07-28T12:16:53.989" v="3825" actId="108"/>
        <pc:sldMkLst>
          <pc:docMk/>
          <pc:sldMk cId="0" sldId="259"/>
        </pc:sldMkLst>
        <pc:spChg chg="mod">
          <ac:chgData name="XD Luh" userId="8ed2d39809b54057" providerId="LiveId" clId="{90900C1E-5A0E-4415-B871-C98DB2100725}" dt="2022-07-28T10:33:47.235" v="44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XD Luh" userId="8ed2d39809b54057" providerId="LiveId" clId="{90900C1E-5A0E-4415-B871-C98DB2100725}" dt="2022-07-28T11:42:42.744" v="2325" actId="255"/>
          <ac:spMkLst>
            <pc:docMk/>
            <pc:sldMk cId="0" sldId="259"/>
            <ac:spMk id="18" creationId="{00000000-0000-0000-0000-000000000000}"/>
          </ac:spMkLst>
        </pc:spChg>
        <pc:picChg chg="mod">
          <ac:chgData name="XD Luh" userId="8ed2d39809b54057" providerId="LiveId" clId="{90900C1E-5A0E-4415-B871-C98DB2100725}" dt="2022-07-28T08:54:57.079" v="9" actId="108"/>
          <ac:picMkLst>
            <pc:docMk/>
            <pc:sldMk cId="0" sldId="259"/>
            <ac:picMk id="14" creationId="{00000000-0000-0000-0000-000000000000}"/>
          </ac:picMkLst>
        </pc:picChg>
        <pc:picChg chg="add mod">
          <ac:chgData name="XD Luh" userId="8ed2d39809b54057" providerId="LiveId" clId="{90900C1E-5A0E-4415-B871-C98DB2100725}" dt="2022-07-28T12:15:54.739" v="3820" actId="108"/>
          <ac:picMkLst>
            <pc:docMk/>
            <pc:sldMk cId="0" sldId="259"/>
            <ac:picMk id="1026" creationId="{105C356F-A22B-63B2-A433-1440A93AC231}"/>
          </ac:picMkLst>
        </pc:picChg>
        <pc:picChg chg="add mod">
          <ac:chgData name="XD Luh" userId="8ed2d39809b54057" providerId="LiveId" clId="{90900C1E-5A0E-4415-B871-C98DB2100725}" dt="2022-07-28T12:16:53.989" v="3825" actId="108"/>
          <ac:picMkLst>
            <pc:docMk/>
            <pc:sldMk cId="0" sldId="259"/>
            <ac:picMk id="1028" creationId="{41B816C4-990C-250F-F28B-5DA075ED1E15}"/>
          </ac:picMkLst>
        </pc:picChg>
        <pc:picChg chg="del mod">
          <ac:chgData name="XD Luh" userId="8ed2d39809b54057" providerId="LiveId" clId="{90900C1E-5A0E-4415-B871-C98DB2100725}" dt="2022-07-28T12:16:22.479" v="3821" actId="478"/>
          <ac:picMkLst>
            <pc:docMk/>
            <pc:sldMk cId="0" sldId="259"/>
            <ac:picMk id="5127" creationId="{00000000-0000-0000-0000-000000000000}"/>
          </ac:picMkLst>
        </pc:picChg>
        <pc:picChg chg="del mod modCrop">
          <ac:chgData name="XD Luh" userId="8ed2d39809b54057" providerId="LiveId" clId="{90900C1E-5A0E-4415-B871-C98DB2100725}" dt="2022-07-28T12:15:25.789" v="3815" actId="478"/>
          <ac:picMkLst>
            <pc:docMk/>
            <pc:sldMk cId="0" sldId="259"/>
            <ac:picMk id="5128" creationId="{00000000-0000-0000-0000-000000000000}"/>
          </ac:picMkLst>
        </pc:picChg>
      </pc:sldChg>
      <pc:sldChg chg="addSp delSp modSp mod setBg modNotesTx">
        <pc:chgData name="XD Luh" userId="8ed2d39809b54057" providerId="LiveId" clId="{90900C1E-5A0E-4415-B871-C98DB2100725}" dt="2022-07-28T12:25:24.981" v="3922"/>
        <pc:sldMkLst>
          <pc:docMk/>
          <pc:sldMk cId="0" sldId="260"/>
        </pc:sldMkLst>
        <pc:spChg chg="del mod">
          <ac:chgData name="XD Luh" userId="8ed2d39809b54057" providerId="LiveId" clId="{90900C1E-5A0E-4415-B871-C98DB2100725}" dt="2022-07-28T12:21:29.477" v="3835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XD Luh" userId="8ed2d39809b54057" providerId="LiveId" clId="{90900C1E-5A0E-4415-B871-C98DB2100725}" dt="2022-07-28T12:21:29.477" v="3835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XD Luh" userId="8ed2d39809b54057" providerId="LiveId" clId="{90900C1E-5A0E-4415-B871-C98DB2100725}" dt="2022-07-28T12:21:29.477" v="3835" actId="478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XD Luh" userId="8ed2d39809b54057" providerId="LiveId" clId="{90900C1E-5A0E-4415-B871-C98DB2100725}" dt="2022-07-28T12:21:32.495" v="3837" actId="478"/>
          <ac:spMkLst>
            <pc:docMk/>
            <pc:sldMk cId="0" sldId="260"/>
            <ac:spMk id="6" creationId="{132724C5-AF98-7057-3858-36C57B3FF87E}"/>
          </ac:spMkLst>
        </pc:spChg>
        <pc:spChg chg="del mod">
          <ac:chgData name="XD Luh" userId="8ed2d39809b54057" providerId="LiveId" clId="{90900C1E-5A0E-4415-B871-C98DB2100725}" dt="2022-07-28T12:21:29.477" v="3835" actId="478"/>
          <ac:spMkLst>
            <pc:docMk/>
            <pc:sldMk cId="0" sldId="260"/>
            <ac:spMk id="8" creationId="{00000000-0000-0000-0000-000000000000}"/>
          </ac:spMkLst>
        </pc:spChg>
        <pc:spChg chg="del mod">
          <ac:chgData name="XD Luh" userId="8ed2d39809b54057" providerId="LiveId" clId="{90900C1E-5A0E-4415-B871-C98DB2100725}" dt="2022-07-28T12:21:29.477" v="3835" actId="478"/>
          <ac:spMkLst>
            <pc:docMk/>
            <pc:sldMk cId="0" sldId="260"/>
            <ac:spMk id="10" creationId="{00000000-0000-0000-0000-000000000000}"/>
          </ac:spMkLst>
        </pc:spChg>
        <pc:spChg chg="add del mod">
          <ac:chgData name="XD Luh" userId="8ed2d39809b54057" providerId="LiveId" clId="{90900C1E-5A0E-4415-B871-C98DB2100725}" dt="2022-07-28T12:21:45.643" v="3839" actId="478"/>
          <ac:spMkLst>
            <pc:docMk/>
            <pc:sldMk cId="0" sldId="260"/>
            <ac:spMk id="12" creationId="{E391D241-49CA-0BB9-6E5E-8D88F4A96E9D}"/>
          </ac:spMkLst>
        </pc:spChg>
        <pc:spChg chg="add del mod">
          <ac:chgData name="XD Luh" userId="8ed2d39809b54057" providerId="LiveId" clId="{90900C1E-5A0E-4415-B871-C98DB2100725}" dt="2022-07-28T12:21:45.643" v="3839" actId="478"/>
          <ac:spMkLst>
            <pc:docMk/>
            <pc:sldMk cId="0" sldId="260"/>
            <ac:spMk id="13" creationId="{B5E7A4FD-329A-DA53-F12B-6557B9FFDF39}"/>
          </ac:spMkLst>
        </pc:spChg>
        <pc:spChg chg="add del mod">
          <ac:chgData name="XD Luh" userId="8ed2d39809b54057" providerId="LiveId" clId="{90900C1E-5A0E-4415-B871-C98DB2100725}" dt="2022-07-28T12:21:45.643" v="3839" actId="478"/>
          <ac:spMkLst>
            <pc:docMk/>
            <pc:sldMk cId="0" sldId="260"/>
            <ac:spMk id="14" creationId="{D6C8188D-277F-F371-583E-2DC2B75139B4}"/>
          </ac:spMkLst>
        </pc:spChg>
        <pc:spChg chg="add del mod">
          <ac:chgData name="XD Luh" userId="8ed2d39809b54057" providerId="LiveId" clId="{90900C1E-5A0E-4415-B871-C98DB2100725}" dt="2022-07-28T12:21:45.643" v="3839" actId="478"/>
          <ac:spMkLst>
            <pc:docMk/>
            <pc:sldMk cId="0" sldId="260"/>
            <ac:spMk id="15" creationId="{4145BE64-6676-55FB-8F26-65BC2081D23F}"/>
          </ac:spMkLst>
        </pc:spChg>
        <pc:spChg chg="add mod">
          <ac:chgData name="XD Luh" userId="8ed2d39809b54057" providerId="LiveId" clId="{90900C1E-5A0E-4415-B871-C98DB2100725}" dt="2022-07-28T12:21:47.075" v="3840"/>
          <ac:spMkLst>
            <pc:docMk/>
            <pc:sldMk cId="0" sldId="260"/>
            <ac:spMk id="17" creationId="{B40D84D0-6332-608F-4D6A-E6CE618608A5}"/>
          </ac:spMkLst>
        </pc:spChg>
        <pc:spChg chg="add del mod">
          <ac:chgData name="XD Luh" userId="8ed2d39809b54057" providerId="LiveId" clId="{90900C1E-5A0E-4415-B871-C98DB2100725}" dt="2022-07-28T12:22:05.358" v="3843" actId="478"/>
          <ac:spMkLst>
            <pc:docMk/>
            <pc:sldMk cId="0" sldId="260"/>
            <ac:spMk id="18" creationId="{C041987A-737A-E261-E24C-FE9285E13356}"/>
          </ac:spMkLst>
        </pc:spChg>
        <pc:spChg chg="add mod">
          <ac:chgData name="XD Luh" userId="8ed2d39809b54057" providerId="LiveId" clId="{90900C1E-5A0E-4415-B871-C98DB2100725}" dt="2022-07-28T12:21:47.075" v="3840"/>
          <ac:spMkLst>
            <pc:docMk/>
            <pc:sldMk cId="0" sldId="260"/>
            <ac:spMk id="19" creationId="{874D0BCE-21EC-F398-08CA-775CFF551BD3}"/>
          </ac:spMkLst>
        </pc:spChg>
        <pc:spChg chg="add mod">
          <ac:chgData name="XD Luh" userId="8ed2d39809b54057" providerId="LiveId" clId="{90900C1E-5A0E-4415-B871-C98DB2100725}" dt="2022-07-28T12:21:47.075" v="3840"/>
          <ac:spMkLst>
            <pc:docMk/>
            <pc:sldMk cId="0" sldId="260"/>
            <ac:spMk id="20" creationId="{E7C4F5CE-2BB5-4710-C781-ABB620BA6410}"/>
          </ac:spMkLst>
        </pc:spChg>
        <pc:spChg chg="add mod">
          <ac:chgData name="XD Luh" userId="8ed2d39809b54057" providerId="LiveId" clId="{90900C1E-5A0E-4415-B871-C98DB2100725}" dt="2022-07-28T12:22:35.917" v="3848" actId="207"/>
          <ac:spMkLst>
            <pc:docMk/>
            <pc:sldMk cId="0" sldId="260"/>
            <ac:spMk id="22" creationId="{B723BC7F-5CA3-260A-7B5E-0546345441B4}"/>
          </ac:spMkLst>
        </pc:spChg>
        <pc:picChg chg="add del mod">
          <ac:chgData name="XD Luh" userId="8ed2d39809b54057" providerId="LiveId" clId="{90900C1E-5A0E-4415-B871-C98DB2100725}" dt="2022-07-28T12:21:45.643" v="3839" actId="478"/>
          <ac:picMkLst>
            <pc:docMk/>
            <pc:sldMk cId="0" sldId="260"/>
            <ac:picMk id="16" creationId="{42A72131-679F-3E94-9683-8C67E989058B}"/>
          </ac:picMkLst>
        </pc:picChg>
        <pc:picChg chg="add del mod">
          <ac:chgData name="XD Luh" userId="8ed2d39809b54057" providerId="LiveId" clId="{90900C1E-5A0E-4415-B871-C98DB2100725}" dt="2022-07-28T12:21:50.546" v="3842" actId="478"/>
          <ac:picMkLst>
            <pc:docMk/>
            <pc:sldMk cId="0" sldId="260"/>
            <ac:picMk id="21" creationId="{D827E30B-5C81-9938-5B23-6E55B356F676}"/>
          </ac:picMkLst>
        </pc:picChg>
        <pc:picChg chg="del mod">
          <ac:chgData name="XD Luh" userId="8ed2d39809b54057" providerId="LiveId" clId="{90900C1E-5A0E-4415-B871-C98DB2100725}" dt="2022-07-28T12:21:29.477" v="3835" actId="478"/>
          <ac:picMkLst>
            <pc:docMk/>
            <pc:sldMk cId="0" sldId="260"/>
            <ac:picMk id="3073" creationId="{00000000-0000-0000-0000-000000000000}"/>
          </ac:picMkLst>
        </pc:picChg>
        <pc:picChg chg="del mod">
          <ac:chgData name="XD Luh" userId="8ed2d39809b54057" providerId="LiveId" clId="{90900C1E-5A0E-4415-B871-C98DB2100725}" dt="2022-07-28T12:21:29.477" v="3835" actId="478"/>
          <ac:picMkLst>
            <pc:docMk/>
            <pc:sldMk cId="0" sldId="260"/>
            <ac:picMk id="3075" creationId="{00000000-0000-0000-0000-000000000000}"/>
          </ac:picMkLst>
        </pc:picChg>
        <pc:picChg chg="del mod">
          <ac:chgData name="XD Luh" userId="8ed2d39809b54057" providerId="LiveId" clId="{90900C1E-5A0E-4415-B871-C98DB2100725}" dt="2022-07-28T12:21:29.477" v="3835" actId="478"/>
          <ac:picMkLst>
            <pc:docMk/>
            <pc:sldMk cId="0" sldId="260"/>
            <ac:picMk id="3076" creationId="{00000000-0000-0000-0000-000000000000}"/>
          </ac:picMkLst>
        </pc:picChg>
      </pc:sldChg>
      <pc:sldChg chg="modSp mod modNotesTx">
        <pc:chgData name="XD Luh" userId="8ed2d39809b54057" providerId="LiveId" clId="{90900C1E-5A0E-4415-B871-C98DB2100725}" dt="2022-07-28T12:05:37.738" v="3812" actId="20577"/>
        <pc:sldMkLst>
          <pc:docMk/>
          <pc:sldMk cId="0" sldId="262"/>
        </pc:sldMkLst>
        <pc:spChg chg="mod">
          <ac:chgData name="XD Luh" userId="8ed2d39809b54057" providerId="LiveId" clId="{90900C1E-5A0E-4415-B871-C98DB2100725}" dt="2022-07-28T12:05:37.738" v="3812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XD Luh" userId="8ed2d39809b54057" providerId="LiveId" clId="{90900C1E-5A0E-4415-B871-C98DB2100725}" dt="2022-07-28T08:57:20.769" v="35" actId="20577"/>
          <ac:spMkLst>
            <pc:docMk/>
            <pc:sldMk cId="0" sldId="262"/>
            <ac:spMk id="4" creationId="{00000000-0000-0000-0000-000000000000}"/>
          </ac:spMkLst>
        </pc:spChg>
      </pc:sldChg>
      <pc:sldChg chg="add setBg">
        <pc:chgData name="XD Luh" userId="8ed2d39809b54057" providerId="LiveId" clId="{90900C1E-5A0E-4415-B871-C98DB2100725}" dt="2022-07-28T12:24:18.450" v="3854"/>
        <pc:sldMkLst>
          <pc:docMk/>
          <pc:sldMk cId="899389865" sldId="263"/>
        </pc:sldMkLst>
      </pc:sldChg>
      <pc:sldChg chg="add del">
        <pc:chgData name="XD Luh" userId="8ed2d39809b54057" providerId="LiveId" clId="{90900C1E-5A0E-4415-B871-C98DB2100725}" dt="2022-07-28T12:20:49.482" v="3832" actId="2890"/>
        <pc:sldMkLst>
          <pc:docMk/>
          <pc:sldMk cId="3891177713" sldId="263"/>
        </pc:sldMkLst>
      </pc:sldChg>
      <pc:sldMasterChg chg="setBg modSldLayout">
        <pc:chgData name="XD Luh" userId="8ed2d39809b54057" providerId="LiveId" clId="{90900C1E-5A0E-4415-B871-C98DB2100725}" dt="2022-07-28T12:25:24.981" v="3922"/>
        <pc:sldMasterMkLst>
          <pc:docMk/>
          <pc:sldMasterMk cId="0" sldId="2147483648"/>
        </pc:sldMasterMkLst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XD Luh" userId="8ed2d39809b54057" providerId="LiveId" clId="{90900C1E-5A0E-4415-B871-C98DB2100725}" dt="2022-07-28T12:25:24.981" v="39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B01AC-59AE-4D04-B61A-FD9531FA8985}" type="datetimeFigureOut">
              <a:rPr lang="zh-TW" altLang="en-US" smtClean="0"/>
              <a:pPr/>
              <a:t>2022/8/26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49280-4BD3-4293-BFBD-ECB59E65B2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49280-4BD3-4293-BFBD-ECB59E65B20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7622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選擇模型說明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在上週</a:t>
            </a:r>
            <a:r>
              <a:rPr lang="en-US" altLang="zh-TW" dirty="0"/>
              <a:t>(2022/07/18-2022/07/22)</a:t>
            </a:r>
            <a:r>
              <a:rPr lang="zh-TW" altLang="en-US" dirty="0"/>
              <a:t>看完李弘毅老師的課後，了解到</a:t>
            </a:r>
            <a:r>
              <a:rPr lang="en-US" altLang="zh-TW" dirty="0"/>
              <a:t>CNN</a:t>
            </a:r>
            <a:r>
              <a:rPr lang="zh-TW" altLang="en-US" dirty="0"/>
              <a:t>在圖片處理的特性</a:t>
            </a:r>
            <a:r>
              <a:rPr lang="en-US" altLang="zh-TW" dirty="0"/>
              <a:t>(Less parameters,</a:t>
            </a:r>
            <a:r>
              <a:rPr lang="zh-TW" altLang="en-US" dirty="0"/>
              <a:t>共享變數</a:t>
            </a:r>
            <a:r>
              <a:rPr lang="en-US" altLang="zh-TW" dirty="0"/>
              <a:t>,subsample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  <a:r>
              <a:rPr lang="zh-TW" altLang="en-US" dirty="0"/>
              <a:t>能使辨識更有效率，因此決定使用</a:t>
            </a:r>
            <a:r>
              <a:rPr lang="en-US" altLang="zh-TW" dirty="0"/>
              <a:t>CNN</a:t>
            </a:r>
            <a:r>
              <a:rPr lang="zh-TW" altLang="en-US" dirty="0"/>
              <a:t>模組來實作貓狗辨識。在學習影片中，老師提到</a:t>
            </a:r>
            <a:r>
              <a:rPr lang="en-US" altLang="zh-TW" dirty="0"/>
              <a:t>convolution</a:t>
            </a:r>
            <a:r>
              <a:rPr lang="zh-TW" altLang="en-US" dirty="0"/>
              <a:t>是為了減少參數所進行的步驟，而</a:t>
            </a:r>
            <a:r>
              <a:rPr lang="en-US" altLang="zh-TW" dirty="0"/>
              <a:t>batch normalization </a:t>
            </a:r>
            <a:r>
              <a:rPr lang="zh-TW" altLang="en-US" dirty="0"/>
              <a:t>是為了將在不同維度的特徵中，標準化到同一個數值範圍。</a:t>
            </a:r>
            <a:r>
              <a:rPr lang="en-US" altLang="zh-TW" dirty="0" err="1"/>
              <a:t>Max_pooling</a:t>
            </a:r>
            <a:r>
              <a:rPr lang="en-US" altLang="zh-TW" dirty="0"/>
              <a:t> </a:t>
            </a:r>
            <a:r>
              <a:rPr lang="zh-TW" altLang="en-US" dirty="0"/>
              <a:t>的話是為了將圖片縮小</a:t>
            </a:r>
            <a:r>
              <a:rPr lang="en-US" altLang="zh-TW" dirty="0"/>
              <a:t>pixels</a:t>
            </a:r>
            <a:r>
              <a:rPr lang="zh-TW" altLang="en-US" dirty="0"/>
              <a:t>。最後，</a:t>
            </a:r>
            <a:r>
              <a:rPr lang="en-US" altLang="zh-TW" dirty="0"/>
              <a:t>Dropout</a:t>
            </a:r>
            <a:r>
              <a:rPr lang="zh-TW" altLang="en-US" dirty="0"/>
              <a:t>是為了降低</a:t>
            </a:r>
            <a:r>
              <a:rPr lang="en-US" altLang="zh-TW" dirty="0"/>
              <a:t>overfitting </a:t>
            </a:r>
            <a:r>
              <a:rPr lang="zh-TW" altLang="en-US" dirty="0"/>
              <a:t>所做的步驟。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在此網路中，我是使用</a:t>
            </a:r>
            <a:r>
              <a:rPr lang="en-US" altLang="zh-TW" dirty="0" err="1"/>
              <a:t>softmax</a:t>
            </a:r>
            <a:r>
              <a:rPr lang="zh-TW" altLang="en-US" dirty="0"/>
              <a:t>當作</a:t>
            </a:r>
            <a:r>
              <a:rPr lang="en-US" altLang="zh-TW" dirty="0"/>
              <a:t>activation function</a:t>
            </a:r>
            <a:r>
              <a:rPr lang="zh-TW" altLang="en-US" dirty="0"/>
              <a:t>。請教紹恆學長後，了解到</a:t>
            </a:r>
            <a:r>
              <a:rPr lang="en-US" altLang="zh-TW" dirty="0" err="1"/>
              <a:t>softmax</a:t>
            </a:r>
            <a:r>
              <a:rPr lang="zh-TW" altLang="en-US" dirty="0"/>
              <a:t>通常是用來做多元分類的，但也可以進行二元分類</a:t>
            </a:r>
            <a:r>
              <a:rPr lang="en-US" altLang="zh-TW" dirty="0"/>
              <a:t>(</a:t>
            </a:r>
            <a:r>
              <a:rPr lang="zh-TW" altLang="en-US" dirty="0"/>
              <a:t>只是要注意的地方有</a:t>
            </a:r>
            <a:r>
              <a:rPr lang="en-US" altLang="zh-TW" dirty="0"/>
              <a:t>loss=‘</a:t>
            </a:r>
            <a:r>
              <a:rPr lang="en-US" altLang="zh-TW" dirty="0" err="1"/>
              <a:t>categorical_crossentropy</a:t>
            </a:r>
            <a:r>
              <a:rPr lang="en-US" altLang="zh-TW" dirty="0"/>
              <a:t>’</a:t>
            </a:r>
            <a:r>
              <a:rPr lang="zh-TW" altLang="en-US" dirty="0"/>
              <a:t>而不是</a:t>
            </a:r>
            <a:r>
              <a:rPr lang="en-US" altLang="zh-TW" dirty="0"/>
              <a:t>’</a:t>
            </a:r>
            <a:r>
              <a:rPr lang="en-US" altLang="zh-TW" dirty="0" err="1"/>
              <a:t>binary_crossentropy</a:t>
            </a:r>
            <a:r>
              <a:rPr lang="en-US" altLang="zh-TW" dirty="0"/>
              <a:t>’)</a:t>
            </a:r>
            <a:r>
              <a:rPr lang="zh-TW" altLang="en-US" dirty="0"/>
              <a:t>，所以嘗試使用不同的方法去訓練</a:t>
            </a:r>
            <a:r>
              <a:rPr lang="en-US" altLang="zh-TW" dirty="0"/>
              <a:t>(</a:t>
            </a:r>
            <a:r>
              <a:rPr lang="zh-TW" altLang="en-US" dirty="0"/>
              <a:t>學長說</a:t>
            </a:r>
            <a:r>
              <a:rPr lang="en-US" altLang="zh-TW" dirty="0"/>
              <a:t>Sigmoid</a:t>
            </a:r>
            <a:r>
              <a:rPr lang="zh-TW" altLang="en-US" dirty="0"/>
              <a:t>比較常用來當作二元分類的</a:t>
            </a:r>
            <a:r>
              <a:rPr lang="en-US" altLang="zh-TW" dirty="0"/>
              <a:t>activation)</a:t>
            </a:r>
            <a:r>
              <a:rPr lang="zh-TW" altLang="en-US" dirty="0"/>
              <a:t>。再者，影片學習中，老師有提到</a:t>
            </a:r>
            <a:r>
              <a:rPr lang="en-US" altLang="zh-TW" dirty="0" err="1"/>
              <a:t>rmsprop</a:t>
            </a:r>
            <a:r>
              <a:rPr lang="en-US" altLang="zh-TW" dirty="0"/>
              <a:t> </a:t>
            </a:r>
            <a:r>
              <a:rPr lang="zh-TW" altLang="en-US" dirty="0"/>
              <a:t>及</a:t>
            </a:r>
            <a:r>
              <a:rPr lang="en-US" altLang="zh-TW" dirty="0" err="1"/>
              <a:t>adam</a:t>
            </a:r>
            <a:r>
              <a:rPr lang="en-US" altLang="zh-TW" dirty="0"/>
              <a:t>(</a:t>
            </a:r>
            <a:r>
              <a:rPr lang="en-US" altLang="zh-TW" dirty="0" err="1"/>
              <a:t>gradient+momentum</a:t>
            </a:r>
            <a:r>
              <a:rPr lang="en-US" altLang="zh-TW" dirty="0"/>
              <a:t>)</a:t>
            </a:r>
            <a:r>
              <a:rPr lang="zh-TW" altLang="en-US" dirty="0"/>
              <a:t>兩種不同的</a:t>
            </a:r>
            <a:r>
              <a:rPr lang="en-US" altLang="zh-TW" dirty="0"/>
              <a:t>optimization</a:t>
            </a:r>
            <a:r>
              <a:rPr lang="zh-TW" altLang="en-US" dirty="0"/>
              <a:t>方法，此模型選擇使用</a:t>
            </a:r>
            <a:r>
              <a:rPr lang="en-US" altLang="zh-TW" dirty="0" err="1"/>
              <a:t>rmsprop</a:t>
            </a:r>
            <a:r>
              <a:rPr lang="zh-TW" altLang="en-US" dirty="0"/>
              <a:t>。而圖片處理的部分，有加入</a:t>
            </a:r>
            <a:r>
              <a:rPr lang="en-US" altLang="zh-TW" dirty="0"/>
              <a:t>image data augmentation</a:t>
            </a:r>
            <a:r>
              <a:rPr lang="zh-TW" altLang="en-US" dirty="0"/>
              <a:t>的方式，將一張圖片進行反轉及放大的處理。因為老師有提到</a:t>
            </a:r>
            <a:r>
              <a:rPr lang="en-US" altLang="zh-TW" dirty="0"/>
              <a:t>image data augmentation</a:t>
            </a:r>
            <a:r>
              <a:rPr lang="zh-TW" altLang="en-US" dirty="0"/>
              <a:t>這個動作，能使機器使用更少張圖去訓練，同時也不會降低他預測的準確度。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49280-4BD3-4293-BFBD-ECB59E65B20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9475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Accuracy and Loss</a:t>
            </a:r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左圖為</a:t>
            </a:r>
            <a:r>
              <a:rPr lang="en-US" altLang="zh-TW" dirty="0"/>
              <a:t>Train</a:t>
            </a:r>
            <a:r>
              <a:rPr lang="zh-TW" altLang="en-US" dirty="0"/>
              <a:t>及</a:t>
            </a:r>
            <a:r>
              <a:rPr lang="en-US" altLang="zh-TW" dirty="0"/>
              <a:t>Validation</a:t>
            </a:r>
            <a:r>
              <a:rPr lang="zh-TW" altLang="en-US" dirty="0"/>
              <a:t>的</a:t>
            </a:r>
            <a:r>
              <a:rPr lang="en-US" altLang="zh-TW" dirty="0"/>
              <a:t>Accuracy</a:t>
            </a:r>
          </a:p>
          <a:p>
            <a:r>
              <a:rPr lang="zh-TW" altLang="en-US" dirty="0"/>
              <a:t>右圖為</a:t>
            </a:r>
            <a:r>
              <a:rPr lang="en-US" altLang="zh-TW" dirty="0"/>
              <a:t>Train</a:t>
            </a:r>
            <a:r>
              <a:rPr lang="zh-TW" altLang="en-US" dirty="0"/>
              <a:t>及</a:t>
            </a:r>
            <a:r>
              <a:rPr lang="en-US" altLang="zh-TW" dirty="0"/>
              <a:t>Validation</a:t>
            </a:r>
            <a:r>
              <a:rPr lang="zh-TW" altLang="en-US" dirty="0"/>
              <a:t>的</a:t>
            </a:r>
            <a:r>
              <a:rPr lang="en-US" altLang="zh-TW" dirty="0"/>
              <a:t>Loss</a:t>
            </a:r>
          </a:p>
          <a:p>
            <a:r>
              <a:rPr lang="zh-TW" altLang="en-US" dirty="0"/>
              <a:t>可以發現，此模型</a:t>
            </a:r>
            <a:r>
              <a:rPr lang="en-US" altLang="zh-TW" dirty="0"/>
              <a:t>Trained accuracy </a:t>
            </a:r>
            <a:r>
              <a:rPr lang="zh-TW" altLang="en-US" dirty="0"/>
              <a:t>可以來到</a:t>
            </a:r>
            <a:r>
              <a:rPr lang="en-US" altLang="zh-TW" dirty="0"/>
              <a:t>0.89</a:t>
            </a:r>
            <a:r>
              <a:rPr lang="zh-TW" altLang="en-US" dirty="0"/>
              <a:t>，</a:t>
            </a:r>
            <a:r>
              <a:rPr lang="en-US" altLang="zh-TW" dirty="0"/>
              <a:t>valid accuracy </a:t>
            </a:r>
            <a:r>
              <a:rPr lang="zh-TW" altLang="en-US" dirty="0"/>
              <a:t>可以來到</a:t>
            </a:r>
            <a:r>
              <a:rPr lang="en-US" altLang="zh-TW" dirty="0"/>
              <a:t>0.92</a:t>
            </a:r>
          </a:p>
          <a:p>
            <a:r>
              <a:rPr lang="zh-TW" altLang="en-US" dirty="0"/>
              <a:t>雖然準確率有越來越高的趨勢但可以看到圖還是在震盪。所以可能原因是因為選擇的</a:t>
            </a:r>
            <a:r>
              <a:rPr lang="en-US" altLang="zh-TW" dirty="0"/>
              <a:t>optimization </a:t>
            </a:r>
            <a:r>
              <a:rPr lang="zh-TW" altLang="en-US" dirty="0"/>
              <a:t>不是</a:t>
            </a:r>
            <a:r>
              <a:rPr lang="en-US" altLang="zh-TW" dirty="0" err="1"/>
              <a:t>adam</a:t>
            </a:r>
            <a:r>
              <a:rPr lang="en-US" altLang="zh-TW" dirty="0"/>
              <a:t> </a:t>
            </a:r>
            <a:r>
              <a:rPr lang="zh-TW" altLang="en-US" dirty="0"/>
              <a:t>的關係</a:t>
            </a:r>
            <a:r>
              <a:rPr lang="en-US" altLang="zh-TW" dirty="0"/>
              <a:t>(</a:t>
            </a:r>
            <a:r>
              <a:rPr lang="en-US" altLang="zh-TW" dirty="0" err="1"/>
              <a:t>adam</a:t>
            </a:r>
            <a:r>
              <a:rPr lang="en-US" altLang="zh-TW" dirty="0"/>
              <a:t> =</a:t>
            </a:r>
            <a:r>
              <a:rPr lang="zh-TW" altLang="en-US" dirty="0"/>
              <a:t>前一個移動的向量</a:t>
            </a:r>
            <a:r>
              <a:rPr lang="en-US" altLang="zh-TW" dirty="0"/>
              <a:t>+</a:t>
            </a:r>
            <a:r>
              <a:rPr lang="zh-TW" altLang="en-US" dirty="0"/>
              <a:t>此時的</a:t>
            </a:r>
            <a:r>
              <a:rPr lang="en-US" altLang="zh-TW" dirty="0"/>
              <a:t>gradient)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49280-4BD3-4293-BFBD-ECB59E65B20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3412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預測結果視覺化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左圖為</a:t>
            </a:r>
            <a:r>
              <a:rPr lang="en-US" altLang="zh-TW" dirty="0"/>
              <a:t>input/test1(#total </a:t>
            </a:r>
            <a:r>
              <a:rPr lang="en-US" altLang="zh-TW" dirty="0" err="1"/>
              <a:t>img</a:t>
            </a:r>
            <a:r>
              <a:rPr lang="en-US" altLang="zh-TW" dirty="0"/>
              <a:t> :12000,cat:6000,dog:6000)</a:t>
            </a:r>
            <a:r>
              <a:rPr lang="zh-TW" altLang="en-US" dirty="0"/>
              <a:t>中預測的結果，</a:t>
            </a:r>
            <a:r>
              <a:rPr lang="en-US" altLang="zh-TW" dirty="0"/>
              <a:t>()</a:t>
            </a:r>
            <a:r>
              <a:rPr lang="zh-TW" altLang="en-US" dirty="0"/>
              <a:t>中為</a:t>
            </a:r>
            <a:r>
              <a:rPr lang="en-US" altLang="zh-TW" dirty="0"/>
              <a:t>model</a:t>
            </a:r>
            <a:r>
              <a:rPr lang="zh-TW" altLang="en-US" dirty="0"/>
              <a:t>預測</a:t>
            </a:r>
            <a:r>
              <a:rPr lang="en-US" altLang="zh-TW" dirty="0" err="1"/>
              <a:t>is_Dog</a:t>
            </a:r>
            <a:r>
              <a:rPr lang="zh-TW" altLang="en-US" dirty="0"/>
              <a:t>還是</a:t>
            </a:r>
            <a:r>
              <a:rPr lang="en-US" altLang="zh-TW" dirty="0" err="1"/>
              <a:t>is_Cat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中間為不同模組</a:t>
            </a:r>
            <a:r>
              <a:rPr lang="en-US" altLang="zh-TW" dirty="0"/>
              <a:t>(</a:t>
            </a:r>
            <a:r>
              <a:rPr lang="zh-TW" altLang="en-US" dirty="0"/>
              <a:t>第八版及第</a:t>
            </a:r>
            <a:r>
              <a:rPr lang="en-US" altLang="zh-TW" dirty="0"/>
              <a:t>46</a:t>
            </a:r>
            <a:r>
              <a:rPr lang="zh-TW" altLang="en-US" dirty="0"/>
              <a:t>版所預測出來的貓狗圖片張數</a:t>
            </a:r>
            <a:r>
              <a:rPr lang="en-US" altLang="zh-TW" dirty="0"/>
              <a:t>)</a:t>
            </a:r>
            <a:r>
              <a:rPr lang="zh-TW" altLang="en-US" dirty="0"/>
              <a:t>，可以看到在前面模型預測準確率比較低時，大部分圖片是預測為狗的。在第</a:t>
            </a:r>
            <a:r>
              <a:rPr lang="en-US" altLang="zh-TW" dirty="0"/>
              <a:t>46</a:t>
            </a:r>
            <a:r>
              <a:rPr lang="zh-TW" altLang="en-US" dirty="0"/>
              <a:t>版中，圖片張數已經比較平均了。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右圖為第</a:t>
            </a:r>
            <a:r>
              <a:rPr lang="en-US" altLang="zh-TW" dirty="0"/>
              <a:t>46</a:t>
            </a:r>
            <a:r>
              <a:rPr lang="zh-TW" altLang="en-US" dirty="0"/>
              <a:t>版</a:t>
            </a:r>
            <a:r>
              <a:rPr lang="en-US" altLang="zh-TW" dirty="0"/>
              <a:t>model</a:t>
            </a:r>
            <a:r>
              <a:rPr lang="zh-TW" altLang="en-US" dirty="0"/>
              <a:t>的</a:t>
            </a:r>
            <a:r>
              <a:rPr lang="en-US" altLang="zh-TW" dirty="0"/>
              <a:t>confusion Matrix:</a:t>
            </a:r>
            <a:r>
              <a:rPr lang="zh-TW" altLang="en-US" dirty="0"/>
              <a:t>可以看到</a:t>
            </a:r>
            <a:r>
              <a:rPr lang="en-US" altLang="zh-TW" dirty="0"/>
              <a:t>label</a:t>
            </a:r>
            <a:r>
              <a:rPr lang="zh-TW" altLang="en-US" dirty="0"/>
              <a:t>是</a:t>
            </a:r>
            <a:r>
              <a:rPr lang="en-US" altLang="zh-TW" dirty="0"/>
              <a:t>cat ,predict</a:t>
            </a:r>
            <a:r>
              <a:rPr lang="zh-TW" altLang="en-US" dirty="0"/>
              <a:t>是</a:t>
            </a:r>
            <a:r>
              <a:rPr lang="en-US" altLang="zh-TW" dirty="0"/>
              <a:t>cat</a:t>
            </a:r>
            <a:r>
              <a:rPr lang="zh-TW" altLang="en-US" dirty="0"/>
              <a:t>的準確率為</a:t>
            </a:r>
            <a:r>
              <a:rPr lang="en-US" altLang="zh-TW" dirty="0"/>
              <a:t>0.94</a:t>
            </a:r>
            <a:r>
              <a:rPr lang="zh-TW" altLang="en-US" dirty="0"/>
              <a:t>，而</a:t>
            </a:r>
            <a:r>
              <a:rPr lang="en-US" altLang="zh-TW" dirty="0"/>
              <a:t>label</a:t>
            </a:r>
            <a:r>
              <a:rPr lang="zh-TW" altLang="en-US" dirty="0"/>
              <a:t>是</a:t>
            </a:r>
            <a:r>
              <a:rPr lang="en-US" altLang="zh-TW" dirty="0"/>
              <a:t>dog ,</a:t>
            </a:r>
            <a:r>
              <a:rPr lang="en-US" altLang="zh-TW" dirty="0" err="1"/>
              <a:t>predic</a:t>
            </a:r>
            <a:r>
              <a:rPr lang="zh-TW" altLang="en-US" dirty="0"/>
              <a:t>是</a:t>
            </a:r>
            <a:r>
              <a:rPr lang="en-US" altLang="zh-TW" dirty="0"/>
              <a:t>dog</a:t>
            </a:r>
            <a:r>
              <a:rPr lang="zh-TW" altLang="en-US" dirty="0"/>
              <a:t>的準確率為</a:t>
            </a:r>
            <a:r>
              <a:rPr lang="en-US" altLang="zh-TW" dirty="0"/>
              <a:t>0.93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49280-4BD3-4293-BFBD-ECB59E65B20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6631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以上是我的報告，謝謝強哥及學長姊的指導</a:t>
            </a:r>
            <a:r>
              <a:rPr lang="en-US" altLang="zh-TW" dirty="0"/>
              <a:t>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49280-4BD3-4293-BFBD-ECB59E65B20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9720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r>
              <a:rPr lang="en-US" altLang="zh-TW" dirty="0"/>
              <a:t>/30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604448" y="4731990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r>
              <a:rPr lang="en-US" altLang="zh-TW" dirty="0"/>
              <a:t>/30</a:t>
            </a:r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95486"/>
            <a:ext cx="7000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資訊中心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743F-52DE-4368-AF82-249B3503FA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FD3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2022/7/25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資訊中心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/</a:t>
            </a:r>
            <a:r>
              <a:rPr lang="zh-TW" altLang="en-US" dirty="0"/>
              <a:t>    </a:t>
            </a:r>
            <a:r>
              <a:rPr lang="en-US" altLang="zh-TW" dirty="0"/>
              <a:t>13</a:t>
            </a:r>
            <a:fld id="{9666743F-52DE-4368-AF82-249B3503FAA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>
            <a:extLst>
              <a:ext uri="{FF2B5EF4-FFF2-40B4-BE49-F238E27FC236}">
                <a16:creationId xmlns="" xmlns:a16="http://schemas.microsoft.com/office/drawing/2014/main" id="{B40D84D0-6332-608F-4D6A-E6CE618608A5}"/>
              </a:ext>
            </a:extLst>
          </p:cNvPr>
          <p:cNvSpPr txBox="1">
            <a:spLocks/>
          </p:cNvSpPr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4000" b="1">
                <a:cs typeface="Aharoni" panose="020B0604020202020204" pitchFamily="2" charset="-79"/>
              </a:rPr>
              <a:t>貓狗辨識</a:t>
            </a:r>
            <a:endParaRPr lang="zh-TW" altLang="en-US" sz="4000" b="1" dirty="0">
              <a:cs typeface="Aharoni" panose="020B0604020202020204" pitchFamily="2" charset="-79"/>
            </a:endParaRPr>
          </a:p>
        </p:txBody>
      </p:sp>
      <p:sp>
        <p:nvSpPr>
          <p:cNvPr id="19" name="日期版面配置區 3">
            <a:extLst>
              <a:ext uri="{FF2B5EF4-FFF2-40B4-BE49-F238E27FC236}">
                <a16:creationId xmlns="" xmlns:a16="http://schemas.microsoft.com/office/drawing/2014/main" id="{874D0BCE-21EC-F398-08CA-775CFF55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r>
              <a:rPr lang="en-US" altLang="zh-TW" dirty="0"/>
              <a:t>2022/7/29</a:t>
            </a:r>
            <a:endParaRPr lang="zh-TW" altLang="en-US" dirty="0"/>
          </a:p>
        </p:txBody>
      </p:sp>
      <p:sp>
        <p:nvSpPr>
          <p:cNvPr id="20" name="投影片編號版面配置區 4">
            <a:extLst>
              <a:ext uri="{FF2B5EF4-FFF2-40B4-BE49-F238E27FC236}">
                <a16:creationId xmlns="" xmlns:a16="http://schemas.microsoft.com/office/drawing/2014/main" id="{E7C4F5CE-2BB5-4710-C781-ABB620BA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副標題 2">
            <a:extLst>
              <a:ext uri="{FF2B5EF4-FFF2-40B4-BE49-F238E27FC236}">
                <a16:creationId xmlns="" xmlns:a16="http://schemas.microsoft.com/office/drawing/2014/main" id="{B723BC7F-5CA3-260A-7B5E-0546345441B4}"/>
              </a:ext>
            </a:extLst>
          </p:cNvPr>
          <p:cNvSpPr txBox="1">
            <a:spLocks/>
          </p:cNvSpPr>
          <p:nvPr/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實習生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陸詠涵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2022/7/29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1/3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5572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Code (CNN)</a:t>
            </a:r>
            <a:endParaRPr lang="zh-TW" altLang="en-US" sz="2000" b="1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55526"/>
            <a:ext cx="5832648" cy="373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059582"/>
            <a:ext cx="22479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6372200" y="627534"/>
            <a:ext cx="24482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Image Data Augmentation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reaming Outloud Pro" panose="03050502040302030504" pitchFamily="66" charset="0"/>
              <a:ea typeface="微軟正黑體" pitchFamily="34" charset="-120"/>
              <a:cs typeface="Dreaming Outloud Pro" panose="03050502040302030504" pitchFamily="66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2499742"/>
            <a:ext cx="2473821" cy="190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標題 3"/>
          <p:cNvSpPr txBox="1">
            <a:spLocks/>
          </p:cNvSpPr>
          <p:nvPr/>
        </p:nvSpPr>
        <p:spPr>
          <a:xfrm>
            <a:off x="1619672" y="4450446"/>
            <a:ext cx="4824536" cy="5655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Image</a:t>
            </a:r>
            <a:r>
              <a:rPr lang="zh-TW" altLang="en-US" sz="12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</a:t>
            </a:r>
            <a:r>
              <a:rPr lang="en-US" altLang="zh-TW" sz="12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: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</a:t>
            </a:r>
            <a:r>
              <a:rPr lang="en-US" altLang="zh-TW" sz="12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80 % train ,20 % valid (#Total : 20000)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reaming Outloud Pro" panose="03050502040302030504" pitchFamily="66" charset="0"/>
              <a:ea typeface="微軟正黑體" pitchFamily="34" charset="-120"/>
              <a:cs typeface="Dreaming Outloud Pro" panose="03050502040302030504" pitchFamily="66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2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</a:t>
            </a:r>
            <a:r>
              <a:rPr lang="en-US" altLang="zh-TW" sz="1200" b="1" dirty="0" err="1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Image_size</a:t>
            </a:r>
            <a:r>
              <a:rPr lang="en-US" altLang="zh-TW" sz="12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(128*128*3) , </a:t>
            </a:r>
            <a:r>
              <a:rPr lang="en-US" altLang="zh-TW" sz="1200" b="1" dirty="0" err="1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batch_size</a:t>
            </a:r>
            <a:r>
              <a:rPr lang="en-US" altLang="zh-TW" sz="12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=16 , epoch =50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Activation =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softmax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, optimizer=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rmsprop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reaming Outloud Pro" panose="03050502040302030504" pitchFamily="66" charset="0"/>
              <a:ea typeface="微軟正黑體" pitchFamily="34" charset="-12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938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 cstate="print"/>
          <a:srcRect t="42577"/>
          <a:stretch>
            <a:fillRect/>
          </a:stretch>
        </p:blipFill>
        <p:spPr bwMode="auto">
          <a:xfrm>
            <a:off x="4211960" y="3651870"/>
            <a:ext cx="3816424" cy="122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6660232" y="4659982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2022/7/29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2/3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Accuracy </a:t>
            </a:r>
            <a:r>
              <a:rPr lang="zh-TW" altLang="en-US" sz="2000" b="1" dirty="0"/>
              <a:t>、</a:t>
            </a:r>
            <a:r>
              <a:rPr lang="en-US" altLang="zh-TW" sz="2000" b="1" dirty="0"/>
              <a:t>Loss</a:t>
            </a:r>
            <a:endParaRPr lang="zh-TW" altLang="en-US" sz="2000" b="1" dirty="0"/>
          </a:p>
        </p:txBody>
      </p:sp>
      <p:sp>
        <p:nvSpPr>
          <p:cNvPr id="5122" name="AutoShape 2" descr="data:image/png;base64,iVBORw0KGgoAAAANSUhEUgAAAt0AAAHQCAYAAAB9QdaxAAAAOXRFWHRTb2Z0d2FyZQBNYXRwbG90bGliIHZlcnNpb24zLjMuNCwgaHR0cHM6Ly9tYXRwbG90bGliLm9yZy8QVMy6AAAACXBIWXMAAAsTAAALEwEAmpwYAACRXElEQVR4nOzdd3xUVfrH8c9JT6hJCAkQOkQ6Kqgo9gYWxLKIZUVd67ri9v352+L6U7frqsuqq+taUBDEjqtgQ8UOqLQACYQugXRIb+f3x5kJA6RnJpPyfb9eed3MnXvvnISQPHPuc57HWGsREREREZHACQn2AEREREREOjoF3SIiIiIiAaagW0REREQkwBR0i4iIiIgEmIJuEREREZEAU9AtIiIiIhJgCrpFRERERAJMQbeISBtijPnQGJNnjIkM9lhERMR/FHSLiLQRxphBwCmABS5qxdcNa63XEhHprBR0i4i0HbOAL4BngGu9O40x/Y0xrxhjsowxOcaYf/o8d5MxZoMx5oAxJtUYc6xnvzXGDPM57hljzH2ez083xuwyxvyPMSYTeNoYE2uMedPzGnmez5N9zv/QGHOvMeZTz2u9Y4zp5fP8ycaYz4wx+caYncaY64wxxxlj9hpjQn2Ou9QYszog3z0RkTZMQbeISNsxC5jn+ZhijEn0BKxvAtuBQUA/YAGAMWYGcLfnvO642fGcRr5WEhAHDARuxv09eNrzeABQAvzzsHOuAq4HegMRwC884xgIvA3MARKAo4FvrbUrPOM51+ca1wBzGzlGEZEOQ7cURUTaAGPMybiA90VrbbYxZgsuyP0C6Av80lpb6Tn8E8/2RuCvnuAWYHMTXrIa+L21tszzuAR42Wc8fwCWHXbO09baNM/zL3IwBeYq4D1r7QuexzkcDP6fBb4PvG2MiQOmALc1YZwiIh2Cgm4RkbbhWuAda2225/F8z77dwHafgNtXf2BLM18vy1pb6n1gjIkBHgSmArGe3d2MMaHW2irP40yf84uBro0Yx/PABmNMF+ByYLm1dk8zxywi0m4p6BYRCTJjTDQuIA315FgDRAI9gb3AAGNMWC2B905gaB2XLQZifB4nAbt8HtvDjv85cBRwgrU20xhzNPANYBrxJewEjq/tCWvtbmPM58CluNSSxxpxPRGRDkc53SIiwXcxUAWMwuVDHw2MBJZ7ntsD/NkY08UYE2WMmew570ngF8aYCcYZ5smvBvgWuMoYE2qMmQqc1sAYuuFSTPI9aSC/b8L45wFnG2MuN8aEGWPiPUG711zgV8BY4JUmXFdEpMNQ0C0iEnzX4vKld1hrM70fuIWMVwLTgGHADtxs9UwAa+0i4A+4VJQDwGu4xZEAP/aclw9c7XmuPg8B0UA2Lo98SWMHb63dAZyPmy3PxQX8430OeRWXr/6qtba4sdcVEelIjLWH32EUERHxL8/C0Fuste8FeywiIsGgmW4REQkoY8xluBzyD4I9FhGRYAlY0G2MecoYs88Ys66O540x5h/GmM3GmDXehg6e5641xqR7Pq6t7XwREWn7jDEf4hZP/shaWx3k4YiIBE3A0kuMMacChcBca+2YWp4/H5iNywM8AXjYWnuCZwHPSmAibmZkFTDBWpsXkIGKiIiIiARYwGa6rbUf4xbU1GU6LiC31tovgJ7GmD64xgnvWmtzPYH2u7i6sSIiIiIi7VIwc7r74Wq7eu3y7Ktrv4iIiIhIu9Sum+MYY24Gbgbo0qXLhBEjRgR5RCIiIiLS0a1atSrbWpvQlHOCGXTvxrUO9kr27NsNnH7Y/g9ru4C19gngCYCJEyfalStXBmKcIiIiIiI1jDHbm3pOMNNL3gBmeaqYTAIKrLV7gKXAucaYWGNMLHCuZ5+IiIiISLsUsJluY8wLuBnrXsaYXbiWwuEA1tp/AW/hKpdsBoqB6z3P5Rpj7gVWeC51j7W2vgWZIiIiIiJtWsCCbmvtlQ08b4Ef1fHcU8BTgRiXiIiIiEhra9cLKUVEREQ6koqKCnbt2kVpaWmwhyJAVFQUycnJhIeHt/haCrpFRERE2ohdu3bRrVs3Bg0ahDEm2MPp1Ky15OTksGvXLgYPHtzi6wVzIaWIiIiI+CgtLSU+Pl4BdxtgjCE+Pt5vdx0UdIuIiIi0IQq42w5//lso6BYRERERCTAF3SIiIiLS6iorK4M9hFaloFtERESkndqRU8z0OUtJ+c1ips9Zyo6cYr9c9+KLL2bChAmMHj2aJ554AoAlS5Zw7LHHMn78eM466ywACgsLuf766xk7dizjxo3j5ZdfBqBr164113rppZe47rrrALjuuuu49dZbOeGEE/jVr37FV199xYknnsgxxxzDSSedxKZNmwCoqqriF7/4BWPGjGHcuHHMmTOHDz74gIsvvrjmuu+++y6XXHKJX77e1qDqJSIiIiJt0P8tXk/qd/vrPWZzZiY3jpzPgjMW80zqNC75ZzHDkpLqPH5U3+78ftroBl/7qaeeIi4ujpKSEo477jimT5/OTTfdxMcff8zgwYPJzXV9C++991569OjB2rVrAcjLy2vw2rt27eKzzz4jNDSU/fv3s3z5csLCwnjvvff49a9/zcsvv8wTTzzBtm3b+PbbbwkLCyM3N5fY2Fhuu+02srKySEhI4Omnn+YHP/hBg6/XVijoFhEREWmn8ktDuW7UYqLDyrhu1GLu/+Yav1z3H//4B6+++ioAO3fu5IknnuDUU0+tKZ0XFxcHwHvvvceCBQtqzouNjW3w2jNmzCA0NBSAgoICrr32WtLT0zHGUFFRUXPdW2+9lbCwsENe75prruH555/n+uuv5/PPP2fu3Ll++Xpbg4JuERERkTaoMTPS0+csZe7GacwasZi5G6cxpm8kC285sUWv++GHH/Lee+/x+eefExMTw+mnn87RRx/Nxo0bG30N36ofh5fc69KlS83nv/vd7zjjjDN49dVX2bZtG6effnq9173++uuZNm0aUVFRzJgxoyYobw+U0y0iIiLSTs256hTe2nMj419YxFt7bmTOVae0+JoFBQXExsYSExPDxo0b+eKLLygtLeXjjz9m69atADXpJeeccw6PPPJIzbne9JLExEQ2bNhAdXV1zYx5Xa/Vr18/AJ555pma/eeccw6PP/54zWJL7+v17duXvn37ct9993H99de3+GttTQq6RURERNqpAfExvD57Cml/mMbrs6cwID6mxdecOnUqlZWVjBw5kjvvvJNJkyaRkJDAE088waWXXsr48eOZOXMmAL/97W/Jy8tjzJgxjB8/nmXLlgHw5z//mQsvvJCTTjqJPn361Plav/rVr/jf//1fjjnmmEOqmdx4440MGDCAcePGMX78eObPn1/z3NVXX03//v0ZOXJki7/W1mSstcEeg19MnDjRrly5MtjDEBEREWm2DRs2tLtgsrXdfvvtHHPMMdxwww2t8nq1/ZsYY1ZZayc25TrtJxFGRERERDq1CRMm0KVLFx544IFgD6XJFHSLiIiISLuwatWqYA+h2ZTTLSIiIiISYAq6RUREREQCTEG3iIiIiEiAKegWEREREQkwBd0iIiIiIgGmoFtEREREmqVr167BHkK7oaBbREREpL3K3QqPHw/3xLlt7tZgjygofLtZtlWq0y0iIiLSFr19J2Surf+YfatgeB5MLoe01fDvE6H3hLqPTxoL5/25zqfvvPNO+vfvz49+9CMA7r77bsLCwli2bBl5eXlUVFRw3333MX369AaHX1hYyPTp02s9b+7cudx///0YYxg3bhzPPfcce/fu5dZbbyUjIwOAxx57jL59+3LhhReybt06AO6//34KCwu5++67Of300zn66KP55JNPuPLKK0lJSeG+++6jvLyc+Ph45s2bR2JiIoWFhcyePZuVK1dijOH3v/89BQUFrFmzhoceegiAf//736SmpvLggw82+HU1l4JuERERkfaqtARSyl1El1IOa0tadLmZM2fyk5/8pCbofvHFF1m6dCl33HEH3bt3Jzs7m0mTJnHRRRdhjKn3WlFRUbz66qtHnJeamsp9993HZ599Rq9evcjNzQXgjjvu4LTTTuPVV1+lqqqKwsJC8vLy6n2N8vJyVq5cCUBeXh5ffPEFxhiefPJJ/vrXv/LAAw9w77330qNHD9auXVtzXHh4OH/4wx/429/+Rnh4OE8//TSPP/54i753DVHQLSIiItIW1TMjXePx4yF9LQwvhfQoSDoKrv9vs1/ymGOOYd++fXz33XdkZWURGxtLUlISP/3pT/n4448JCQlh9+7d7N27l6SkpHqvZa3l17/+9RHnffDBB8yYMYNevXoBEBcXB8AHH3zA3LlzAQgNDaVHjx4NBt0zZ86s+XzXrl3MnDmTPXv2UF5ezuDBgwF47733WLBgQc1xsbGxAJx55pm8+eabjBw5koqKCsaOHdvE71bTKOgWERERaa9mLIRFM2HtZkgc5h639JIzZvDSSy+RmZnJzJkzmTdvHllZWaxatYrw8HAGDRpEaWlpg9dp7nm+wsLCqK6urnl8+PldunSp+Xz27Nn87Gc/46KLLuLDDz/k7rvvrvfaN954I3/84x8ZMWIE119/fZPG1RxaSCkiIiLSXsUNhlu+grty3TZucIsvOXPmTBYsWMBLL73EjBkzKCgooHfv3oSHh7Ns2TK2b9/eqOvUdd6ZZ57JokWLyMnJAahJLznrrLN47LHHAKiqqqKgoIDExET27dtHTk4OZWVlvPnmm/W+Xr9+/QB49tlna/afc845PPLIIzWPvbPnJ5xwAjt37mT+/PlceeWVjf32NJuCbhERERGpMXr0aA4cOEC/fv3o06cPV199NStXrmTs2LHMnTuXESNGNOo6dZ03evRofvOb33Daaacxfvx4fvaznwHw8MMPs2zZMsaOHcuECRNITU0lPDycu+66i+OPP55zzjmn3te+++67mTFjBhMmTKhJXQH47W9/S15eHmPGjGH8+PEsW7as5rnLL7+cyZMn16ScBJKx1gb8RVrDxIkTrTeRXkRERKQ92rBhAyNHjgz2MDqNCy+8kJ/+9KecddZZdR5T27+JMWaVtXZiU15LM90iIiIi0qnk5+eTkpJCdHR0vQG3P2khpYiIiIg029q1a7nmmmsO2RcZGcmXX34ZpBE1rGfPnqSlpbXqayroFhEREZFmGzt2LN9++22wh9HmKb1EREREpA3pKOvtOgJ//lso6BYRERFpI6KiosjJyVHg3QZYa8nJySEqKsov11N6iYiIiEgbkZyczK5du8jKygr2UAT3Jig5Odkv11LQLSIiItJGhIeH17Qvl45F6SUiIiIiIgGmoFtEREREJMAUdIuIiIiIBJiCbhERERGRAFPQLSIiIiISYAq6RUREREQCLKBBtzFmqjFmkzFmszHmzlqeH2iMed8Ys8YY86ExJtnnuSpjzLeejzcCOU4RERERkUAKWJ1uY0wo8AhwDrALWGGMecNam+pz2P3AXGvts8aYM4E/Add4niux1h4dqPGJiIiIiLSWQM50Hw9sttZmWGvLgQXA9MOOGQV84Pl8WS3Pi4iIiIi0e4EMuvsBO30e7/Ls87UauNTz+SVAN2NMvOdxlDFmpTHmC2PMxbW9gDHmZs8xK9UuVURERETaqmAvpPwFcJox5hvgNGA3UOV5bqC1diJwFfCQMWbo4Sdba5+w1k601k5MSEhotUGLiIiIiDRFwHK6cQF0f5/HyZ59Nay13+GZ6TbGdAUus9bme57b7dlmGGM+BI4BtgRwvCIiIiIiARHIme4VwHBjzGBjTARwBXBIFRJjTC9jjHcM/ws85dkfa4yJ9B4DTAZ8F2CKiIiIiLQbAQu6rbWVwO3AUmAD8KK1dr0x5h5jzEWew04HNhlj0oBE4A+e/SOBlcaY1bgFln8+rOqJiIiIiEi7Yay1wR6DX0ycONGuXLky2MMQERERkQ7OGLPKs/aw0YK9kFJEREREpMNT0C0iIiIiEmAKukVEREREAkxBt4iIiIhIgCnoFhEREREJMAXdIiIiIiIBpqBbRERERCTAFHSLiIiIiASYgm4RERERkQBT0C0iIiIiEmAKukVEREREAkxBt4iIiIhIgCnoFhEREREJMAXdIiIiIiIBpqBbRERERCTAFHSLiIiIiASYgm4RERERkQBT0C0iIiIi9cvdCo8fD/fEuW3u1mCPqN1R0C0iIiIi9Vs0E3qvhUvz3HbRzGCPqN1R0C0iIiIi9du7GYaXQhhum7kJFl0PK5+G3AywNtgjbPPCgj0AEREREWnjEodB2mpIKYf0KIjpBts/g/WvuOd7DIAhp8Lg02HwqdAtMZijbZMUdIuIiIhI/S5+Fv49CdZGQ1IK3LAQYgdBdjps/QgyPoQNi+Gb593xCSNhyGmQcBSseBSyMlzgPmMhxA0O5lcSNAq6RURERKR+BTuhEvj+yzDsrIP7E1Lcx/E3QXUV7FntCcI/glXPAsUwqgxOKYd0Ty74LV8F66sIKgXdIiIiIlK/ze9BWDQMnFz3MSGh0O9Y93HyT6GyDP6Y5FJSvLngaze32pDbGi2kFBEREZH6bX4XBp8C4VGNPycsEhKHQ3qkmyVPj3IpJp2Ugm4RERERqVvOFlehZNg5TT93xkLIHA0vd4PN8e5xJ6WgW0RERETqtvk9tx1+dtPPjRsMP1wFJ9wOxcVgOm/o2Xm/chEREZG2pK12fdz8HsQNcR/NdeJtYAx8/oj/xtXOKOgWERERaQsO7/r4wsVQURLcMVWUwtblzUst8dUjGcZeDl/PhaIc/4ytnVH1EhEREZG2YO9mmOzT9XHNVvhDH+jRH3oNP/gR79l26wN521ywvndzYOpgb/8EKktgeAuDboDJP4bV8+GrJ+CM/2359XzlboUXL4d9W9psPXAF3SIiIiJtweFdH3v2hfHXQ066a0Lz9RdQUXTw+IiuEFIBRxXA5ADVwU5/D8KiYNDJLb9W7xGQch589ThMvgMiurT8ml4LL4PE9XBy260HrqBbRETaj9ytgZ3VEwmmKX+H58+HddGQmALXHPbzbS0c2APZaS4Iz9kMX/0LhgewDvbm91xt7vBo/1zv5J/AU1Pg6+dg0q3+uSa4Ge5T2nY9cOV0i4hI+/Hi5dB7zcGc10Uzgz0iEf8pL4JKA9ctdbO0h7+hNAa694Uhp7sOkOf9BZKOcrPilbh62P6sg523zc2y+yO1xGvAJOg/CT7/J1RV+Oeaqa9DqPWpB+7n74OfKOgWEZG2r7oKvp0Pe9NgeNnB2ay9bW82S6TZsja6bUJK48+ZsRD2jYWXu8PGbv6tg53+rtu2dBHl4U7+iWsrv+6Vll+rJA/e+iX0HAF7x8LLPWB9JJw3p+XX9jMF3SIi0nZZC2lL4V8nw2s/hMjIg7N6aRHQtWewRyjiP1mboGsSRMc2/py4wW5W/Py/Q1k5lOb7bzyb34OeAyF+qP+uCTB8CiSMgE8fdv/HW+Kd30FRNlz6BNy6Au5YDdVhsO4l/4zVjxR0i4hI27RzBTxzAcy/3JVN+97TcNMXblbvlVjY0hv258A384I9UhH/yNoICUc179wxl7kFj98875+xVJbB1o9daokx/rmmV0iIq2Syb/3B2fTmyPgIvnkOTrod+h7t9sUOhKOvhlXPwP7v/DFav1HQLSIibUtWGiy4Gv5ztlssdv79cPsKGHMpxA9xs3p35cJPt7jc1sV3wOb3gz1qkZax1s10J4xo3vnRPWHkRbB2kX9qe2//DCqK/Z9a4jXme9C9H3z6UPPOLy92//fjhsDph5UfPOXnYKvhkwdbPEx/UtAtIiJtw/7v4I074NETIONDOOM3cMc3bsFYaPiRx4dFwOXPuSDlxWshc22rD1n8pK12YmxNBbugvNCV1WuuY74PpQWw8b8tH8/m9yA0Agaf0vJr1SYsAk78EWz/1N3VaqoP/+gWek77x5GVVdrobLeCbhERCQ7fQOvvg+Hh8W6x5PG3wI9Xw2m/gsiu9V8jqjtcvcht581wgYu0P4d3YuyMVWmyNrltc2e6AQadAj0HuJSLltr8Hgw8yb+1tA937LUQ1bPps927v3bt5I+9tu43BW1wtltBt4iIBIdvoDXoO4iKhNkr4bw/Q5dejb9O974u8C4vgue/ByX5ARtyQGiW11WhGV7auavS1FQuaUHQHRICR3/f5TrnbW/+dfJ3uvEEKrXEK7Kru5O18b8urawxqirgjdnQpTecc0/dx7XB2W4F3SIiEhy+gVZKOZQUQ+yg5l0rcTTMfN41C1n4fbcIrK2rqoQ9a2Duuao93j3eVaNpwzWWAy5rI3RJgJi4ll3n6CvddvULzb/GZs/iRn/W567L8bdAWCR89nDjjv/0Ydi7Di643+Wx1+fUX7jZ7uV/b/Ew/SGgQbcxZqoxZpMxZrMx5s5anh9ojHnfGLPGGPOhMSbZ57lrjTHpno9rAzlOEREJgrhkn0ArquWB1pDTYPojsG05vH47VFf7ZZh+Ya1LfVn/GrzzW3jqPPhzf3j8FCjY27lrjxfnQkkppMe6Gsup0fC9FgSM7VVLFlH66jnALTD+Zl7z/w+kvwc9BkCvJtQLb66uCS4XffXChmeks9Pho7+6BaMjpzV87Z4D3LW/fhYKdvtnvC0QsKDbGBMKPAKcB4wCrjTGjDrssPuBudbaccA9wJ8858YBvwdOAI4Hfm+MaULRShERafOST4bUKFf+b99Y/zT1GD8TzvwdrH0RPqjn1nNDcrfCv46De2Lhn+Mg/X23b/8eFySWF7mGPbWd500VmTPG1RBecDU8MAIeHA2LroUvH4fqCpePetl/IGGoTyc9P7z5aG8++qtbQHjte3Dpk1BRDcU5wR5V67K2ZeUCD3fM96FgB2z7uOnnVpbD1o9g2Fn+LxVYlxNvB1sFXzxa9zHV1W6hdXiUq2jUWG0otzssgNc+Hthsrc0AMMYsAKYDqT7HjAJ+5vl8GfCa5/MpwLvW2lzPue8CU4FO+NZXRKQDqq5yZf6GXgBXzvfvtU/5uet298mD0KM/HHdD48+tqnQz5a/OgiH74ORySCuGhZe49tyHCwlztZHDIt22dC+MKITJ5ZBWBF89DN2HuVn4fhMheQIkjnWVG7z6TYD502DNDujZF67xY0fBti4rDVb8270BSRoDPfqBCYW0JdD/+GCPrvUc2ANl+/0z0w0w4kKI6uFqdg85vWnn7vzCvQlqjdQSr7jBMPoSWPkMnPKL2tNGVj0NOz6Di/4J3RIbf23f2e6Tf+p+xoIkkEF3P2Cnz+NduJlrX6uBS4GHgUuAbsaY+DrOPeK7ZIy5GbgZYMCAAX4buIh0UrlbXT7t3s1utnHGQvfHQPxv+2dQmOlqb/ubMXD+A25W+q1fuIWWR51X9/HVVa5s2fpXIfUNKM4GY12euTfffF0MXPwoVJa6fPHKUqgqP/RxZSl8O++w87rAHV/XP964wXDbGnh4HMSP6Fw/c+/8FsJjXHlIcJ0YB5zoupCedVdwx9aa/LGI0ld4FIy9HL6eC+fnNa3DZfq7EBIOg0/1z1gaa/KPYd3LsPI/7o2zr4Ld8O7vYfBpLoBuqlN+7t6AfPKgywUPkkAG3Y3xC+CfxpjrgI+B3UAt9+tqZ619AngCYOLEiS3sIyoinZ63msbkUkj3LGi75atgj6pjWveyC7bqC4ZbIjQMZjztOlq+9AO47k03o+xVXe1m9Na9AqmvQ9E+N56Uqe6NwEf3QPo6l2OdHgWJww8uUKtP5gr3s1NzXiNTRUJCXEfBz+a4ltZNqd7SXm1+D9KXwjn3urxer5Qp8O7vXAWNnv2DN77W5I9ygYc75vvuLsK6l+G4Gxt/3ub3YMAkiOzmv7E0Rp/xMPRM+OJfMOlH7o0DuNSb//4cqith2sPNS3lpI7PdgVxIuRvw/d+S7NlXw1r7nbX2UmvtMcBvPPvyG3OuiIjfqWxZ66iqcIHuUecHtgZwRBe46kVXB/iZsz352WPh1dvgwVHw9Hlu9mvgiTDjGfjlFheoj5wGl794sN18U/LNZyxs3nkAY2e4vNb1rzbnq21fqiphya8hdjCccMuhz6VMddv0pa0/rrrkboXHJgSurGPWRoiO8++brT7jXSpTU9rCF+yGfamtm1ria/JP3Bvg1T4pZ+tfgbS34czftOwu0Ck/dwF8EHO7AznTvQIYbowZjAuYrwCu8j3AGNMLyLXWVgP/CzzleWop8EefxZPnep4XEQmcxGGQttqlBaRHdL4Fba1lyzIoyXUzu4HWtTdER8LgYvfvmlYM63fAsAtdDmnK1Nob8MQNbt5djuaeB67sYcJIWPuSq13cFgQq5WrV05C9CWbOc/nwvnoNd8F42tKmzdAG0oszIHEdnFIemLtg3sol/ly4aIyb3V3yP5C5zuXMN2Tze24b6PrcdRl8KvQ9xt3xOfZa113zrV+5fSf8sGXXPmS2+yfQI7nBU/wtYDPd1tpK4HZcAL0BeNFau94Yc48x5iLPYacDm4wxaUAi8AfPubnAvbjAfQVwj3dRpYhIwJx2N6RGwsvdYX0kHHdHsEfUMa172S3yGnZW67xe9o5D86yrQ+GKeTD2ew13vGxNxrgx7fyiZY1N/CkQnSJL8mDZH1z3xBEXHPm8MS7tKOMjVyWmLdi35eDPkL/vglkL+zb4r3KJr3GXu1bu385r3PGb34Xu/aD3SP+PpTGMcbPduRmw4Q1Y+msozXeLJ0P9ME98ys+COtsd0Drd1tq3rLUp1tqh1lpvQH2XtfYNz+cvWWuHe4650Vpb5nPuU9baYZ6PpwM5ThERwM28VRr48TpXceLTB135rM4mkB0SK0pg45suhePwGc5ASRzm8qvbQ0m+sd9z23UvB3ccXoFIufror65r6NQ/1T2zmzIFqspgazNK3gVCVIx/a8r7KtznAstABLoxcS6Na/WChn+XVVW4NzqtWSqwNiOnuRrhr98Aa+ZD1+7+S0Orme2e6+rmtzJ1pBQR8dryAfQe7RZvTf2T62741RPBHlXrWzQzcB0S099x5cjGfM9/12xIS/KsW1vsIEg+3qWYtAWJww4Gm2kREBUFFaXNv152uvs/dewsSBpb93EDToKIbq50YLCVF0FZBWyIgZe7wZ6j/PszVFO5JAAz3QDHXOPSudLerv+4nV+5soXBSi3xCgkFUwYjiuCyAzA407+/g3xmu3fkFDN9zlJSfrOY6XOWsiOn2H+vUwsF3SIiAOXFsOMLGHqGe5wyxf3x+egvbiaqM9mbHrgOiWtfgi69W7ccmTfP+q5ct23rJfnGzoB962Hv+mCPxHWGTI1ynSJ3DITiIlh4tbtj0Rzv/BbCol0Do/qERcCwM11etw1ycbL0d9ys+zl/BWtg8p3+/RkKROUSX0PPgG59G15QufldV3e+qXW9A2F/dpPTeQ4JoP+xhI179rPvQCnbsotY/10BK7fl8lFaFm/vDGdL/0uoWvksP3viRaYmPcnqK2dwfp8nmT1/eUC/rGCXDBQRaRt2fObqLnuDbnCz3Y9Ogvfvgen/DN7YWlN1NYSHuVnNlHL/3kov3e+CqAnXutksqd3oi2HJne4NSuLo4I4lNNzNck972P27ff0cvDEbXrgSrpgPETGNv9bm993M9Tn3HFoisC4pU12Vm8w1rhLHYXbkFDN7/nI2ZJYzMimCOVedwoD4JoynsVJfhy4JMOE6eO9u2LUSxl/hv+tnbXRrHLomBuZrCgmFo6+CT/7u2qx371v7cenvQf9JENW9Za/nB+W9hhCatp7QlFKq0qKo6jWEcGvZX1JJ5v5S9u4vJXN/Kfs82737y1iVsZObRs1nwRmLeTp1Gpc+UkhxZXSt1+/HZJZFvsz04jf43si3iA4rY9aIxTzwzayAfl0KukVEwFXUCI1wt7W9eg2HE26Fzx9xXQ37HhO88bWW1FehrBx2Doa1eyAiDG72UzPgTW+5GcPWTC1pj7r2drONa19yDWKCmV/rzeePHeS2x17jgrjXboP5l8NVCxuXb1tVCUt/465zwq2Ne+1h5wDGvVGrJei+Ze6HXJT8NAvOWMwzqdO44l+lzDp5DP16RtO3ZzTJsdEkdI0kJKQF37/yYkh7hwNHXcb3H/2A/y3tT/zXHxA5qdh/Ab5P5ZLbnv+IC/s+xYIzFvPsxmncOrea12ZPISKshYkJR18Fy++H1S8c2XgGXCOpvWvhrN/XeYmt2UXMnvcxm/ZWMiopnDlXnxqQNzlFZZXcWngbD2/5DbHriiiI7sL3C28k464llFZUH3F8z5hwkrpHUVAWxnWjFhMdVsb1oxbz929nce/FY+gSEUpMRBhdIkOJ8X4eEUbVx6u4YvV8Fqw5h++Ne5e5G6cxMimilhH5j4JuERFwQfeAE4+cuTvtV7BmIbx9J/xgSXADoECrqoRlf3Rl6374qQuSF34fdn8N8UNbfv21L7m27MnHtfxaHd3YGfDarS7PdsDhzZxbUd42t/VNpzj6Kteq/bVbYd4MVwu9oSowXz8DWRtg5vONX0DbNQGSJ8Kmt93/QyAjq5A31+xh8erv2JJVyXXnuCDrulGLuf+ba/jz2xsPuUR4qKFPj2j69oyiX88Y+vWMIio8lFdXbWJbbjWD40P44RnjSegWhcViLVjAWosFeu18h7EVRdyzOZnzhj7JhF5rCUkLZ+a893npjmmN+zrqUVZZRUhmKqk9TuE3c5aTmlnBorPc13TtiMX8ddU1jPjd2/Tp4d5EDIiLoX9cjGcbTf+4GErKq7hj/if1z47HD4WBJ7sUk5N/xracYu6Yv5wNeysY1iuUPw3N4GjgzZIxbHkvndyiMrKLyskpLCO3qJycwnJKygq4fdxCFp3lZpIve7SUH5wylomDYhnbrwdR4c27e1VeWc03O/L4bEsOn23J5psd+VTbXkRfnYcJKyO6spxN8/rxg5MHktg9quYjqXsUvbtH1rzu9DlLmbtxGrNGLGbuxmmM7hPBNZMG1v3CZ/wKu/YF4rdHMX79oprvXSAp6BYROZDpcmjPvvvI56J6uNnGN2a7oHHcjFYfXo1At6lf/YJbPDpznpvNPOoC6D3KzZCNucx1TWyuohzIWAYn/qhl1+ksRlwAYVGwdlHwg+6QMFdGztf4me5n5JWb4fnL4Psv1d3BsCQPPvCWCLywaa+fMgU+uI9n3/mSFzeWs/67/RgDxw2KY0CF4dmN07jWE2SN6RvJ8zedyZ6CUnbnlbA73318l1/C7rwSPt+STeb+UqJCS7h93EKun+qCx9+8MrPONISHwufRL6QrrxWksGbk7wnPrIJNYZCZxi8WrWZkn+6M7NONUX260zOm4VlSay2b9xXycXo2y9OzSMvYxmehuSz+rjsx/cPo14Oar+nZjdMYGBvCtGOGsyu3mB25xXycnsXe/WWHXLNLeAm3j11YM+M/fU4xiT3jKa+qpqKqmopKS0VVNVOqxvNHPuGK3z7IGjOA28ctZOGZ7nuQuTKXvaYnt39QDqTRIzqc+K4RxHeJYEivrhw3KIKFK0q53mcm+YFvruEvS9ybnIjQEMb0687EQXFMGBjLxIGxxHet/c1VdbUldc9+Pt2czadbclixNZeSiipXMbNfD248ZQjvr99y2L9tBL+5YFS939s5V53C7PnwwDezGhdA9+yPGT2d8ze8xPmR70HEcDALgcCt+TA22AsU/GTixIl25cqVwR6GBFuggxLpmFYvgFdvgVs+rvU2NtXV8O8z3ILK2SsD20WxPo8f76qJeFuM7xvrvwYdlWUwZ4LLXb3pg4Mz+mtfgpdvgMufg1EX1X+N+qx8Ct78KdyyHPqM88+YO7oXr4Vtn8DPN7rc6mBYdB3sWQ13fFP78+tfhZdvdKlX3/fUXz/ckl/DF496/n/V/m9/eC7zXdOO59td+axb9QkP5t3OLytuJr3vxUwb35cLxvYhqUdUs/KfK6qqGfW7/7LmqhlEh5VRUhnJuPmLmHfTZIwBg/dH3xBSVcq4FyaSP/hCrs6czsUDnubagYuJ/m8k95urWBB6GdmFBwPgvj2iPEG4++gRHcbf3l5FamYF/WMNKX368O2OfDL3u+ovQxK6cE3SLq5P/xElM18ieuQ5jfqaSiuq2JVXws68YnbmFnPP4rWs9fl6xsxbxNmj+hAeGkJEaAjhoSGEhxliKOPna6aRHn8mF+++4uA55ZGUvxxL9VEXUnHhHGK7RBAeeuQb4+lzlnJ+nydrZpLf2nMjT11/Oqu257Fqex4rt+exdlcB5VUuBWRwry5MGBjL4F5deOObNLZkVxEXXUVJVTQHSisBGJrQhcnDenHS0F6cOCSeHjHhtf48BCxf/9FjICn14PqVJvxONcasstZObMrLaaZbOhZvqbPJZYHpGiYd05ZlENPLtUyuTUgInPcXeGqKa6pw5m9bd3xee9Nhsk/N5LV+rCqy6lko2OkWzPmm0Iy+xKWcfPw3Vz+3uek1616B+OH1l4mTQ427HFJfc7WTh58dlCGUZWWw/kA3rvjN4tqDn9GXuJnwRdfB3IvhmlfZURxREzCdlZDNo/sfxxx7zREBd1llFQdKK9lfUsEPn/uYSwYczM++5skDFFdGM7rPQAojE/m/oTuJuWbyIecPiI/h9dlTmvT1hIeGMKpPxCFpCKP6RHD84LgjD970NlQUEn/8DJ6IPYnZ80P5+zez+Czyx/xwWAm/uOpssg6UsWHP/pqP1D37+TAti6pqS0yYm1Ff4JlNfnTtFZw2YjCnDO/FycN7kRwbAyuehHSI7juq0V9TVHgow3p3ZVhvl9Lz8spNh3w9Y/pG8Pg1dcSCITMYs3YRE5Nm1Jyz9JuTudisgPHnQ/eoOl+3tpnk+K6RnDs6iXNHJwHuDcG63QWs3J7Hym15vL9hL2Xl+92dhXPdv+2zad/nnpkTOGloLxLreL3m/Ns2S/Z2OLU8ML9Ta6GgWzqWveku4G6l/0DSAVjr0h6GnF5/2sOASS7P9tN/uOYK3oVlrSkyKjBVRcqLXFA9cDIMPfPQ50JC3cKr129zpdNSmvGHcP93bsb29Ds7dk68vw07280cr13UakG3tZa9+8vYml3E1uwiLti3hYjYnqyePoNnUqdx6SPFjBuQTGiIITzUEBYSQlhof8Yl38v3d/6OfXOmcHPFj5me8ioLzljM3qXJFFeH8T97L2TXI5+yv7SiJtAuqzy4KC7EVHHtuQfzsx/4dhYf/Pw0hiR0hTcvgNUL3d0YPzRUanQawvrXIKonDD6NAaHhB4PAhQsh0838J3SLJKFbAqemHKzGUlpRxeZ9hVz8yMeHpGM8tHoWj1x97KGvkbXJ1SOvq6KIP78ecDW7v36WR47O5gerb+SBb2ZxX/dXsOZrzJAz6j6Pxr8hmDgojomD4uA09/OU8ps3a74P141azIOrZ3HJMa3fgr1WicPcBJ337mGAG2cp6JaOw1pXaSEQQYl0XPtSoXDvoaUC63L2/8HG/7pawzMbqHnrb3tToaQYtvWFtbmurN8P/NSs96snoGgfXD639qB43OXw0Z9dJ8Hh5zY9cF7/KmBdXrg0XlgkjJru7hKUFzetPF8tfG/Zp/QO44dnjKe4vIqt2UVsyylia3Yx27KLKKmoAqA7RVwVVUhMcj7hPosVsw6UUVFVTWW1pbKqmooqy6fVKXxjfsnfiv/GA9V/ZsiQNKKzKxl0IIu/VM5kZ3lXukeF0S82mu5R4XSPCqN79MHtnPe+PSSHd3SfCBdwgysduPIp98Zt2Fkt/a42bha1sszNdI+88MjUnn4TYcNiKMqGLr2OODUqPJQx/Xow+rAZ9VorY2RtdE1xWvBmtEmzwskToddRxKe/yOuz33H7Hv8bhB8P0T2bPYa6GGOOuLMQ6AohTTJjobsjvtYnJTWAFHRLx5G2BErLISMR1uZDzz5wTRvuPNfW5G6FFy+HfVs6Vz78lg/ctoFZHgB69HPdzD64z93yH3JaYMfm68vHXFORW1e5P9RPnw9f/QsumtOy65YWwCcPufJsA0+s/ZjQcDj5py4ne+tHTW+ese5lSBrnSjBK04yd4VpWpy2BMZc26xKlFVV8syOfX774KVcPfa6mjvEvX3QLCMNCDP3jYhgUH8OJQ+IZ3CuGwb26Mrx6M7wAHxRM4NTKr2oWK74+++Q6XulsSJ/I8HkzCVkSha2spjoMtveYxOs/mlzHOc4x/WOZPT+Mv9c2Wzv4VPezn7bUL0F3o2R8BGUFMOriI59L9qRu7F5V752fRs1A79vo3si2FmPcnbp3fwdZae5Oyp7VAU2Za/ICx9bkbZzVShR0S8dgrescGDsIbl8Jc46F+JTOETS2VHGuyxt9/39heD6cXN658uG3LINeR7mAujFOvN0FQUvudIsCQ1vh12hRtru9fvRVEBMHA0+Ck3/i8stTzoMR5zf/2p/9E0rzG/6je/TVbqb7o781LejOzXDByTn3NH+MHVy9i8YGToZufdyC1kYG3eWV1Xy7M58vMnL4fEsOq3bkUV5ZTYjhkDrGD347i2W/OJ3k2OhaF86x/hMA3iq4mtkv/LJxAdPwswmJTSS0/xZMSjkmLZKHMh8FflDvafXO1oZHuze4aUvc2orWSFFKfR0ie9T+xrrP0WBCGgy6G5yBLs51d5h6B6gTZV3GXwHv/x98+7wrDwoBbf3eavnZ7YCCbukYNr8H333jZv1Cw2H0pfDZHFemrEt8sEfX9pQXQ9rbsGaR+95VV7hl+ymtt6CkTagohe2fuU57jRUeDef+AV68BlY9DcffFLjxea18yjWVmfTDg/tO/7Xr8PfG7dDvc+iW2PTrFmW7qhKjpkPfo+s/NiwSJv/YvdnY/pkL/Btj3StuO7p5s7QdkbWWrMIytucUszW7iH+8+w1XD3Mz0M9smMY1/y7np1OOpVfXSOK7RjAwZTrR3/wHU5IH0bHAYYF6Yjg3nzGebdlFfL4lh5XbcymtqMYYGJnUnWsmDeTEIfE8/O43RywgHNyrnko8ea4xzsO3XcXDdZUDrEVYQSac5X6XhKSUEbEuo0XfL8AFt2lLXA50oIPUqgrY+CYcdV7tOeSRXV0pzV0trJgW6Pbvdena26XsfPuCu7vVpbe7EyUBp6Bb2j9r4cM/Q48BMM7TmnfMZfDpQ7DhdZhY/wxLp1FVCRkfukVZG9+E8kI3g3bCLe4W9uKbDy4oSYuA3n5ohtLW7fwCKkuOXDzYkJHT3C3vD+5zP2sxtVQ+8JfKMlfhYNjZLvfTKywCLv03PHGaC7yverHpM4CfPAgVxXDGbxp3/LHXwvIH4OP74ZpXGnfOupdda+me/Y94qjllwVqrlFhzX+eQvOmEMG4+fRylFdVsy3F509uyi9meU0RReVXNOSEGrhvpWWg2cjF/+/oafrLw25rnx5hk3oys4N6//plPul9AfNcItuzN5Lqj5h1MFVnoUkVGJHXjiuMGMGlIPJOGxB1SOzol8VRmzzeNv82ft81V9WlCwA0EZnHacM9MadqSwAfdWz92d39GTa/7mH7HQuob7u9Pc2feszyNfHz/X7eWY77v/g6kvg7jr1Tt/FaioFvavy0fwO6VcOFDLhABV5YsfribZetsQffhtcpP/g1s/8R9L4qz3S3T0Ze4xXEDJ7vqFOCzoCQdQqrgmNOD+VW0ji3LICTcfR+awhiY+hf412RY9ge44IHAjA/cv1vhXpj02JHP9R7hFncu+R83G37cDY2/7v7vXDA/buYRf/TrDDgjYlx6zXu/h12rIHlC/a+xN9UtVD3//iOeKqus4oZnlnHpgGdqysR979ESxg1IxlpLtbVUW6i2rktgtWdf+p5Mbhw5/+Cs8JPl3HvJJIb27kqf7lHNbvltrSVzfynpewtJ23uA/3y8llnDn68Z2wUPFxIT1YMQYwjxBFkhIdQ8NsZ9nr0/h1tGvVATDN/50pF508cPjmNQfAyDenVhUHwXfjx/ec0M9LMbpzE6KYIHrzyZnMIysgvLyT4witzlT3BV6FfsiJ/h9heF1ATq3lSRVb89u86GJNCM2/x525pXpScQi9N69HO/19OWutSqQEp9HSK61v9mvN9El2aWswV6NfNNRdYmCO8C3YNQySN+OISHQGUV7PjQ/d1QOmbAKeiW9s2by9092eW7ehnj8h8/+qvrNtgtKXhjbG2LZroGKpNLIW01vHoN2Cg4aqqb0R5+bu23TH0XlLx2G6z4t2uGMrgNLXrxty0fQP/jG25hXZvEUTDxBlj5H/fGLnG0/8dnrUv/SBhRdwBw/M2QvtRVVBl8WuMDgI//BtWVcNr/+LycZWt2ET94ahkzh8xlwRmLeXbDNG6ZW8XiO6YSFhriAvtPH3JdKq98of7XWPeyy30dNR1rLVuyiliensXHaVl8kZFLWWUV1005tI33d/klNcGsMYYQ4w1sXSWE/NLQmrxk76zwrKfcz21UeAhDenVlSEIXhiR0ZWhCF4YmdCUsxPA/L31ek4rx62nHUVxexea9haTvO0Da3kI27yuksKyyZuihxhx8HU8JuwtH9Ka6mpo3BLW9Odiatf+IvOmPf3kGfXtGue9fLeZcfegM9CPfd29yvHWYAai4mrgP/8y/L+4L3fse0fJ6VJ+IegPuZsndCsnHNf28QC1OS5nq7rQU5wbu7lJVpZsBTpkK4XXXrD64mHJlC4LujZCQEpxZ5pevglElMLwM0rd3njU8QaagW9q3rR/Dzi/dTNrhgeToS11Avv41mHRrUIYXFHs3H2ygklIO66LhV+m1d4qry3l/hZ1fwSs3wa2fdsy8+KJsyFzTslX7Z/wa1r0Eb/8PXLvY/wu8tn/qxnh4wxpfISEw/VF47ET373XDOw13L8zdCl/PxR57LTttIp+v2MHnW3L4PCOHvfvLCDG2Zhb12pGL+evX1zDm7qWM7tuDsf16cPmAqxm16Z9UfbeG0L515IJaS9Xal8hLmMQD72Tycdo6dueXAK5T3eUTk/k0ffsRbbxfn13/mzzfYPPZjdMYlRTOby48nozsQjKyitiSVciaXQW8tXYP1Z6GyzFhJcwet7Bm9vn6/xTWtP3u1TWS4b27ctmx/RiW2I3hvbsyvHdXfvD0h4cEtaP7RPCnSxvOe50+J+uIYLihtJRGzUCP+R58+Cf3Ruak2YGvCFFVAQW73B2xtiLlPPdmcfP7MG5GYF5j+ydQnFN/agm4N8IRXd1iyvFXNO+1sjY2vRKQv+zdrJ4WQaCgW9q3j/7q8pKPuebI53qPgMQxsP6VzhV0Jw6D9DWeGYwoSExpWsANbub3e0/Bk2fB6z9yM5odralJxoduO6SJ+dy+YuLghFvhkz/CvXGQONy/pRa/eAyi41wKSH2693HpVYuudUHJGb+ueerwVJFfXziRxPfvop8N4XtrT2L1J8sA6NU1gklD4jlxaDzzPltfEww/u3Eag2JDOH3kQNbuzmfhip28UjGeTyKj+ezxX/JU37sZ168HfWOjeemrjaRnVZLUzTIhch8P7d/GXyrOZcnePZw0LJ7bzhjKqcMT6B8X4xnbkLrLxNXh8GDzUc+s8IlDD31jWFpRxfacYjKyCpn9wspDZp///u0sXrzlRIb37kpsl9prBjc3qA1YMNxrmGu1vnYRnDQ78BUhCnaBrQpOE6i69D0GuiS4vO5ABd2pr0N4jFtDUZ+QUDee5i6mLMmHA3tafxGlVys3hRFHQbe0X9s+cbMSU/9S923A0ZfAB/dC/g7oOaB1xxcsMxbCv0+CNcWQdFTz8yn7jINz7nX5wl8+3vHeuGxZ5rrNNVS1oyEbX4ZRZZ6GTH4stZib4RrxnPJzVzGlIaMvhrQr3SLHYedAf5cWcNvzH3Fh36dqcpPv+88mXgtdzDxzIX37D+ay0+M5cUg8w3p3xXjeWJ0yLKGm5fXIpAieueHgIsKqasuWrEJ2v3sN527+N/8t28ZzX/QklCLX6vkcN5vcPdVQacK5ctaP+OOwAbWWpGtO4NjYc6LCQzkqqRtHJXVj9IcRR8xa19r2u4Vja8l5jTJ2Biz9tauvnJASmNfw8lQuIbYN5fmGhLgFlRsXuzQQf5frrK5yTW+Gn9u4RkT9joXPH3VVkOpLRalNdprbBivobuWmMOIo6Jb266O/QNfE+su9jbnUBd3rX3XlzjqDuMEQEQ/DLoTL/t2ya51wi5sRfvd3rrRUn/F+GWLQ1bR+P+3gQtLm2rfF1Tb3923aLx+HkDA47sbGn3PeX7DbPqFi0Q08M+553kkvJDWzgkVnHcxNHrwuDyJi+P6PH2JW1yO76UH9gWNoiCElsRtccic89Dxzkj+k4kePMep3/z3Y8nrkYvavTyLsqHM59qhBzfji/atNN+doitGXwtLfuJQmn7sZAZG3zW3b0kw3uNKB3z7vKg8NqqtJTzPt+ByKstwb2MboN9GVW81cW/Mmt9GCWbkEWr0pjDiqESPt0/bPXT735B/XPwsYNwT6HnuwVnBnUFYIBTv9MxNmDEx/BGLiYdH17todQXYa7N/duC6UDUkc5m7PVuJKLfZsRr3sw5UWwDfPuzeN3fs0fHhFFcs27uO3S3bwo5JbCSvYQdcP76Ksspq+3eHZjdMoqYzkrW9OY2rICkJPup2QOgLuRusS7xaQrl1EeMG2mlbPJZWRvPv1ZBJNXrM7KPqb901E2h+m8frsKQEpMdgquvdxC5vXLnJvHAMpdyuERrr0vbZk6Bmu4lDaEv9fO/V11/mysY1ifBdTNlXWJvdaneUOrAAKuqW9+vivLrdvwvUNHzvmUtjzrSvt1Bl4b1v28tMMSpd4uOxJd7v5rV/655rBtsXlMTPUD0H3jIWwbyy8EgtpPaDwgMuHbYmvn3N11H2b4eDys6fPWUrKbxZzwUNvM+eDdG54ZgVH3/MO1z+zgle+3k1l8iQ2Dbueq8KWsfic/cy/+Wze3nMj419YxMAdZVRF9oQTf9Sy8XmdNNvNxn/yIHOuOoW3PK8T8V1PqsOiXXMR8a+xM1zq0XdfB/Z18rZB7MC2V785spub4U5b6t/rVle7utvDz258NaPufaFbX7eYsqmyNkKv4S2/0ybtShv73yTSCDtXuFJvJ81uXN7d6EvctrPMdtfkCvrxtuWgk+HUX8Lq+bDmRf9dN1i2fODugvjj1rn3Nu1duXDT54CFV25x+aHNUVXpUksGnOQWagH5xeV8syOP6/7zAVOTnmT1lTO4oO9TPPbBatL2HeCK4wbw7A+O5+vfncMTsyYy8sq/uJrGb8xmQGShm+W9uRcTK74h9JSfNH1hbV26JcGxs+DbFxgQmuNe556pTA35mpARF0BEPd0OpXlGXgShEa4tfCA1t0Z3a0iZ6n7P+XMiZeeXUJgJoy5u2nnJE5q3mHLfxuDlc0vQKOiW9uejv7iKDhMb2QikRzIMONFVMekMsja52ce4If697qm/coHgmz9t33cNKsvdItymdqGsg+/s8/T5m8k59T63wPfThxp3zpylbM8pIq+onK935PHlkrlQsIP/VJ3H9H9+wvj/e4ej73mXSx79jG151Yc0RKmojuTjX57B3ReN5rSUBKLCPbNm3m6VZQfg9dtdKsIH97o1EMff7Jevu4Z3rcSnD7ttxodQkus6dYr/Rfd0C/3Wvdz8N3YNsbaNB93num36O/67ZurrLp1m+LlNO6/fBHcXsCin8eeU7of9uwLfWVPaHC2klPZl9yrY/C6cdVfTGpqMuQze+oXrkJc4KnDjawuy01zA3VCt5qYKDXMLMx+bDC/9AG5492AH0PZk1wqoKGpRPnd5ZTU7covYklXEHxZ/xZVDn6upDjLl/St5NOY0jn3/D/x5QyI7oka45i4heJq9GL7asr2mhfczqdO44KFCCitc9YMXI/7FDpPAszkjGZgQzrTxfRgU7zoXPrB01SF1rUf1iaipOHKE3iPhnP+DJXfC/f2heD/0SITCff7tPNezPxx9pevOd+ovXDAY1QOGneW/15BDjZ3hGrhsWx6YOs8leVC2v21VLvEVN8Slz6UtOSIFq1mqq2HDG+5nNqp7087t583rXnXwzUBDstPdVjPdnY6CbmlfPvqbK/N23E1NO2/UdHj7V262u6MH3VmbArcivkeyW1i58Gp4//9gyh8C8zqBtOUDMKG1dto8pKZ1Yjj3XHIC5VWWLfsKycguqtnuyC2mytN5JcRQM/vs7ar4YOwPebg0lesz7+NH3R6mhOiaNubWckgLb2+3w99eMJJxIRkc/+4mKs/5Ax9PPnIxV0ri6YeU8muwCsfxt8BH/wdDszwlDSsC03nu5J/CN/NcjfANb8Lo6bV3PRX/SJkCEd3cgspABN015QIH+f/a/pIyxdWxL93f9ED5cLtXuYXVZ93V9HP7HuO6ru5e2figu6ZyiYLuzkZBt7Qfe1ZD2ttwxm+b/ku2a28YdIrL6z7jNx2v0YtXZblbZDXqosC9xsgLXRm7z//p/uAPb+RK/7YiY5mrOuDJay4qq2RbThHbsov581sruMoza/106jSufPxg58KIsBCG9OrCyD7duHBcH9dqvFdXfvvKF4fUgB7TN5IXZk+Bbc/Csxfy2uA34OJHDhnC4S28R/eJ4MZThsDLf4KIboRNmFXr0JtcAzokBMo8NcQD2XkubojrFvjNv6EK2PGhq37hzxl1OSg82t2pWTcPVr9wsM6yv77fue0h6J4Kn/3D/X9uqHtkQ1JfcxVRUqY2/dzIrpAwsmmLKbM2ulSWngOb/nrSrinolvbjo79CZA84oZk5qWMug8V3uOC9pQ1R2qrcDNdFLtAzKOfe58o2vnor/PBTt6CujfGdtR6RGM7PpxxLVXEuZ+z+mvd7X8e/H/+cbTlF7N1fVnOO76y1t3PhM9cfx9CErvTtGU1oyJFv1h75/qnMnm+OrAE9aDKc/DNYfr+riOBd0EsddaP3f+fuxBx/c8tn7nwlDm+dznO563yaBGUEZkZdDsr6GkaW+L8pE7TdGt2++p/g3jinLW1Z0G2tq1oy9EyXL98cyRNcUx1rGzehk7XJVS7xd3MfafP0Ly7tQ+Y6l8N42p3Nr7wwchr892cu57SjBt3e25a9AtytLjwaZjwN/zoFHj0aysr9P9vmY0dOMT96/mM27q1gWEIot591NDGRYRSWVlJYVklRWSUHPJ979325ZTs3jJhfM2v9w+cKOa16DWdGWOZlD6UqwXLK8AQG9+rC4F4uZ/rOlz47Ygb69KN61zu2emefT7/TLSxc/GOX+9mzf93nvPc3sNWuIZE/tVbnuZydcFqAZ9TloLw9cEaAvt9529yi28ZUhwqW0DBXTzttqcvJbm5pw+++gYId7v9qc/Wb4NY05GZA/NCGj8/aAMlNbKYjHYKCbmkfPv6ry2FsSSvymDg3m7H+VTjnno6ZYlJTo3t44F8r4Sjo1hMGbG/SbNshedNJETwwczJR4SHs3V/G3v2l7N1fSub+UvbtLyOzoJS9B0rZl5/NbWMX8uJZLoD+5Ysza9I+fHWNDKNLZChdI8PIKwnlulGHzlrfNy4Lu7UbT//qh7XOMv3z6jpmrZsrNNwtPv3XKfDqLXDt4trr8pYXw6qn4ajz/T+72Fqd5xKHtc6MujiJwyBttef/np+/3225comvlKmuO+d3Xx9sVNNUqa+5ak8tqSnvXUy5a2XDQXd5EeTvgGNqTyGTjk1Bt7R9e1NdOadTfgHRsS271pjLXPCzawX0P94/42tLsjZBjwGtVx95f3aD+cKVVdXsKShla3YR23OKeGzZGq4ZdrDax0X/OHBEAB0RGkJij0gSu0Uxsk93duQcONhifNRiHvx2Fq/edhLdosLoEhnmgu2IMEJ80j+OyJtOCic+8xMYfFqdt3WbnDPdGHFD4Pz74bVb4ZMHXYWPw61Z4CpG+KtpTTC01oy6ODMWwjNnwtocSDwKLvfj9ztvGwyc7L/rBcqws9wixrQlzQu6rXV/Wwaf5iZlmqv3SAjv4vK6x8+s/9hA9FGQdkNBt7R9y++HiK7+CUiOOt8tYFn3cscMurM3+af9eyOV9xpCeNpaTEo5VWlRFHYfyGufbWNbThHbc4rZll3EzrxiKqoOtqwOMdTMQHsrd/zlsrH07h5FUvcoErtHERsTfkgpvOlzsg4JoEf1ieCYAfW/ATs8b/qxC5LhuR1w0h0B+37UafwVrtTlh39yC+CSJxx8rrraVWHoM97Vk2+vWmtGXZy4wTDlQVh0LUx73H9pXZXlrqNqe5jpLi2AyAhY/jdIf6Pp6W2Za9wbjJN/1rJxhIS6KiaNaQeftcltVbmkU1LQLW1bVpqrOHLyT1o2E+EV1d1V21j/Gkz5Y8dqwVtdDdmbYdCpAX8pay1rdxdwX/6tPFvwP0StrWB/dBdm7r+ZtDfWExMRysD4LhyV1I0pY5IYFB/jak336sLNz3x4RN70zOMG1Pt6tS48bMARs9Zf/dtt/dQUp0mMgQv+7rqpvnwD3LrctbMGV8IwOw0ueaJjpjxJ4PQZ57aZa6Dfsf65Zv4OwLaPoHvRTDiqAIaXudSmhd+DHzahikjq66586IgLWz6W5AnuzXNlWf3lMrM2ukopquzTKSnolrYrd6u7fWqqIX0xHHutf35RjbnMLcrc/lmttZrbrYIdUFkSsJnu6mrLNzvzWbJuD2+tzWR3fgkhpjchZxVjPokgZmI+W99L5qtfn0VCt8g6m7bMaUbetF/SPjI+hJ4D/N+ps7Gie8KlT8Az58Pb/wMXP+r2f/EodE06pLqJSKP0HASR3WHPGv9d01u5pD0EhXs3w+Syg+lta9Jh3uXu/9KI8+tfdG+tm3wZdDJ0iW/5WPpNgKpyyFxbf6pL1iaIH+b/5mXSLijolrbrhYt9mnqk+q8kVsoUCI9xKSYdKejO8uYK+u+2ZVW1ZeW2XN5el8mSdZlk7i8lPNRwyvAEfnL2cOZ+uo4XsqdwHcv4dtMoRvWJoHf3qHqvGZC86YZUVcLWj90f42DOJg880a1N+PivMOxs6D0KtrwPZ/62fXb3lOAKCYGkcW6m21/aQ2Mcr8MX73aNg32pkL4UQiPc/7HRl8JRUw/eWfLalwq5W/y3jsJ3MWV9Qfe+DS6VTDolBd3SNlVXQ/a2wJQgi+jiVqpveAPO/1vHmXFoYblA36oiA2NDGNmvL59tySa7sJzIsBBOS0ngzrEjOHNkb7pHue/ZCYPjmT0/hFPtBsjtyZxb2+ibmN2rXFvrYKSWHO60/3FNnl7/AVRa9/M99Oxgj0raqz7jYNUzUF3ln3S5vG0QFu1KBrZ1hy/evX6he7Owa6WrUrX+Vdj0FoRFubTC0Ze4iicRXTypJSGulKw/9OgH3frU3ySnosR9f8df4Z/XlHZHQbe0Td/Og1DrZi8CUYJszGVupnvrR242pCPI3gRdEpqc+15cXsnGzAP87IVPmDlkbk1d60fWzuT0EUM4b2wSZxzVmy6RR/66qJm1fvUMhmx+D+KOLOPnF7lb3R/XvZubVw88YxlgYHDg890bFBoG1UU+jU0i4c1btAhRmidpHFQUQ85m/1TE8JYLbA/rC+pavNv/OPdx7n2w80sXfKe+5hrYhEW7lJIdy4BqmHeh//oL9JtQ/2LK7HTAqnJJJ6agW9qe4lx49y5IOAb2lQSmBNmws10u5LpXOk7QnZUGver+ZW6tZU9BKRv27Cf1u/1syNzPhj0H2JZThLUQYuwh3RgfXD2LR65u5OKs5ImuHXX+DogNQGvjRTMhYTVMbmb3vS0fuIVm/liM6w/Z2+FU712cMjWSkebzLqbcs8a/QXdHEBLiUroGnghT/wQ7Pne/81c/DSOL/d/NM3miWy9UnFv77xpVLun0FHRL2/PuXa4U1MWPQuLowLxGWKRbsb7hTbjwwfpXm7cH1rqZ7jGXuTSReR+TmllBck/DhMH92ZVXzIY9Bygoqag5ZWB8DCOTunPx0f0Y2acbD7/7Dc9unMa13rJ8SU3IMa7JZ1wRmKB772YXcNcsmNoEu1YdWnqvLqUF7nbzyT/1/7iaS41kxF96pbgyqJmrYdyMll3LWndXaVAbTRNriZBQN8M96GT4+pkG+ws0Sz/P76Pdq1w6y+GyNrpqKXGN6FopHZKCbmlbdnwB3zwHJ80OXMDtNeYyWD0fNr/vVroHWktTJOpTuA9KC1hZ1JvbHn2H646ax4IzPWkia2YyLKkP549NYlSf7ozs052jkrrRLerQXPYRSacxe34If29ON8bE0e627a6VMPZ7/vmafPVMhLSig+kYYSHw5JkwajqceRf0qido3bocbBUMPcP/42ouNZIRfwkNh8RRsGd1y69VlA0VRe2jcklLBOpNb99jAON+D9YVdMcP1aLpTkxBt7QdVRXw5s+gezKcdmfgX2/IaRAd53K7WyHoLl8wg9Ck9YROLqUqbS1VC2YQcVsjminU4UBpBV9k5LI8PYsDGz7gQeCh1YYcG3JI98aHVs/i9R813F2uRVVFQsMb3xyiOZJPg9TvYF0X9wfyhqdcfuZnc9zdimNnwel3QrekI8/NWOa6xSW3oWZIaiQj/pQ0zi0MtLZludjtqXJJSwTqTW9kN9edsq7FlFkb3fPSaQU06DbGTAUeBkKBJ621fz7s+QHAs0BPzzF3WmvfMsYMAjYAngQovrDW3hrIsUob8OW/YN96mDkPIrsG/vVCw2HURbBmEZQXQ0RMYF8uazOhp5ZCGISmlMLaLWzLLqJbVBjdosKJCAs54hzfiiIjE8O59YzxbN5XyPL0bL7ekUdltSU6PJRfJ+yDUrj3xkv4yZtbD2k+M7IpaSItkTwBvny84eYQzZG5BgacDrNeP7gvaQwcdwN8/DdY+RSsXgAn3gaTf3xofd4ty9wtZc0uSUfVZxx8/SwU7HS16JvLW6O7owfdgXzT228CbPzvkW+AKssgN8OVMJROK2BBtzEmFHgEOAfYBawwxrxhrU31Oey3wIvW2seMMaOAt4BBnue2WGuPDtT4pI0p2AXL/uTKOY24oPVed8xlrtxW+tKANiexB/ZSFWIITYuAlHJsegRbTBLn3v9hzTGRYSE1AbjbhpG+J5PrR8yrqSjy84UzKamKZkzfHtx86hBOGZ7AsQN7EvnO+/BtNwYPTmHO1f2b3HzGL5KPczPPDTWHaKqiHPdmbMxvj3yua29X9nHSD+GDP8DyB1wAfsov4LgboXCvq8V7/M3+G49IW9PnaLfds8Y/QXfPAKzL6CySJ7oUydwMl0rilbMZbLUql3RygZzpPh7YbK3NADDGLACmA75BtwW6ez7vAXwXwPFIW/b2/7hfSOf9tXVLVQ2c7OrRrns5YEH37sxMKv5zPomVoRSmdafr2jKKIyO4N/KX/P3C8RworeRAaQUHSivZX1pJYdnBxznFIYdUFPn7t7NY9dtziOty2Kxt1kbXidKY4DSfARd0g1tM6c+ge/unbltfe/u4IfC9/7i1AO/dDe/8Bj7/J1QXgrGw6jHXFKmj56pK59R7lKs5nbkGRragpXnuVujWF8Lrb3Al9fBdTOkbdHv7KKhySacWyKC7H7DT5/Eu4ITDjrkbeMcYMxvoAvjWbhtsjPkG2A/81lq7PIBjlWBKW+rKLJ11V2AqX9QnJBSGnAmpL8A9cX5d4FhdbVnweTrD3rmWY9jGW2Mf5KndvflPyc2srT6aP9xyBQPi609pmT5n6SGpIqP7RBwZcIMrFxjsxi/d+0L3fm4RkT9tW+46iPY9puFj+x4Ns15zKSWLZkJKgWfxZZr/yoKJtDURMa6KSUvbwXekcoHBkjDS/b7atRLGXX5wf9Ym98YoXpWKOrMjk0hb15XAM9baZOB84DljTAiwBxhgrT0G+Bkw3xjT/fCTjTE3G2NWGmNWZmVlterAxU/Ki+GtX7j60ifODs4YvvsURpXCpXnQ21OztYV25hYz68nPiF/yQ443qew/bw7Tv3ctr//4PHqNPJUzuuxoMOAGmHPVKby150bGv7CIt/bcWHuqSGkBFGa6me5g6zfBzXT707ZPoP8JTcvJHnoGlFceWhZsr2phSwfmj3bwedt0N6ilQsM8i8oPW0yZtRFiB+suQicXyKB7N9Df53GyZ5+vG4AXAay1nwNRQC9rbZm1NsezfxWwBTgiorDWPmGtnWitnZiQkBCAL0ECbvn9rqHKBQ8Eb6Fb7m6/BWfV1ZbnPt/GlIc+4pLd9zMldCV26l+In3T1wYMGTHJ/3A5kNng9b6pI2h+m8frsKbUH6llpbltPY5xWk3wc5G+HQj+9CS7Khn2pbiFkUyUOc+XAKlEtbOn4+oyD/bvd/5nmqCiBA99pptsf+k1wb4Aqyw7u27dRqSUS0KB7BTDcGDPYGBMBXAG8cdgxO4CzAIwxI3FBd5YxJsGzEBNjzBBgOJARwLFKMGRtgk//AeOugMFBbMbgG5ylRUBUtOso1kQ7c4u5+skv+d3r6/lLj1e5zHwAp/4KM+mwwjsDTnTbHV+0fOzgmuJA21ig483r9lfpwG2fuG1z2rfPWAj7xsIrsW6rWtjSkSV5O1M2s153/g63VdDdcskToaocMte5x5XlbkF3bwXdnV3Agm5rbSVwO7AUV/7vRWvtemPMPcaYizyH/Ry4yRizGngBuM5aa4FTgTXGmG+Bl4BbrbVNj4Kk7bIW/vtzl4t47n3BHYtvcLY9GUpK4bGTXF5wI1RXW+Z+vo0pD33M2t0FvHr010w7sBAmXA9n/PrIE5LGQVgU7PzSP+PP2gShEW2j4kCf8RAS5r8Uk22fND6f+3DesmB35bqtbptLR5Y01m2bm2JSUy5Q/09arGYxpWfyITcDqis10y2BrdNtrX0LVwbQd99dPp+nAkd07bDWvgy8HMixSZCtedEtkLvwQega5NSgw2u2fvctvHITPHcxnHi7W+B5WN1pb/3s1D3ldI+sJKckglNTEnhoxAbi3rnfdUq84IHaK7GERbhfyn6b6U5zi3NC20Cvq4gY153Sn0H3gEmuprqI1C0mDnoMaP5iytxO0hinNXTvB12T3GLKE27xqVzSBu5GSlC1gb/S0umU5LmSbv0mwrHXBXs0hzag8dS1HnDzR/Du7+Dzf1K5+QN2nzmHPZGDyS0qJ7eonMeXreaqYc/V1M9etO1anp2cg1nwUxh8Glz6b1cZpS4DJsEnD0F5EUR0adkXkLWxeTPBgZJ8nGtUU11V//egIYVZkLXh0AoAIlK3Pi1YTJm3zXVu7dLLr0PqlIxxKSbexZRZmwAD8cODOiwJPgXd0vrevweKc+D7L0NIcAvoVFVbbn72Q6b3f5oFZyzmmdRpXPLPYnp0jSW3aArHVsTyl32Pk7RgKk9XXskzVVMAQ4jhkPrZy9ecgFn0N/dH74p5DXdk7D8JbJX7pdycfGWvihLI2+7y4tuK5ONgxZPuD03iqOZfZ7snn3tQEPP9RdqTPuNdN8SywqZ39fVWLmnNPgkdWb8JrhRuca6ncsnAgHc9lrYv2CUDpbPZtQpWPg3H3+L+QATBjpxi5n+5g9vmrWLCfe+SllVZE0BfN2ox+aWhjEzqzrRxfRl7+uV8cPpr5CedxN3hc1k3/AlW3jGGsX0imLtxGiWVkbz57en8O/wB6NEfrn4JIrs1PIj+ngWHO1qY152zGbBto1ygVz9PY5yWpphs+8TNvPU9usVDEukUksYBFvaua/q5eVuVWuJP3gZhu7/2NC9TPrdopltaU1UlvPkT6JZU+wLDACkoruCzLdks35zNJ+nZ7MgtBqBPjyjOGZnIqm07eXbjNK71NKAZ0zeSR64+9tCLnP46rPwPXZf+lq7Pn8GTZ9zPjV/cyMJvpvJSxL1ExfSAa15p/K3Z6FjXRGFnC/O6szyVS9pCuUCv+KEQ1dMF3ROubf51ti6HgScqn1uksfr4VDAZMKnx51nrZrqHnd3godJIfY4GjPsdn50Ow88N9oikDVDQLYGXu9U1nNmbBiHVcPZfIeqIXkd+sSOnmNvnfcyGzAoSu1m6Rvckbe8Bqi10jQxj0pA4fjB5ECcPT2BoQheMMezIGc7s+eH8/ZtZNTndRzAGjrvRtSJ/5UYS/ns9r3ftDhH7IczAxS9BzwFNG+yASa79fEtyn7PT2l6XM2NcisnhzSGaonCfK4V49JX+G5dIR9etD8T0avpiysK9UFmqmW5/iuruZrfXvgTVFZrpFkBBt7SGRTNdp8fJpa4O9uqn4PDa1S1UWlHFR2lZ3PXqF1ybMo+FZ7oFjk9uuIrZZ47mlOG9GN+/J+GhR2ZUeRvQNEpCCtzwHjycAoP3eFqMR8EHv4bhTZwlGjAJVj0N+zZA0pimneuVtcmVCmxrXc6Sj4MP34PS/c17g7VN+dwiTWaMZzFlE2t111QuUblAv0qeAN887z5X5RJBOd3SGvZudp0ew3BBqp/acZdWVPHO+kx+suAbJt73Hrc8t4rsohCuH3VwgWNheRg/PSeFiYPiag24myUsAor2t7yLZf8T3LYlKSbZaW3zl3nyBMDCd1837/xtn0BEV88tWhFptKRxrvthZXnjz/HW6FYte//yrm8B6NWG1t1I0CjolsDzYzvu0ooq3k3dWxNo3/zcKj5My+LCcX2Y+4PjGeOzwHHuxmmMTApQa3l/fE2xg1wt1+YupqyqdAsp22LQ7W0OsauZnSm3LXedO9tC7XGR9qTPeJfOkLWh8efkbQWMWwwu/tO9D4RZMMAzZx68oyCdlv6iSeDNWAhzz4U1e6H3cJjZuHbcNQ1oMssZGBvCkN6JfLYlh8KySnpEh3PB2D6cP64PJw2Nr5nFHhR/KrPnGx6oLz/bX1/TopmwdrMLuJvTYtwYGHBC85vk5G1zrYbb0iJKr+hYN7PTnKD7wF43g3/01f4fl0hH560KtWdN4ytE5W2DHsnuLp74zwe/g1FlnjTEte5vhm8jNul0FHRLwO2wiXxSdjpX2Re5pOJeHraJDMDVyD5QWkF+cQX5JRXkF5dTUFJBQYnbt+DLDVwz/GADmkfXXsH544dxwbi+hwTavpqUn90Sh3exbK7+kyD1ddj/HXTv27Rzsz2VS9riTDe4W6vp77jKCE2p/eutzz1Y+dwiTRY7GCK6Na1JTt42LaIMhH1b4GSfNMS1/kmtlPZLQbcE3Oz5y7k35gtsheXcpKeZ9o9SrOnC/tLKes87vAHNQ6tn8dfvBae2d8AM8OR17/gCxlzatHNrygW20S5nyRNh9fyDTTcaa+tyFzQkdbB/a5HWEBLiFmY3pYJJ7lZIaYXJis4mcZib4R5e2uLUSukYFHRLwKXuKWfU8K2YEsN1oxbzwDez+P6JyXSPDqdndDg9Y8LpUbONoEe0ezzjsXeZu3Easzz1swOWnx1MSeMgPKZ5QXd2misRFtUjMGNrqWRPA6Ddq5oWdG/7xFOfW7+eRJolaZyrmtGYcqTlRVC0TzPdgeCPNETpUPRXTQJqS1Yh0WHl7MxNYmD4XuZunMbovhHcfdHoBs+dc9UpzJ5P4POzgyk03C06bE4Fk6xNbXtFfO9R7g3FrhUw9nuNO+dAJuSkw7HXBHZsIh1Zn3HwVRHkZjR8Jyxvu9uqcon/+SsNUToMBd0SMBlZhVz5xBeEhHajsDieFRXxvBV2Y6OD51bLzw62AZNg+d+hrBAiuzbuHGtdl7O23DwmNAz6HtO0dvCqzy3Sckk+nSkbDLq9NboHBXRIIqKSgRIgGVmFXPnvL6iqtrx464mMjQ/lhJFDeX32FAbExwR7eG1L/0lgq2B3Eyp97P8Oyg+07ZlucHndmWuhsqxxx29bDpHdDwYNItJ0CSMgJLxxiym9NbrVGEck4BR0i99tzS7iyn9/QWWVZf5Nk0hJ7Aal+RDdM9hDa5v6HweYppUOzNrotm29tXDyca6sYWMXdW37RPW5RVoqLAISRzXu/13eNojs4cp8ikhAKegWv9qaXcQVT3xeE3AfldTNPVFaAFE9gzq2NiuqBySOblrQnZ3mtm21XKCXtyNbY1JM9u9xzX5UKlCk5ZLGuZlua+s/LncrxA5sWllPEWkWBd3iN96Au+LwgLuqAsoLNdNdn/4nuMC0qv4yijWyNrk3MV0SAjqsFuveB7onNy7orsnnPjmwYxLpDPqMh+Icl4pWH9XoFmk1CrrFL7ZlF3HlE194Au4TDgbc4Ga5oe2WtmsLBpzo3pjsW9+447PT3Cx3e5idSp7YuHz1bcvdbW7lc4u0nO9iyrpUV0P+dlUuEWklCrqlxbZlF3HFE19QXlXNvBtPYERS90MPKMl3W6WX1K2mSc6XjTu+rZcL9JV8HOTvcO3d67PtExh4UsN1hUWkYYmjAVP/YsoD37k1F5rpFmkVCrqlRbwBd1llFfNuPIGRfbofeZB3plvpJXXr0R+69W1cve7iXCjObvv53F7Jnrzu+ma7938HuVuUWiLiL5FdIX5Y/YspayqXDGqNEYl0egq6pdm257gqJWWVVcy/aVLtATdAaZ7baqa7bsa42e7GzHTXtH9vJ0F3n/EQEga76gm6lc8t4n99xtU/061ygSKtSnW5pEl25BQze/5yUveUEx1WDiFdWXDziXUH3OCTXqKc7noNOBHWvwr5O6Fn/7qPy/YE3QntJL0kPBqSxta/mHLbcvfzkTS29cYl0tH1GQ/rXnZ3x2Lijnw+dyuYUOiR3PpjE+mENNMtTTJ73sec1+dJ1lw1g1vHLKBv9ypG9a0n4AZXoxuUXtKQ/p687p0NzHZnbYKwaOgxIPBj8pd+E2H311BdVfvzW5fDwMnK5xbxJ+9iyrpmu/O2uYA7NLzVhiTSmSno7sxyt8Ljx8M9cW6bu7XOQ8srq3n1m12s21POtSMWEx1WxvWjFpORU0cQ5aumeklP/4y7o0ocA+FdGq7XnbXJtXYOaUf/fZOPg4oi2LfhyOcKdrlW1EotEfGvPuPdtq687rxtqlwi0ora0V9t8btFM6H3Wrg0z20XzTzikPzich79cDOn/PUDfrpwNd0iK3l2wzRKKiOZu3EaI5MiGn6dknwIi4LwKP9/DR1JaJjrTtnQYkpvucD2pL7FlNs+ddtBaooj4lcxca5Ofl1lA/O2ahGlSCtSTndntjcdJpe6n4LhpbB2c81TW7OLePrTrSxauYuSiipOGd6Lv1w2jkHxXfjxC134+7ezGJkUwZyrGhEoleYrn7ux+k+Cj/8Kpfshqpa0nbJCKNgJva5t/bG1RNwQiI5zed0Trjv0uW0fu7sgiWOCMTKRjq2uxZSl+13zHAXdIq1GQXdnlZsBoRbSIiClHNKjsInD+Cojhyc/2cp7G/YSHhLC9KP7csMpgw+pvf367ClNe62SfKWWNNaAE8BWu+B02FlHPp+T7rbtZRGllzFutru2CibbPvHkc+vGm4jfJY2DTW9DeRFEdDm4X5VLRFqdgu7OqKwQFlxNlenKgQ3d6Lm2gN1hifw66hd89MQXxMaEc/sZw7jmxIH07uaHlJDSfC2ibKzk48CEuMWUtQXdWWlu217KBfpKPg7S33U5/t47H/k73R//428J6tBEOqw+4wALe9dD/+MP7leNbpFWp6mltqgJCxybzFp4/TbI2sj/Rf6Y5X2HgzV81XcAq/eH8YdLxvDZnWfx83OP8k/ADZ4gq6d/rtXRRXZzaRY7Pq/9+exNrsRX3JDWHZc/JE8ErKti4rXdk889WPncIgFRVzt4Bd0irU5Bd1u0aCYkrK53gWOzffJ3SH0dzv4/XsgZwTnDXHB3ft/PKa4M5+oTBhId4eeybSX5yuluigGTYNcqqKo88rmsTRA/FMIasYC1rel7rNv6pphsXe7ekPUeHZQhiXR4PZLdeorD87rztkJ0rO5CirQiBd1t0d50l2ftXeC4N90/101/F96/F8Z8j88TryIitIxFO1wKw+fbxzeuEklzKL2kafqf4Mrr7V175HNZm6BXO8vn9oru6dJifJvkbFvuSgUqn1skMIxxKSaHlw3M26ZZbpFWpr90bVFUtFvgWInbhlrY/lnLrpmzBV66AZLG8M2x93LD3JUkdI/n9awbANiWf2zjKpE0VXW1pxJHT/9fu6MacKLbHt4SvrLcLYBtb+UCfSUf58oGWgv5OyB/u0oFigRa0jjYlwpVFQf3KegWaXUKutuavalQXATb+sErsZA5CroMhLnTXTvf5ig7AAuugpBQNp3+L2bNXUtCt0hevOVEXvrxxRAawXXH9GJAfIxfvxT32vsBq5nupujRD3r0PzKvOzcDbFX7XETplTzRlSnL2+qqloCa4ogEWp/xUFUOWRvd46pK96ZXlUtEWpWql7Q1n/0DwmPg1pWusQFAca4Lml/6geved9Id7pZhY1RXw6u3QnY6uy6cz5WL9tAtMox5N55A7+6ehZLRcVCSG5ivx9sCXjndTdP/BLfI0NqD/9bZm9y2vZUL9OVtkrNrpQu6o+Og96jgjkmko6tZTLkGksbC/t1QXamZbpFWppnutiR/J6xdBMdeezDgBvf5Na/B6Evg3bvgrV9AdSParwMsvx82vknu5Lu4dEkYoSGG+TdNIjnWZ1Y7OhZK8vz6pdQoyXdbpZc0zYBJcGCPm43yqikX2I6D7oSRrtX9rpWefG7V5xYJuPihbjLHu5jSW7lELeBFWpX+2rUlXzzqtif+6MjnwqPgsqfcLPeKJ2HB1a7ZQX02vQ3L/kjRiO8xbcVYKqqqmXfjCQzq1eXQ42LioDhAQbd3plvpJU0zYJLb7vTJ687e5NJOIrrUfk57EBoG/Y6FDYvdGwrlc4sEXkioK0XqXUyZ5ylDq5lukValoLutKM6FVc/CmO9Bz/61HxMSAufeC+ffD+lL4ZkLoXBf7cdmpcErN1OROI5Ldsxgf1klz91wAimJ3Y48NpAz3aUFbquZ7qbpPQoiux+a192eK5f46jcBDnznPlc+t0jr6DMOMte6lMO8bRASDt37BXtUIp2Kgu62YsWTrkzc5B83fOzxN8HMebBvAzx5NmQfVlKwtAAWXEV1SATXFt3BrkJ45vrjGdOvjrzq6NjA5XR700s00900IaEu/9lbwaS62v07J4wI7rj8oedACLNggNeu92/zJxGpXZ/xUH7AzXLnbYOeA9zvGRFpNQ0G3caYLsaYEJ/HIcaYAJS56MTKi+HLf8HwKZDYyEVlI86H6/4LFcXwn3Ngu2dGtLoaXrkFm7eVO8N+war8Lvzn2uOYMDC27mvFxLmZdmtb/rUcTgspm2/Aia7MV0k+FOyAypL2vYjSa+U/YVQZXLbf/82fRKR23sWUmWvcG12lloi0usZUL3kfOBso9DyOAd4BTgrUoDqdb+e5Mmon/6Rp5yVPgBvehXnfg2cvgp7xkJ8JIdUsiPo+r+YO5N+zJnDi0Pj6rxMdC1VlUFECEX5+P1WS79qWR3T173U7g/4nANY1k/G+IWrP5QK9srbBKT7Nn9ZuDvaIRDq+3iMhJMy1g8/b5tK8RKRVNSa9JMpa6w248XyumW5/qap0ZQKTjz/YFKUp4ga7wDsiBJK3wqUFVI8qY0LpMuZceSynH9W74WtEeyqlBCLFpLTApZY0tsShHJQ80b1h2fGFT7nADhB0Jw6D9CjX/Ck9yj0WkcAKi3TVg7Yud3cgVblEpNU1JuguMsYc631gjJkAlDTm4saYqcaYTcaYzcaYO2t5foAxZpkx5htjzBpjzPk+z/2v57xNxpgpjXm9dmn9q66Kw8k/aX5gGhOHLa+oaR0fklLOMDKZOiapcedHe1JPArGYsjRfiyibK6KLq6m780u3iDKm16GlJNurGQth31jX/GnfWPdYRAKvzzjXERaUXiISBI1JL/kJsMgY8x1u6VMS0GASpjEmFHgEOAfYBawwxrxhrU31Oey3wIvW2seMMaOAt4BBns+vAEYDfYH3jDEp1tpGFqduJ6yFTx92KQMp57XoUjvDk0hOLyJkeDnV6RHsCu/DgMae7NuEx99K8pXP3RIDToRVz7jykB1hlhvcDNstXwV7FCKdT9I4YJ77XEG3SKtrcKbbWrsCGAH8ELgVGGmtXdWIax8PbLbWZlhry4EFwPTDLw9093zeA/DUEWM6sMBaW2at3Qps9lyvY9n8PuxdC5PvaFGDkMqqambt/znsiIBXusGOCK4v/HnjLxDQ9JJ8VS5piQEnuAWU333dMcoFikjw9Bl38HMF3SKtrjHVS34EdLHWrrPWrgO6GmNua8S1+wE7fR7v8uzzdTfwfWPMLtws9+wmnIsx5mZjzEpjzMqsrKxGDKmN+fQh6NYXxl7e7EtUVVt+9uJq9oX24Im+Uym5tJx/95tK16Tkxl8koOklBUovaYn+kw5+3lFmukUkOCK7HyzX+cxZKtcp0soaM716k7U23/vAWpsH3OSn178SeMZamwycDzznW56wIdbaJ6y1E621ExMSEvw0pFaya5Vrg33ibRAW0axLVFVbfvnSat5Y/R3XnDSatzNvZPwLi3hrz43MuaoJnf68QXeg0ks00918laUQEQbGwop/6o+kiDTf6z9QuU6RIGpMTneoMcZY62qWeXK1GxMl7gZ8Wysme/b5ugGYCmCt/dwYEwX0auS57dunD7pc5wnXNev06mrL/76yhle+3s3Pz0lh9lnDgZHNG0t4FITH+H+m21rPQkrldDfbopkwshCGl0N6hnusfGgRaY69m2GyynWKBEtjZpWXAAuNMWcZY84CXgDebsR5K4DhxpjBxpgI3MLINw47ZgdwFoAxZiQQBWR5jrvCGBNpjBkMDAc6TqSRnQ4b3oTjboTIWtqyN8Bay29fX8eLK3dxx5nDPAF3C0XH+T/oLi+C6kqll7TE3s0u4Pb+kdyrP5Ii0kwq1ykSVI0Juv8H+AC3iPJWYC0Q3dBJ1tpK4HZgKbABV6VkvTHmHmPMRZ7Dfg7cZIxZjQvmr7POeuBFIBUX9P+oQ1Uu+ewfEBoBJ9za5FOttdz9xnrmf7mDH54+lJ+e46fFddGx/g+6vd0olV7SfPojKSL+onKdIkHVYHqJtbbaGPMlMBS4HJf+8XJjLm6tfQu3QNJ3310+n6cCk+s49w/AHxrzOu3KgUxYvQCO+T50bUTjGh/WWu777wae/Xw7N548mF9NOQrjr6YzMbH+z+kuLXBbzXQ334yFLqVk7WYXcOuPpIg0l8p1igRVnUG3MSYFt9DxSiAbWAhgrT2jdYbWQX3xqEu5OGl2w8f6sNbylyWb+M8nW7nupEH85oKR/gu4waWX7Ett+LimKMl3W+V0N5/+SIqIiHQI9c10bwSWAxdaazcDGGN+2iqj6qhKC2Dl0zBqOsQNadKpD76bxr8+2sLVJwzg99NG+TfgBqWXiIiIiARQfTndlwJ7gGXGmH97FlH6OdLrZFY+BWX7YfJPmnTaP95P5x8fbGbmxP7cO32M/wNucF0pS/JcxRF/qZnp7um/a4qIiIi0Q3UG3dba16y1V+C6US7DtYPvbYx5zBhzbiuNr+OoKIUvHoMhp0Pfoxt92qMfbubv76Zx6bH9+NOlYwkJCdD7nuhYl/ZSdsB/1/TmdGumW0RERDq5xiykLALmA/ONMbHADFxFk3cCPLaOZc0CKNwLlzze4KE7coqZPX856/eUExFSxtkjB/K3740PXMANh7aCj+run2t600si/XQ9ERERkXaq0d0fwXWj9HSBPCtQA+qQqqvg039A0jg3092A2fOXc17Sk6y9agazxy8kqyCH0EAG3ODSS8C/FUxK8iGyB4SE+u+aIiIiIu1Qk4JuaYbcrfDPMZC3GcqyIG9bg6ek7inn2pGLiQ4r47qRi9mwtyLw4/S2gvfnYsrSfIhW5RIRERERBd2BtmgmJGfAZQdgwHb3uB7WWnpEVfJ06jRKKiOZu3EaI5MiAj/OmvQSfwbdBVpEKSIiIkIjcrqlhfamw2SfNt5r62/j/eo3u8kujuDFrbN4aPUsRiZFMOeqUwI/zkDMdJfkq0a3iIiICAq6A697L0grhpTyBtt45xeX84f/buCYAT15+daTArtw8nDeoNufOd2l+dBruP+uJyIiItJOKegOtB7DYFMurLMNtvH+89sbyS+p4PlLAlgasC6hYW7RY4mfF1IqvUREREREQXdAlRXCrpVw3C0w9Y/1HrpiWy4LVuzk5lOHMLJPkErsRff0f063anSLiIiIaCFlQGV8CFXlkDKl3sPKK6v5zatr6dczmp+cHcR0jJg4/6WXVJZBZYlyukVERETQTHdgpb3tUjYGnlTvYU9+kkHa3kKenDWRmIgg/pNEx/pvplst4EVERERqaKY7UKqrIe0dGHYWhIbXedjO3GL+8X46U0YncvaoxFYcYC2i4/yX0+3tRuldoCkiIiLSiSnoDpTvvoaifXDUeXUeYq3ld6+vI9QY7r5odCsOrg7+TC8pLXBbzXSLiIiIKOgOmLQlYEJg2Nl1HvLW2kw+3JTFz889ij49oltxcHWIjnXBcnVVy69Vk16inG4RERERBd2BsmkJ9J/kZo9rsb+0gv9bvJ4x/bpz7UmDWndsdYmOA+zBWeqWqEkv6dnya4mIiIi0cwq6AyF/J+xdC0dNrfOQB5ZuIruwjD9eMpbQ1q7JXRd/dqXUQkoRERGRGgq6AyFtidum1J7PvXpnPnO/2M6sEwcxLrln642rId5ZeX/kdXtnyzXTLSIiIqKgOyDSlkDckFpboFdWVfPrV9fSu1skPz83JQiDq0e0J+j2RwWT0nwI71Jv5RYRERGRzkJBt7+VFcLWjyFlKpgj00ae+Wwb67/bz++njaZbVBsLSL2z0v5KL9EiShERERFAQbf/1XShPDKf+7v8Ev7+bhpnHJXAeWOSWn9sDfFrekm+UktEREREPBR0+1s9XSjvfmM91dZyz/QxmFpmwYMusocrc+i3me6eLb+OiIiISAegoNuf6ulC+W7qXt5J3cuPz0qhf1xMkAbYgJAQFyj7Jae7QDPdIiIiIh5hwR5Ah/LdN64LpU9qyY6cYm5//mPWZ5bTM6qSc0cHudV7Q6Jj/TPTXZoPUWNafh0RERGRDkAz3f6U9rZLzxh+Ts2u2fOXc17f/7Du6su5dcwL/GzBp0EcYCP4qxW80ktEREREaijo9qdaulCmZpZz3cjFRIeVce2IxWzILA/iABshOq7l6SVVlVB+QOklIiIiIh4Kuv2lji6UA3oank6dRkllJHM3TmNkUkSQBthI/kgvKdvvtprpFhEREQGU0+0/NV0oDw26ByYk8ti6K3ho9SxGJkUw56pTgjC4JoiJg+IWBt3eoF11ukVEREQABd3+k7YUYgdDr4NdJksrqvgyI4eLjh7Ony4dF8TBNUF0rEsNqapofjfJ0nzPtXr6a1QiIiIi7ZrSS/yhvMh1oTzqvEO6UH62JZui8iqmjG6DjXDqEh3rti1JMSnJd1ull4iIiIgACrr9Y8syqCo7IrVk6bq9dIsM46ShvYI0sGbwR1fK0gK31Uy3iIiICKCg2z/S3obI7od0oaysqubdDXs5a2RvIsLa0bfZHzPd3vQS5XSLiIiIAAq6W66OLpQrtuWRW1TO1DHtKLUEXMlAaFnZQKWXiIiIiBxCQXdL1XShPO+Q3UvXZxIZFsKpKQlBGlgz+WumOzQCwqP9MiQRERGR9k5Bd0vV0oWyutqyZF0mp6UkEBPRzgrE+CunO6rnIYtKRURERDozBd0tVUsXyjW7C8jcX9r+UksAIrpCSHjL00uUzy0iIiJSQ0F3S3i7UKZMOWT3knWZhIUYzhqRGKSBtYAxLe9KWZqvyiUiIiIiPhR0t0T6Urc96mA+t7WWpeszOXFoPD1imtlcJthi4lqWXlKSr0WUIiIiIj4UdLfEpiVHdKFM31fI1uyi9pla4tXime4CzXSLiIiI+Aho0G2MmWqM2WSM2WyMubOW5x80xnzr+UgzxuT7PFfl89wbgRxns9TRhXLJukyMgXNGtcPUEq/ouJanlyinW0RERKRGwEprGGNCgUeAc4BdwApjzBvW2lTvMdban/ocPxs4xucSJdbaowM1vhar6UJ5ZD73xIGx9O4WFaSB+UFMrCuF2BzV1Qerl4iIiIgIENiZ7uOBzdbaDGttObAAmF7P8VcCLwRwPP6VtsR1oRxwsAvljpxiUvfsZ8rodpxaAi1LLyk/ALZa6SUiIiIiPgIZdPcDdvo83uXZdwRjzEBgMPCBz+4oY8xKY8wXxpiLAzbK5qiuhrSlrgtlWETN7qXrMwE6QNAdB5UlUFHS9HNLC9xWM90iIiIiNdpK55YrgJestVU++wZaa3cbY4YAHxhj1lprt/ieZIy5GbgZYMCAAa032jq6UC5Zn8novt3pHxfTemMJBN+ulE3tKlnTAl453SIiIiJegZzp3g3093mc7NlXmys4LLXEWrvbs80APuTQfG/vMU9YaydaaycmJLRiu/VaulDu21/Kqu15TG3vs9zQsq6Upfluq/QSERERkRqBDLpXAMONMYONMRG4wPqIKiTGmBFALPC5z75YY0yk5/NewGQg9fBzgyZtCfQ/4ZAulEtT9wK071KBXtGer6s5XSlrZrp7+ms0IiIiIu1ewIJua20lcDuwFNgAvGitXW+MuccYc5HPoVcAC6y11mffSGClMWY1sAz4s2/Vk6Aq2AWZayFl6iG731mfyZCELgzr3TVIA/Mj3/SSptJMt4iIiMgRAprTba19C3jrsH13Hfb47lrO+wwYG8ixNVvaErf16UKZX1zO51tyuPnUIRifmt3tVovSS7SQUkRERORw6kjZFLlbYdnvwACvXOMeA+9v2Edlte0YqSXQspnuknyX7x7RAWb8RURERPxEQXdTvDgDhuXCZfuh91pYNBNwVUv69ohibL8OUrEjPBrCopuX0+3tRhmiHy0RERERL0VGTbFvC6SUu6Sc4aWwdzNFZZV8nJbFuaOTOkZqiVdzG+SU5Cu1REREROQwCrqbIjoG0iKgEkiPgsRhfJSWRVlldcdJLfGKiYPi5iykLNAiShEREZHDtJXmOG1fRQmUVUFGIqwrhMRhMGMhS5ZmEt8lguMGxTV8jfYkOrZl6SUiIiIiUkNBd2Ntft+1Rr9kPgw9E4Cyyio+2JjGheP6EBrSgVJLwAXd2WlNP68kH7r38/twRERERNozpZc01oY3XK7yoFNqdn22JYfCskqmdLTUEvCklzRzplvpJSIiIiKHUNDdGJVlsGkJjLgAQsNrdi9dl0m3yDBOGhofxMEFiHch5SE9ixpgrcvp1kJKERERkUMo6G6MjI+grABGHmykWVVteSd1L2eM6E1kWGgQBxcg0XFQXQHlhY0/p6IEqsqV0y0iIiJyGAXdjbHhdYjoBkPPqNm1YlsuuUXlHa9qiVdzulKqBbyIiIhIrRR0N6SqEja+BUdNhbDImt1L1mUSGRbCaSkJQRxcADWnK2VJvtsqvURERETkEAq6G7L9E1c6zye1xFrL0vWZnJqSQJfIDloAJtoz092UsoGlBZ5ze/p9OCIiIiLtmYLuhqS+DuExMOzsml1rdhWwp6CUqaM7aGoJNG+m25teopxuERERkUMo6K5PdRVseBOGnwMRMTW7l6zPJCzEcNbI3kEcXIA1J6db6SUiIiIitVLQXZ+dX0LRviNTS9ZlcuLQeHrGRARxcAHWkplu77kiIiIiAijorl/q6xAaCSlTanZt3ldIRnYRUzpyagm4euQR3ZoYdHtyuiO7B2ZMIiIiIu2Ugu66VFfDhsUw7CyI7AbAjpxifvDUMkJMFQu+SGVHTnGQBxlgMbFNTy+J6AahHXRxqYiIiEgzKeiuy3dfw/7dh6SWzJ6/nKuGPsf6qy9nWvJTzJ6/PIgDbAXerpSNpRbwIiIiIrVS0F2X1NchJMzV5/buyiznulGLiQ4rY9aIxWzILA/iAFtBdFzTSgaW5GsRpYiIiEgtFHTXxloXdA8+7ZBFgUPiQ3k6dRollZHM3TiNkUkdeCEluAomTe1IqZluERERkSMo6K5N5hrI3w6jph+y+5JjU/jnmpmMm7+It/bcyJyrTgnSAFtJk9NLClSjW0RERKQWWvFWm9Q3wITAiAsO2V1QWkmFjWHDvVMJC+0E71ei49zsdXU1hDTi61V6iYiIiEitOkHk2ETe1JKBk6FLr0Oe2ppVxIC4mM4RcIOb6bbVUFbQuOOVXiIiIiJSq04SPTZB1kbIST8itQQgI7uQIQldgzCoIGlKV8rKcqgo1ky3iIiISC0UdB8u9Q3AwMhph+yuqrZsyylmSK8uwRlXMER7gu7G5HV7G+Mop1tERETkCAq6D7fhDeh/AnQ7tOPk7rwSyiurGZLQmYLuJrSCr2kB3zNQoxERERFptxR0+8rZAnvXwaiLjngqI7sQQOkldSnJd1ull4iIiIgcQUG3r9TX3XZkLUF3VhEAgztVeolmukVERET8QUG3rw1vQN9joWf/I57KyC6ke1QY8V06eEMcX1E9ANO4rpTK6RYRERGpk4Jur7zt8N03taaWAGzNLmJIQleMMa08sCAKCXVBdGNmur3HKL1ERERE5AgKur02LHbbWlJLwKWXdKpFlF6NbQWv9BIRERGROino9trwBiSOhfihRzxVXF7JnoLSzlUu0Cs6rnHpJSX5EBYNYZEBH5KIiIhIe6OgG2D/d7DzyzpTS7yLKDtV5RKv6NjG1+nWLLeIiIhIrRR0A2x4023rSC3Zmu0NujvhTHdT0ku0iFJERESkVgq6waWW9DoKeo+o9emMrCKMgUHxnTDojo49WIO7PiX5WkQpIiIiUgcF3YVZsP3TOlNLwJUL7Nsjmqjw0FYcWBsRHQdlBVBVWf9xpflKLxERERGpg4LujW+Cra4ztQS85QI74Sw3HOxK2VBed2mBZrpFRERE6qCge8MbEDsIksbW+rS1loysIoZ2xkWU0PiulCUFyukWERERqUPnDrpL8mDrxzBqOtTR9CbrQBmFZZWdq/27r5qgu57FlNVVLgVF6SUiIiIitercQfemt6G6EkZOr/OQjM5cuQQaN9Nd0wK+Z8CHIyIiItIedd6gO3crvPMLMMB/f+ge16JT1+iGgznd9ZUN9AbdmukWERERqVXnDboXzoBhOXDZfui9FhbNrPWwjKxCosJD6NM9qpUH2EZEexdS1hd057utcrpFREREahXQoNsYM9UYs8kYs9kYc2ctzz9ojPnW85FmjMn3ee5aY0y65+Navw8uawuklEMYMLwU9m6u9bCM7CIGxXchJKT2nO8OL7IbhITVn17ireOt9BIRERGRWoUF6sLGmFDgEeAcYBewwhjzhrU21XuMtfanPsfPBo7xfB4H/B6YCFhglefcRvQjb6TE4ZC+1gXc6VGQOKzWw7ZmFzGqT3e/vWy7Y4zL6643vSTfbZVeIiIiIlKrQM50Hw9sttZmWGvLgQVA3SsW4UrgBc/nU4B3rbW5nkD7XWCqX0c3YyHsGwuvxLrtjIVHHFJeWc2O3OLOW7nEKzpWM90iIiIiLRCwmW6gH7DT5/Eu4ITaDjTGDAQGAx/Uc26/Ws67GbgZYMCAAU0bXdxguOWreg/ZkVtMVbXtvJVLvKLjGsjp9lYvUU63iIiISG3aykLKK4CXrLVVTTnJWvuEtXaitXZiQkKC3we1NbuTVy7xiomD4vpKBua7vO+ITv7mRERERKQOgQy6dwP9fR4ne/bV5goOppY09dyAycgqBFB6SWPSS6J61tlgSERERKSzC2TQvQIYbowZbIyJwAXWbxx+kDFmBBALfO6zeylwrjEm1hgTC5zr2deqMrKK6NU1gh7R4a390m1LdGzDJQO1iFJERESkTgHL6bbWVhpjbscFy6HAU9ba9caYe4CV1lpvAH4FsMBaa33OzTXG3IsL3AHusdbWE/UFRkZ2IUN6dfLUEnBBd0UxVJRCeC31yksLlM8tIiIiUo9ALqTEWvsW8NZh++467PHddZz7FPBUwAbXCFuzizh7ZGIwh9A2eLtSluRBeJ8jny/JP9guXkRERESO0FYWUrY5BSUVZBeWK58bGu5KqfQSERERkXop6K6DdxFlp69cAgdnsetaTOldSCkiIiIitVLQXYeD5QI1012TXlJbV0prldMtIiIi0gAF3XXIyCoiNMQwIC4m2EMJvvpmussLwVYpvURERESkHgq665CRXciAuBjCQ/UtqjenWy3gRURERBqkiLIOGVlFDNEiSic8GkIja5/pLs13W810i4iIiNRJQXctqqst23KKlM/tZYynFXwtM92lBW6rnG4RERGROinorsV3BSWUVlQzWI1xDoqOq32mW+klIiIiIg1S0F2LjCxVLjlCdKzSS0RERESaSUF3LVQusBYxsbWnl2imW0RERKRBCrprkZFVSLfIMBK6RgZ7KG1HnTPdBYCByO6tPiQRERGR9kJBdy0ysosYnNAFY0ywh9J2RMe5koHWHrq/NB+iukOIfpRERERE6qJIqRYqF1iLmDioKofyokP3qwW8iIiISIMUdB+mtKKK7wpKGJKgyiWHqKsrZWm+FlGKiIiINEBB92G2ZhdhLQzWTPeh6upKqZluERERkQYp6D6MygXWoc6Z7gI1xhERERFpgILuw2zNLgQ0032EGM9M9+FlA5VeIiIiItIgBd2Hycgqok+PKGIiwoI9lLZF6SUiIiIizaag+zBbsouUWlKb2tJLKkqgqkwz3SIiIiINUNDtw1rL1qxChvRS5ZIjhEVARFco9gm6SwvcVjndIiIiIvVS0O0jp6ic/aWVmumuy+FdKdUCXkRERKRRFHT78FYu0SLKOkTHHprTXZrv2d8zGKMRERERaTcUdPvwVi4ZqsY4tYuJO7R6Sc1Md2xQhiMiIiLSXijo9pGRVUREWAh9e0YHeyht0+HpJcrpFhEREWkUBd0+tmQVMSg+htAQE+yhtE3RcUovEREREWkGBd0+MrJVuaRe3pnu6mr3uCa9RDPdIiIiIvVR0O1RWVXNjpxiVS6pT0wc2Goo2+8el+a7MoKh4UEdloiIiEhbp6DbY2deCZXVliFaRFm3w7tSlhZolltERESkERR0e2RkucolKhdYj8O7UqoFvIiIiEijKOj22JrtanQPVXpJ3WI8M93erpSl+VpEKSIiItIICro9tmQVEdclgp4xEcEeStulmW4RERGRZlHQ7ZGRVajUkoYop1tERESkWRR0e2zNLmKIgu76eQPsEqWXiIiIiDSFgm7gQGkF+w6UqXJJQ0LDXOBdnAtVFVBeqPQSERERkUZQ0M3BRZSq0d0I3q6U3hbwmukWERERaZCCbiAjyxN0K72kYd6ulN6gWzndIiIiIg1S0A1kZBcRYmBAfEywh9L2xcS59JKaFvA9gzkaERERkXZBQTeuckn/uBgiw0KDPZS2r2am27OYUuklIiIiIg1S0I1LL1G5wEby5nRrpltERESk0Tp90G2t9ZQLVOWSRomJc/ncxZ5a3crpFhEREWlQpw+6M/eXUlJRpcoljeXtSpm/3fO4Z9CGIiIiItJeBDToNsZMNcZsMsZsNsbcWccxlxtjUo0x640x8332VxljvvV8vBGoMapySRN5u1LmboXQSAiPDu54RERERNqBsEBd2BgTCjwCnAPsAlYYY96w1qb6HDMc+F9gsrU2zxjT2+cSJdbaowM1Pq+MrEIANcZpLO9Md26GZrlFREREGimQM93HA5uttRnW2nJgATD9sGNuAh6x1uYBWGv3BXA8tcrILqJLRCiJ3SNb+6XbpxhP0J23TYsoRURERBopkEF3P2Cnz+Ndnn2+UoAUY8ynxpgvjDFTfZ6LMsas9Oy/uLYXMMbc7DlmZVZWVrMGmZFVxOCELhhjmnV+p+NNL6ks0SJKERERkUYKWHpJE15/OHA6kAx8bIwZa63NBwZaa3cbY4YAHxhj1lprt/iebK19AngCYOLEibY5A8jILuTo/rEt+BI6mWif75XSS0REREQaJZAz3buB/j6Pkz37fO0C3rDWVlhrtwJpuCAca+1uzzYD+BA4xt8DLKusYldeiRZRNkVUDzCeJkJKLxERERFplEAG3SuA4caYwcaYCOAK4PAqJK/hZrkxxvTCpZtkGGNijTGRPvsnA6n42facYqxF5QKbwpiDM9ya6RYRERFplIAF3dbaSuB2YCmwAXjRWrveGHOPMeYiz2FLgRxjTCqwDPiltTYHGAmsNMas9uz/s2/VE3+pqVyixjhN483rVk63iIiISKMENKfbWvsW8NZh++7y+dwCP/N8+B7zGTA2kGMDV7kEYLBmupsmJg5yUHqJiIiISCN16o6UGVlFJHaPpGtksNeTtjPexZRKLxERERFplE4edBcqtaQ5atJLegZ1GCIiIiLtRacNunfkFJO+J5MV27KYPmcpO3KKgz2k9sM7062cbhEREZFG6bRB923Pf8QPxy5g7VUzOL/Pk8yevzzYQ2ofcrdC6gIwFt76kXssIiIiIvXqtEH3pr2VXD9qMdFhZcwasZgNmeXBHlL7sGgmDN4Dlx2AvunusYiIiIjUq9MG3aP6RPDsxmmUVEYyd+M0RiZFBHtI7cPezTC81NNLtNQ9FhEREZF6ddqyHXOuOoXZ8+Hv38xiZFIEc646JdhDah8Sh0H6Whdwp0e5xyIiIiJSr04bdA+Ij+H12VOCPYz2Z8ZCl1KydrMLuGcsDPaIRERERNq8Tht0SzPFDYZbvgr2KERERETalU6b0y0iIiIi0loUdIuIiIiIBJiCbhERERGRAFPQLSIiIiISYAq6RUREREQCTEG3iIiIiEiAKegWEREREQkwBd0iIiIiIgGmoFtEREREJMAUdIuIiIiIBJiCbhERERGRAFPQLSIiIiISYAq6RUREREQCTEG3iIiIiEiAKegWEREREQkwBd0iIiIiIgGmoFtEREREJMAUdIuIiIiIBJiCbhERERGRAFPQLSIiIiISYAq6RUREREQCTEG3iIiIiEiAKegWEREREQkwBd0iIiIiIgGmoFtEREREJMAUdIuIiIiIBJiCbhERERGRAFPQLSIiIiISYAq6RUREREQCTEG3iIiIiEiAKegWEREREQkwBd0iIiIiIgEW0KDbGDPVGLPJGLPZGHNnHcdcboxJNcasN8bM99l/rTEm3fNxbSDHKSIiIiISSGGBurAxJhR4BDgH2AWsMMa8Ya1N9TlmOPC/wGRrbZ4xprdnfxzwe2AiYIFVnnPzAjVeEREREZFACeRM9/HAZmtthrW2HFgATD/smJuAR7zBtLV2n2f/FOBda22u57l3gakBHKuIiIiISMAEMujuB+z0ebzLs89XCpBijPnUGPOFMWZqE84VEREREWkXApZe0oTXHw6cDiQDHxtjxjb2ZGPMzcDNnoeFxphNzRhDLyC7GedJx6OfBfHSz4J46WdBfOnnQbyOauoJgQy6dwP9fR4ne/b52gV8aa2tALYaY9JwQfhuXCDue+6Hh7+AtfYJ4ImWDNIYs9JaO7El15COQT8L4qWfBfHSz4L40s+DeBljVjb1nECml6wAhhtjBhtjIoArgDcOO+Y1PMG1Meb/27vXGLuqMg7jz2NpQIFQCtgQ0QCCIYVgkYgQKgKGBpVINURCNEElQUQFVDToFxVDlJAIIokkIqkfKpEgt0CwNFguQiyXUmzLJYabgkgRqVY/FNq+fthrZDq2dKb2zCnd/18yOXuvsy/rzLw56+3qe87ak67c5ClgATBH3V3dHZjT2iIiIiIi3nQGNtNdVWvVL9Mly1OAq6tqhXoh8GBV3czryfWjwDrgG1X1MoD6fbrEHeDCqvr7oPoaERERETFIVtWw+zBU6pmtTCV6LrEQIxILMSKxEKMlHmLElsRC75PuiIiIiIhByzLwERERERED1tukezxL1Mf2S71aXakuH9U2XV2o/rE97j7MPsbkUN+pLlIfVVeo57b2xEPPqDup96uPtFj4XmvfT13cxotftS8HiB5Qp6gPq7e0/cRCT6nPqMvUpSPfXDLRcaKXSfeoJeo/AswETlNnDrdXMcnm8b+rnF4A3FFVBwJ3tP3Y/q0Fvl5VM4EjgS+194PEQ/+sAY6vqvcCs4AT1SOBi4FLq+oA4BXgjOF1MSbZucBjo/YTC/12XFXNGvW1kRMaJ3qZdDO+JepjO1ZVdwNjvxHnZOAXbfsXwNzJ7FMMR1W9UFVL2vZqugH2HSQeeqc6/2q7U9tPAccD17X2xEJPqPsAHwOuavuSWIgNTWic6GvSnWXmY2NmVNULbfuvwIxhdiYmn7ovcBiwmMRDL7VygqXASmAh8CSwqqrWtkMyXvTHZcA3gfVtfw8SC31WwO3qQ21FdJjgODHsZeAjtklVVWq+2qdH1F2AXwPnVdU/u0mtTuKhP6pqHTBLnQbcABw03B7FMKgnASur6iH12CF3J7YNs6vqefXtwEL18dFPjmec6OtM93iWqI/+eVHdG6A9rhxyf2KSqFPpEu75VXV9a0489FhVrQIWAUcB09SRSaqMF/1wNPBx9Rm6EtTjgR+TWOitqnq+Pa6k+wf5EUxwnOhr0j2eJeqjf24GTm/bpwM3DbEvMUlanebPgceq6kejnko89Iy6V5vhRn0rcAJdjf8i4JR2WGKhB6rqW1W1T1XtS5cj/LaqPk1ioZfUndVdR7aBOcByJjhO9HZxHPWjdPVaI0vUXzTcHsVkUq8BjgX2BF4EvgPcCFwLvAt4FvhUVY39sGVsZ9TZwD3AMl6v3fw2XV134qFH1EPpPgw1hW5S6tqqulDdn262czrwMPCZqlozvJ7GZGrlJedX1UmJhX5qf/cb2u4OwC+r6iJ1DyYwTvQ26Y6IiIiImCx9LS+JiIiIiJg0SbojIiIiIgYsSXdERERExIAl6Y6IiIiIGLAk3RERERERA5akOyJiK1KnqWeP2j9WvWWYffp/qOeoj6nzJ/m+31XPn8x7RkQMUpLuiIitaxpw9uYOehM5GzihLQwSERFbKEl3RMTW9UPg3epS9ZLWtot6nfq4Or+tgol6uHqX+pC6YGQ54dHUeerl6n3qU+oprX2DGXT1CvWzbfsZ9QetDw+q72vXf1I9a2OdVr+mLm8/57W2K4H9gdvUr445fop6ifqA+gf1C6P6dbd6q/qEeqX6lvbcaeqydo+LR13rRHWJ+oh6x6jbzFTvbK/7nAn9FSIitjE7DLsDERHbmQuAQ6pqFvx3NbvDgIOBvwD3Akeri4GfACdX1UvqqcBFwOc3cs29gdnAQXTLDl83jn78qapmqZcC84CjgZ3oli6+cvSB6uHA54APAAKL1buq6iz1ROC4qvrbmOufAfyjqt6v7gjcq97enjsCmEm3QttvgE+q9wEXA4cDrwC3q3Pb7+NnwDFV9bQ6fdQ9DgKOA3YFnlB/WlWvjeO1R0Rsc5J0R0QM3v1V9RyAuhTYF1gFHAIsbBPfU4AXNnH+jVW1HnhUnTHOe97cHpcBu1TVamC1ukadVlWrRh07G7ihqv7d+ng98EG6Za43ZQ5w6MjMO7AbcCDwanu9T7VrXdOu/xpwZ1W91NrnA8cA64C7q+ppgDFLKN/altheo64EZgDPjfP1R0RsU5J0R0QM3ppR2+vo3nsFVlTVURM83/a4lg1LBHfaxDnrx5y/nq3z3i/wlapasEFjN7NfY44duz9eG/u9RUS8KaWmOyJi61pNVw6xOU8Ae6lHAahT1YMncJ9n6Wqed1SnAR+ecE9fdw8wV32bujPwidb2RhYAX1SnAqjvaecCHKHu12q5TwV+B9wPfEjdU50CnAbcBfweOEbdr11n+tgbRURsDzJrEBGxFVXVy+q96nLgNuDWTRz3aivNuFzdje79+DJgxTjv82f1Wroa7ad541KQzV1riTqPLjEGuKqqNne9q+jKZJa0D4a+BMxtzz0AXAEcACyiK11Zr17Q9qUrHbkJQD0TuL4l6SuBE7b0tUREbKus2tL/9YuIiNhQKy85v6pOGnJXIiK2KSkviYiIiIgYsMx0R0REREQMWGa6IyIiIiIGLEl3RERERMSAJemOiIiIiBiwJN0REREREQOWpDsiIiIiYsCSdEdEREREDNh/AMoORcAay2B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124" name="AutoShape 4" descr="data:image/png;base64,iVBORw0KGgoAAAANSUhEUgAAAt0AAAHQCAYAAAB9QdaxAAAAOXRFWHRTb2Z0d2FyZQBNYXRwbG90bGliIHZlcnNpb24zLjMuNCwgaHR0cHM6Ly9tYXRwbG90bGliLm9yZy8QVMy6AAAACXBIWXMAAAsTAAALEwEAmpwYAACRXElEQVR4nOzdd3xUVfrH8c9JT6hJCAkQOkQ6Kqgo9gYWxLKIZUVd67ri9v352+L6U7frqsuqq+taUBDEjqtgQ8UOqLQACYQugXRIb+f3x5kJA6RnJpPyfb9eed3MnXvvnISQPHPuc57HWGsREREREZHACQn2AEREREREOjoF3SIiIiIiAaagW0REREQkwBR0i4iIiIgEmIJuEREREZEAU9AtIiIiIhJgCrpFRERERAJMQbeISBtijPnQGJNnjIkM9lhERMR/FHSLiLQRxphBwCmABS5qxdcNa63XEhHprBR0i4i0HbOAL4BngGu9O40x/Y0xrxhjsowxOcaYf/o8d5MxZoMx5oAxJtUYc6xnvzXGDPM57hljzH2ez083xuwyxvyPMSYTeNoYE2uMedPzGnmez5N9zv/QGHOvMeZTz2u9Y4zp5fP8ycaYz4wx+caYncaY64wxxxlj9hpjQn2Ou9QYszog3z0RkTZMQbeISNsxC5jn+ZhijEn0BKxvAtuBQUA/YAGAMWYGcLfnvO642fGcRr5WEhAHDARuxv09eNrzeABQAvzzsHOuAq4HegMRwC884xgIvA3MARKAo4FvrbUrPOM51+ca1wBzGzlGEZEOQ7cURUTaAGPMybiA90VrbbYxZgsuyP0C6Av80lpb6Tn8E8/2RuCvnuAWYHMTXrIa+L21tszzuAR42Wc8fwCWHXbO09baNM/zL3IwBeYq4D1r7QuexzkcDP6fBb4PvG2MiQOmALc1YZwiIh2Cgm4RkbbhWuAda2225/F8z77dwHafgNtXf2BLM18vy1pb6n1gjIkBHgSmArGe3d2MMaHW2irP40yf84uBro0Yx/PABmNMF+ByYLm1dk8zxywi0m4p6BYRCTJjTDQuIA315FgDRAI9gb3AAGNMWC2B905gaB2XLQZifB4nAbt8HtvDjv85cBRwgrU20xhzNPANYBrxJewEjq/tCWvtbmPM58CluNSSxxpxPRGRDkc53SIiwXcxUAWMwuVDHw2MBJZ7ntsD/NkY08UYE2WMmew570ngF8aYCcYZ5smvBvgWuMoYE2qMmQqc1sAYuuFSTPI9aSC/b8L45wFnG2MuN8aEGWPiPUG711zgV8BY4JUmXFdEpMNQ0C0iEnzX4vKld1hrM70fuIWMVwLTgGHADtxs9UwAa+0i4A+4VJQDwGu4xZEAP/aclw9c7XmuPg8B0UA2Lo98SWMHb63dAZyPmy3PxQX8430OeRWXr/6qtba4sdcVEelIjLWH32EUERHxL8/C0Fuste8FeywiIsGgmW4REQkoY8xluBzyD4I9FhGRYAlY0G2MecoYs88Ys66O540x5h/GmM3GmDXehg6e5641xqR7Pq6t7XwREWn7jDEf4hZP/shaWx3k4YiIBE3A0kuMMacChcBca+2YWp4/H5iNywM8AXjYWnuCZwHPSmAibmZkFTDBWpsXkIGKiIiIiARYwGa6rbUf4xbU1GU6LiC31tovgJ7GmD64xgnvWmtzPYH2u7i6sSIiIiIi7VIwc7r74Wq7eu3y7Ktrv4iIiIhIu9Sum+MYY24Gbgbo0qXLhBEjRgR5RCIiIiLS0a1atSrbWpvQlHOCGXTvxrUO9kr27NsNnH7Y/g9ru4C19gngCYCJEyfalStXBmKcIiIiIiI1jDHbm3pOMNNL3gBmeaqYTAIKrLV7gKXAucaYWGNMLHCuZ5+IiIiISLsUsJluY8wLuBnrXsaYXbiWwuEA1tp/AW/hKpdsBoqB6z3P5Rpj7gVWeC51j7W2vgWZIiIiIiJtWsCCbmvtlQ08b4Ef1fHcU8BTgRiXiIiIiEhra9cLKUVEREQ6koqKCnbt2kVpaWmwhyJAVFQUycnJhIeHt/haCrpFRERE2ohdu3bRrVs3Bg0ahDEm2MPp1Ky15OTksGvXLgYPHtzi6wVzIaWIiIiI+CgtLSU+Pl4BdxtgjCE+Pt5vdx0UdIuIiIi0IQq42w5//lso6BYRERERCTAF3SIiIiLS6iorK4M9hFaloFtERESkndqRU8z0OUtJ+c1ips9Zyo6cYr9c9+KLL2bChAmMHj2aJ554AoAlS5Zw7LHHMn78eM466ywACgsLuf766xk7dizjxo3j5ZdfBqBr164113rppZe47rrrALjuuuu49dZbOeGEE/jVr37FV199xYknnsgxxxzDSSedxKZNmwCoqqriF7/4BWPGjGHcuHHMmTOHDz74gIsvvrjmuu+++y6XXHKJX77e1qDqJSIiIiJt0P8tXk/qd/vrPWZzZiY3jpzPgjMW80zqNC75ZzHDkpLqPH5U3+78ftroBl/7qaeeIi4ujpKSEo477jimT5/OTTfdxMcff8zgwYPJzXV9C++991569OjB2rVrAcjLy2vw2rt27eKzzz4jNDSU/fv3s3z5csLCwnjvvff49a9/zcsvv8wTTzzBtm3b+PbbbwkLCyM3N5fY2Fhuu+02srKySEhI4Omnn+YHP/hBg6/XVijoFhEREWmn8ktDuW7UYqLDyrhu1GLu/+Yav1z3H//4B6+++ioAO3fu5IknnuDUU0+tKZ0XFxcHwHvvvceCBQtqzouNjW3w2jNmzCA0NBSAgoICrr32WtLT0zHGUFFRUXPdW2+9lbCwsENe75prruH555/n+uuv5/PPP2fu3Ll++Xpbg4JuERERkTaoMTPS0+csZe7GacwasZi5G6cxpm8kC285sUWv++GHH/Lee+/x+eefExMTw+mnn87RRx/Nxo0bG30N36ofh5fc69KlS83nv/vd7zjjjDN49dVX2bZtG6effnq9173++uuZNm0aUVFRzJgxoyYobw+U0y0iIiLSTs256hTe2nMj419YxFt7bmTOVae0+JoFBQXExsYSExPDxo0b+eKLLygtLeXjjz9m69atADXpJeeccw6PPPJIzbne9JLExEQ2bNhAdXV1zYx5Xa/Vr18/AJ555pma/eeccw6PP/54zWJL7+v17duXvn37ct9993H99de3+GttTQq6RURERNqpAfExvD57Cml/mMbrs6cwID6mxdecOnUqlZWVjBw5kjvvvJNJkyaRkJDAE088waWXXsr48eOZOXMmAL/97W/Jy8tjzJgxjB8/nmXLlgHw5z//mQsvvJCTTjqJPn361Plav/rVr/jf//1fjjnmmEOqmdx4440MGDCAcePGMX78eObPn1/z3NVXX03//v0ZOXJki7/W1mSstcEeg19MnDjRrly5MtjDEBEREWm2DRs2tLtgsrXdfvvtHHPMMdxwww2t8nq1/ZsYY1ZZayc25TrtJxFGRERERDq1CRMm0KVLFx544IFgD6XJFHSLiIiISLuwatWqYA+h2ZTTLSIiIiISYAq6RUREREQCTEG3iIiIiEiAKegWEREREQkwBd0iIiIiIgGmoFtEREREmqVr167BHkK7oaBbREREpL3K3QqPHw/3xLlt7tZgjygofLtZtlWq0y0iIiLSFr19J2Surf+YfatgeB5MLoe01fDvE6H3hLqPTxoL5/25zqfvvPNO+vfvz49+9CMA7r77bsLCwli2bBl5eXlUVFRw3333MX369AaHX1hYyPTp02s9b+7cudx///0YYxg3bhzPPfcce/fu5dZbbyUjIwOAxx57jL59+3LhhReybt06AO6//34KCwu5++67Of300zn66KP55JNPuPLKK0lJSeG+++6jvLyc+Ph45s2bR2JiIoWFhcyePZuVK1dijOH3v/89BQUFrFmzhoceegiAf//736SmpvLggw82+HU1l4JuERERkfaqtARSyl1El1IOa0tadLmZM2fyk5/8pCbofvHFF1m6dCl33HEH3bt3Jzs7m0mTJnHRRRdhjKn3WlFRUbz66qtHnJeamsp9993HZ599Rq9evcjNzQXgjjvu4LTTTuPVV1+lqqqKwsJC8vLy6n2N8vJyVq5cCUBeXh5ffPEFxhiefPJJ/vrXv/LAAw9w77330qNHD9auXVtzXHh4OH/4wx/429/+Rnh4OE8//TSPP/54i753DVHQLSIiItIW1TMjXePx4yF9LQwvhfQoSDoKrv9vs1/ymGOOYd++fXz33XdkZWURGxtLUlISP/3pT/n4448JCQlh9+7d7N27l6SkpHqvZa3l17/+9RHnffDBB8yYMYNevXoBEBcXB8AHH3zA3LlzAQgNDaVHjx4NBt0zZ86s+XzXrl3MnDmTPXv2UF5ezuDBgwF47733WLBgQc1xsbGxAJx55pm8+eabjBw5koqKCsaOHdvE71bTKOgWERERaa9mLIRFM2HtZkgc5h639JIzZvDSSy+RmZnJzJkzmTdvHllZWaxatYrw8HAGDRpEaWlpg9dp7nm+wsLCqK6urnl8+PldunSp+Xz27Nn87Gc/46KLLuLDDz/k7rvvrvfaN954I3/84x8ZMWIE119/fZPG1RxaSCkiIiLSXsUNhlu+grty3TZucIsvOXPmTBYsWMBLL73EjBkzKCgooHfv3oSHh7Ns2TK2b9/eqOvUdd6ZZ57JokWLyMnJAahJLznrrLN47LHHAKiqqqKgoIDExET27dtHTk4OZWVlvPnmm/W+Xr9+/QB49tlna/afc845PPLIIzWPvbPnJ5xwAjt37mT+/PlceeWVjf32NJuCbhERERGpMXr0aA4cOEC/fv3o06cPV199NStXrmTs2LHMnTuXESNGNOo6dZ03evRofvOb33Daaacxfvx4fvaznwHw8MMPs2zZMsaOHcuECRNITU0lPDycu+66i+OPP55zzjmn3te+++67mTFjBhMmTKhJXQH47W9/S15eHmPGjGH8+PEsW7as5rnLL7+cyZMn16ScBJKx1gb8RVrDxIkTrTeRXkRERKQ92rBhAyNHjgz2MDqNCy+8kJ/+9KecddZZdR5T27+JMWaVtXZiU15LM90iIiIi0qnk5+eTkpJCdHR0vQG3P2khpYiIiIg029q1a7nmmmsO2RcZGcmXX34ZpBE1rGfPnqSlpbXqayroFhEREZFmGzt2LN9++22wh9HmKb1EREREpA3pKOvtOgJ//lso6BYRERFpI6KiosjJyVHg3QZYa8nJySEqKsov11N6iYiIiEgbkZyczK5du8jKygr2UAT3Jig5Odkv11LQLSIiItJGhIeH17Qvl45F6SUiIiIiIgGmoFtEREREJMAUdIuIiIiIBJiCbhERERGRAFPQLSIiIiISYAq6RUREREQCLKBBtzFmqjFmkzFmszHmzlqeH2iMed8Ys8YY86ExJtnnuSpjzLeejzcCOU4RERERkUAKWJ1uY0wo8AhwDrALWGGMecNam+pz2P3AXGvts8aYM4E/Add4niux1h4dqPGJiIiIiLSWQM50Hw9sttZmWGvLgQXA9MOOGQV84Pl8WS3Pi4iIiIi0e4EMuvsBO30e7/Ls87UauNTz+SVAN2NMvOdxlDFmpTHmC2PMxbW9gDHmZs8xK9UuVURERETaqmAvpPwFcJox5hvgNGA3UOV5bqC1diJwFfCQMWbo4Sdba5+w1k601k5MSEhotUGLiIiIiDRFwHK6cQF0f5/HyZ59Nay13+GZ6TbGdAUus9bme57b7dlmGGM+BI4BtgRwvCIiIiIiARHIme4VwHBjzGBjTARwBXBIFRJjTC9jjHcM/ws85dkfa4yJ9B4DTAZ8F2CKiIiIiLQbAQu6rbWVwO3AUmAD8KK1dr0x5h5jzEWew04HNhlj0oBE4A+e/SOBlcaY1bgFln8+rOqJiIiIiEi7Yay1wR6DX0ycONGuXLky2MMQERERkQ7OGLPKs/aw0YK9kFJEREREpMNT0C0iIiIiEmAKukVEREREAkxBt4iIiIhIgCnoFhEREREJMAXdIiIiIiIBpqBbRERERCTAFHSLiIiIiASYgm4RERERkQBT0C0iIiIiEmAKukVEREREAkxBt4iIiIhIgCnoFhEREREJMAXdIiIiIiIBpqBbRERERCTAFHSLiIiIiASYgm4RERERkQBT0C0iIiIi9cvdCo8fD/fEuW3u1mCPqN1R0C0iIiIi9Vs0E3qvhUvz3HbRzGCPqN1R0C0iIiIi9du7GYaXQhhum7kJFl0PK5+G3AywNtgjbPPCgj0AEREREWnjEodB2mpIKYf0KIjpBts/g/WvuOd7DIAhp8Lg02HwqdAtMZijbZMUdIuIiIhI/S5+Fv49CdZGQ1IK3LAQYgdBdjps/QgyPoQNi+Gb593xCSNhyGmQcBSseBSyMlzgPmMhxA0O5lcSNAq6RURERKR+BTuhEvj+yzDsrIP7E1Lcx/E3QXUV7FntCcI/glXPAsUwqgxOKYd0Ty74LV8F66sIKgXdIiIiIlK/ze9BWDQMnFz3MSGh0O9Y93HyT6GyDP6Y5FJSvLngaze32pDbGi2kFBEREZH6bX4XBp8C4VGNPycsEhKHQ3qkmyVPj3IpJp2Ugm4RERERqVvOFlehZNg5TT93xkLIHA0vd4PN8e5xJ6WgW0RERETqtvk9tx1+dtPPjRsMP1wFJ9wOxcVgOm/o2Xm/chEREZG2pK12fdz8HsQNcR/NdeJtYAx8/oj/xtXOKOgWERERaQsO7/r4wsVQURLcMVWUwtblzUst8dUjGcZeDl/PhaIc/4ytnVH1EhEREZG2YO9mmOzT9XHNVvhDH+jRH3oNP/gR79l26wN521ywvndzYOpgb/8EKktgeAuDboDJP4bV8+GrJ+CM/2359XzlboUXL4d9W9psPXAF3SIiIiJtweFdH3v2hfHXQ066a0Lz9RdQUXTw+IiuEFIBRxXA5ADVwU5/D8KiYNDJLb9W7xGQch589ThMvgMiurT8ml4LL4PE9XBy260HrqBbRETaj9ytgZ3VEwmmKX+H58+HddGQmALXHPbzbS0c2APZaS4Iz9kMX/0LhgewDvbm91xt7vBo/1zv5J/AU1Pg6+dg0q3+uSa4Ge5T2nY9cOV0i4hI+/Hi5dB7zcGc10Uzgz0iEf8pL4JKA9ctdbO0h7+hNAa694Uhp7sOkOf9BZKOcrPilbh62P6sg523zc2y+yO1xGvAJOg/CT7/J1RV+Oeaqa9DqPWpB+7n74OfKOgWEZG2r7oKvp0Pe9NgeNnB2ay9bW82S6TZsja6bUJK48+ZsRD2jYWXu8PGbv6tg53+rtu2dBHl4U7+iWsrv+6Vll+rJA/e+iX0HAF7x8LLPWB9JJw3p+XX9jMF3SIi0nZZC2lL4V8nw2s/hMjIg7N6aRHQtWewRyjiP1mboGsSRMc2/py4wW5W/Py/Q1k5lOb7bzyb34OeAyF+qP+uCTB8CiSMgE8fdv/HW+Kd30FRNlz6BNy6Au5YDdVhsO4l/4zVjxR0i4hI27RzBTxzAcy/3JVN+97TcNMXblbvlVjY0hv258A384I9UhH/yNoICUc179wxl7kFj98875+xVJbB1o9daokx/rmmV0iIq2Syb/3B2fTmyPgIvnkOTrod+h7t9sUOhKOvhlXPwP7v/DFav1HQLSIibUtWGiy4Gv5ztlssdv79cPsKGHMpxA9xs3p35cJPt7jc1sV3wOb3gz1qkZax1s10J4xo3vnRPWHkRbB2kX9qe2//DCqK/Z9a4jXme9C9H3z6UPPOLy92//fjhsDph5UfPOXnYKvhkwdbPEx/UtAtIiJtw/7v4I074NETIONDOOM3cMc3bsFYaPiRx4dFwOXPuSDlxWshc22rD1n8pK12YmxNBbugvNCV1WuuY74PpQWw8b8tH8/m9yA0Agaf0vJr1SYsAk78EWz/1N3VaqoP/+gWek77x5GVVdrobLeCbhERCQ7fQOvvg+Hh8W6x5PG3wI9Xw2m/gsiu9V8jqjtcvcht581wgYu0P4d3YuyMVWmyNrltc2e6AQadAj0HuJSLltr8Hgw8yb+1tA937LUQ1bPps927v3bt5I+9tu43BW1wtltBt4iIBIdvoDXoO4iKhNkr4bw/Q5dejb9O974u8C4vgue/ByX5ARtyQGiW11WhGV7auavS1FQuaUHQHRICR3/f5TrnbW/+dfJ3uvEEKrXEK7Kru5O18b8urawxqirgjdnQpTecc0/dx7XB2W4F3SIiEhy+gVZKOZQUQ+yg5l0rcTTMfN41C1n4fbcIrK2rqoQ9a2Duuao93j3eVaNpwzWWAy5rI3RJgJi4ll3n6CvddvULzb/GZs/iRn/W567L8bdAWCR89nDjjv/0Ydi7Di643+Wx1+fUX7jZ7uV/b/Ew/SGgQbcxZqoxZpMxZrMx5s5anh9ojHnfGLPGGPOhMSbZ57lrjTHpno9rAzlOEREJgrhkn0ArquWB1pDTYPojsG05vH47VFf7ZZh+Ya1LfVn/GrzzW3jqPPhzf3j8FCjY27lrjxfnQkkppMe6Gsup0fC9FgSM7VVLFlH66jnALTD+Zl7z/w+kvwc9BkCvJtQLb66uCS4XffXChmeks9Pho7+6BaMjpzV87Z4D3LW/fhYKdvtnvC0QsKDbGBMKPAKcB4wCrjTGjDrssPuBudbaccA9wJ8858YBvwdOAI4Hfm+MaULRShERafOST4bUKFf+b99Y/zT1GD8TzvwdrH0RPqjn1nNDcrfCv46De2Lhn+Mg/X23b/8eFySWF7mGPbWd500VmTPG1RBecDU8MAIeHA2LroUvH4fqCpePetl/IGGoTyc9P7z5aG8++qtbQHjte3Dpk1BRDcU5wR5V67K2ZeUCD3fM96FgB2z7uOnnVpbD1o9g2Fn+LxVYlxNvB1sFXzxa9zHV1W6hdXiUq2jUWG0otzssgNc+Hthsrc0AMMYsAKYDqT7HjAJ+5vl8GfCa5/MpwLvW2lzPue8CU4FO+NZXRKQDqq5yZf6GXgBXzvfvtU/5uet298mD0KM/HHdD48+tqnQz5a/OgiH74ORySCuGhZe49tyHCwlztZHDIt22dC+MKITJ5ZBWBF89DN2HuVn4fhMheQIkjnWVG7z6TYD502DNDujZF67xY0fBti4rDVb8270BSRoDPfqBCYW0JdD/+GCPrvUc2ANl+/0z0w0w4kKI6uFqdg85vWnn7vzCvQlqjdQSr7jBMPoSWPkMnPKL2tNGVj0NOz6Di/4J3RIbf23f2e6Tf+p+xoIkkEF3P2Cnz+NduJlrX6uBS4GHgUuAbsaY+DrOPeK7ZIy5GbgZYMCAAX4buIh0UrlbXT7t3s1utnHGQvfHQPxv+2dQmOlqb/ubMXD+A25W+q1fuIWWR51X9/HVVa5s2fpXIfUNKM4GY12euTfffF0MXPwoVJa6fPHKUqgqP/RxZSl8O++w87rAHV/XP964wXDbGnh4HMSP6Fw/c+/8FsJjXHlIcJ0YB5zoupCedVdwx9aa/LGI0ld4FIy9HL6eC+fnNa3DZfq7EBIOg0/1z1gaa/KPYd3LsPI/7o2zr4Ld8O7vYfBpLoBuqlN+7t6AfPKgywUPkkAG3Y3xC+CfxpjrgI+B3UAt9+tqZ619AngCYOLEiS3sIyoinZ63msbkUkj3LGi75atgj6pjWveyC7bqC4ZbIjQMZjztOlq+9AO47k03o+xVXe1m9Na9AqmvQ9E+N56Uqe6NwEf3QPo6l2OdHgWJww8uUKtP5gr3s1NzXiNTRUJCXEfBz+a4ltZNqd7SXm1+D9KXwjn3urxer5Qp8O7vXAWNnv2DN77W5I9ygYc75vvuLsK6l+G4Gxt/3ub3YMAkiOzmv7E0Rp/xMPRM+OJfMOlH7o0DuNSb//4cqith2sPNS3lpI7PdgVxIuRvw/d+S7NlXw1r7nbX2UmvtMcBvPPvyG3OuiIjfqWxZ66iqcIHuUecHtgZwRBe46kVXB/iZsz352WPh1dvgwVHw9Hlu9mvgiTDjGfjlFheoj5wGl794sN18U/LNZyxs3nkAY2e4vNb1rzbnq21fqiphya8hdjCccMuhz6VMddv0pa0/rrrkboXHJgSurGPWRoiO8++brT7jXSpTU9rCF+yGfamtm1ria/JP3Bvg1T4pZ+tfgbS34czftOwu0Ck/dwF8EHO7AznTvQIYbowZjAuYrwCu8j3AGNMLyLXWVgP/CzzleWop8EefxZPnep4XEQmcxGGQttqlBaRHdL4Fba1lyzIoyXUzu4HWtTdER8LgYvfvmlYM63fAsAtdDmnK1Nob8MQNbt5djuaeB67sYcJIWPuSq13cFgQq5WrV05C9CWbOc/nwvnoNd8F42tKmzdAG0oszIHEdnFIemLtg3sol/ly4aIyb3V3yP5C5zuXMN2Tze24b6PrcdRl8KvQ9xt3xOfZa113zrV+5fSf8sGXXPmS2+yfQI7nBU/wtYDPd1tpK4HZcAL0BeNFau94Yc48x5iLPYacDm4wxaUAi8AfPubnAvbjAfQVwj3dRpYhIwJx2N6RGwsvdYX0kHHdHsEfUMa172S3yGnZW67xe9o5D86yrQ+GKeTD2ew13vGxNxrgx7fyiZY1N/CkQnSJL8mDZH1z3xBEXHPm8MS7tKOMjVyWmLdi35eDPkL/vglkL+zb4r3KJr3GXu1bu385r3PGb34Xu/aD3SP+PpTGMcbPduRmw4Q1Y+msozXeLJ0P9ME98ys+COtsd0Drd1tq3rLUp1tqh1lpvQH2XtfYNz+cvWWuHe4650Vpb5nPuU9baYZ6PpwM5ThERwM28VRr48TpXceLTB135rM4mkB0SK0pg45suhePwGc5ASRzm8qvbQ0m+sd9z23UvB3ccXoFIufror65r6NQ/1T2zmzIFqspgazNK3gVCVIx/a8r7KtznAstABLoxcS6Na/WChn+XVVW4NzqtWSqwNiOnuRrhr98Aa+ZD1+7+S0Orme2e6+rmtzJ1pBQR8dryAfQe7RZvTf2T62741RPBHlXrWzQzcB0S099x5cjGfM9/12xIS/KsW1vsIEg+3qWYtAWJww4Gm2kREBUFFaXNv152uvs/dewsSBpb93EDToKIbq50YLCVF0FZBWyIgZe7wZ6j/PszVFO5JAAz3QDHXOPSudLerv+4nV+5soXBSi3xCgkFUwYjiuCyAzA407+/g3xmu3fkFDN9zlJSfrOY6XOWsiOn2H+vUwsF3SIiAOXFsOMLGHqGe5wyxf3x+egvbiaqM9mbHrgOiWtfgi69W7ccmTfP+q5ct23rJfnGzoB962Hv+mCPxHWGTI1ynSJ3DITiIlh4tbtj0Rzv/BbCol0Do/qERcCwM11etw1ycbL0d9ys+zl/BWtg8p3+/RkKROUSX0PPgG59G15QufldV3e+qXW9A2F/dpPTeQ4JoP+xhI179rPvQCnbsotY/10BK7fl8lFaFm/vDGdL/0uoWvksP3viRaYmPcnqK2dwfp8nmT1/eUC/rGCXDBQRaRt2fObqLnuDbnCz3Y9Ogvfvgen/DN7YWlN1NYSHuVnNlHL/3kov3e+CqAnXutksqd3oi2HJne4NSuLo4I4lNNzNck972P27ff0cvDEbXrgSrpgPETGNv9bm993M9Tn3HFoisC4pU12Vm8w1rhLHYXbkFDN7/nI2ZJYzMimCOVedwoD4JoynsVJfhy4JMOE6eO9u2LUSxl/hv+tnbXRrHLomBuZrCgmFo6+CT/7u2qx371v7cenvQf9JENW9Za/nB+W9hhCatp7QlFKq0qKo6jWEcGvZX1JJ5v5S9u4vJXN/Kfs82737y1iVsZObRs1nwRmLeTp1Gpc+UkhxZXSt1+/HZJZFvsz04jf43si3iA4rY9aIxTzwzayAfl0KukVEwFXUCI1wt7W9eg2HE26Fzx9xXQ37HhO88bWW1FehrBx2Doa1eyAiDG72UzPgTW+5GcPWTC1pj7r2drONa19yDWKCmV/rzeePHeS2x17jgrjXboP5l8NVCxuXb1tVCUt/465zwq2Ne+1h5wDGvVGrJei+Ze6HXJT8NAvOWMwzqdO44l+lzDp5DP16RtO3ZzTJsdEkdI0kJKQF37/yYkh7hwNHXcb3H/2A/y3tT/zXHxA5qdh/Ab5P5ZLbnv+IC/s+xYIzFvPsxmncOrea12ZPISKshYkJR18Fy++H1S8c2XgGXCOpvWvhrN/XeYmt2UXMnvcxm/ZWMiopnDlXnxqQNzlFZZXcWngbD2/5DbHriiiI7sL3C28k464llFZUH3F8z5hwkrpHUVAWxnWjFhMdVsb1oxbz929nce/FY+gSEUpMRBhdIkOJ8X4eEUbVx6u4YvV8Fqw5h++Ne5e5G6cxMimilhH5j4JuERFwQfeAE4+cuTvtV7BmIbx9J/xgSXADoECrqoRlf3Rl6374qQuSF34fdn8N8UNbfv21L7m27MnHtfxaHd3YGfDarS7PdsDhzZxbUd42t/VNpzj6Kteq/bVbYd4MVwu9oSowXz8DWRtg5vONX0DbNQGSJ8Kmt93/QyAjq5A31+xh8erv2JJVyXXnuCDrulGLuf+ba/jz2xsPuUR4qKFPj2j69oyiX88Y+vWMIio8lFdXbWJbbjWD40P44RnjSegWhcViLVjAWosFeu18h7EVRdyzOZnzhj7JhF5rCUkLZ+a893npjmmN+zrqUVZZRUhmKqk9TuE3c5aTmlnBorPc13TtiMX8ddU1jPjd2/Tp4d5EDIiLoX9cjGcbTf+4GErKq7hj/if1z47HD4WBJ7sUk5N/xracYu6Yv5wNeysY1iuUPw3N4GjgzZIxbHkvndyiMrKLyskpLCO3qJycwnJKygq4fdxCFp3lZpIve7SUH5wylomDYhnbrwdR4c27e1VeWc03O/L4bEsOn23J5psd+VTbXkRfnYcJKyO6spxN8/rxg5MHktg9quYjqXsUvbtH1rzu9DlLmbtxGrNGLGbuxmmM7hPBNZMG1v3CZ/wKu/YF4rdHMX79oprvXSAp6BYROZDpcmjPvvvI56J6uNnGN2a7oHHcjFYfXo1At6lf/YJbPDpznpvNPOoC6D3KzZCNucx1TWyuohzIWAYn/qhl1+ksRlwAYVGwdlHwg+6QMFdGztf4me5n5JWb4fnL4Psv1d3BsCQPPvCWCLywaa+fMgU+uI9n3/mSFzeWs/67/RgDxw2KY0CF4dmN07jWE2SN6RvJ8zedyZ6CUnbnlbA73318l1/C7rwSPt+STeb+UqJCS7h93EKun+qCx9+8MrPONISHwufRL6QrrxWksGbk7wnPrIJNYZCZxi8WrWZkn+6M7NONUX260zOm4VlSay2b9xXycXo2y9OzSMvYxmehuSz+rjsx/cPo14Oar+nZjdMYGBvCtGOGsyu3mB25xXycnsXe/WWHXLNLeAm3j11YM+M/fU4xiT3jKa+qpqKqmopKS0VVNVOqxvNHPuGK3z7IGjOA28ctZOGZ7nuQuTKXvaYnt39QDqTRIzqc+K4RxHeJYEivrhw3KIKFK0q53mcm+YFvruEvS9ybnIjQEMb0687EQXFMGBjLxIGxxHet/c1VdbUldc9+Pt2czadbclixNZeSiipXMbNfD248ZQjvr99y2L9tBL+5YFS939s5V53C7PnwwDezGhdA9+yPGT2d8ze8xPmR70HEcDALgcCt+TA22AsU/GTixIl25cqVwR6GBFuggxLpmFYvgFdvgVs+rvU2NtXV8O8z3ILK2SsD20WxPo8f76qJeFuM7xvrvwYdlWUwZ4LLXb3pg4Mz+mtfgpdvgMufg1EX1X+N+qx8Ct78KdyyHPqM88+YO7oXr4Vtn8DPN7rc6mBYdB3sWQ13fFP78+tfhZdvdKlX3/fUXz/ckl/DF496/n/V/m9/eC7zXdOO59td+axb9QkP5t3OLytuJr3vxUwb35cLxvYhqUdUs/KfK6qqGfW7/7LmqhlEh5VRUhnJuPmLmHfTZIwBg/dH3xBSVcq4FyaSP/hCrs6czsUDnubagYuJ/m8k95urWBB6GdmFBwPgvj2iPEG4++gRHcbf3l5FamYF/WMNKX368O2OfDL3u+ovQxK6cE3SLq5P/xElM18ieuQ5jfqaSiuq2JVXws68YnbmFnPP4rWs9fl6xsxbxNmj+hAeGkJEaAjhoSGEhxliKOPna6aRHn8mF+++4uA55ZGUvxxL9VEXUnHhHGK7RBAeeuQb4+lzlnJ+nydrZpLf2nMjT11/Oqu257Fqex4rt+exdlcB5VUuBWRwry5MGBjL4F5deOObNLZkVxEXXUVJVTQHSisBGJrQhcnDenHS0F6cOCSeHjHhtf48BCxf/9FjICn14PqVJvxONcasstZObMrLaaZbOhZvqbPJZYHpGiYd05ZlENPLtUyuTUgInPcXeGqKa6pw5m9bd3xee9Nhsk/N5LV+rCqy6lko2OkWzPmm0Iy+xKWcfPw3Vz+3uek1616B+OH1l4mTQ427HFJfc7WTh58dlCGUZWWw/kA3rvjN4tqDn9GXuJnwRdfB3IvhmlfZURxREzCdlZDNo/sfxxx7zREBd1llFQdKK9lfUsEPn/uYSwYczM++5skDFFdGM7rPQAojE/m/oTuJuWbyIecPiI/h9dlTmvT1hIeGMKpPxCFpCKP6RHD84LgjD970NlQUEn/8DJ6IPYnZ80P5+zez+Czyx/xwWAm/uOpssg6UsWHP/pqP1D37+TAti6pqS0yYm1Ff4JlNfnTtFZw2YjCnDO/FycN7kRwbAyuehHSI7juq0V9TVHgow3p3ZVhvl9Lz8spNh3w9Y/pG8Pg1dcSCITMYs3YRE5Nm1Jyz9JuTudisgPHnQ/eoOl+3tpnk+K6RnDs6iXNHJwHuDcG63QWs3J7Hym15vL9hL2Xl+92dhXPdv+2zad/nnpkTOGloLxLreL3m/Ns2S/Z2OLU8ML9Ta6GgWzqWveku4G6l/0DSAVjr0h6GnF5/2sOASS7P9tN/uOYK3oVlrSkyKjBVRcqLXFA9cDIMPfPQ50JC3cKr129zpdNSmvGHcP93bsb29Ds7dk68vw07280cr13UakG3tZa9+8vYml3E1uwiLti3hYjYnqyePoNnUqdx6SPFjBuQTGiIITzUEBYSQlhof8Yl38v3d/6OfXOmcHPFj5me8ioLzljM3qXJFFeH8T97L2TXI5+yv7SiJtAuqzy4KC7EVHHtuQfzsx/4dhYf/Pw0hiR0hTcvgNUL3d0YPzRUanQawvrXIKonDD6NAaHhB4PAhQsh0838J3SLJKFbAqemHKzGUlpRxeZ9hVz8yMeHpGM8tHoWj1x97KGvkbXJ1SOvq6KIP78ecDW7v36WR47O5gerb+SBb2ZxX/dXsOZrzJAz6j6Pxr8hmDgojomD4uA09/OU8ps3a74P141azIOrZ3HJMa3fgr1WicPcBJ337mGAG2cp6JaOw1pXaSEQQYl0XPtSoXDvoaUC63L2/8HG/7pawzMbqHnrb3tToaQYtvWFtbmurN8P/NSs96snoGgfXD639qB43OXw0Z9dJ8Hh5zY9cF7/KmBdXrg0XlgkjJru7hKUFzetPF8tfG/Zp/QO44dnjKe4vIqt2UVsyylia3Yx27KLKKmoAqA7RVwVVUhMcj7hPosVsw6UUVFVTWW1pbKqmooqy6fVKXxjfsnfiv/GA9V/ZsiQNKKzKxl0IIu/VM5kZ3lXukeF0S82mu5R4XSPCqN79MHtnPe+PSSHd3SfCBdwgysduPIp98Zt2Fkt/a42bha1sszNdI+88MjUnn4TYcNiKMqGLr2OODUqPJQx/Xow+rAZ9VorY2RtdE1xWvBmtEmzwskToddRxKe/yOuz33H7Hv8bhB8P0T2bPYa6GGOOuLMQ6AohTTJjobsjvtYnJTWAFHRLx5G2BErLISMR1uZDzz5wTRvuPNfW5G6FFy+HfVs6Vz78lg/ctoFZHgB69HPdzD64z93yH3JaYMfm68vHXFORW1e5P9RPnw9f/QsumtOy65YWwCcPufJsA0+s/ZjQcDj5py4ne+tHTW+ese5lSBrnSjBK04yd4VpWpy2BMZc26xKlFVV8syOfX774KVcPfa6mjvEvX3QLCMNCDP3jYhgUH8OJQ+IZ3CuGwb26Mrx6M7wAHxRM4NTKr2oWK74+++Q6XulsSJ/I8HkzCVkSha2spjoMtveYxOs/mlzHOc4x/WOZPT+Mv9c2Wzv4VPezn7bUL0F3o2R8BGUFMOriI59L9qRu7F5V752fRs1A79vo3si2FmPcnbp3fwdZae5Oyp7VAU2Za/ICx9bkbZzVShR0S8dgrescGDsIbl8Jc46F+JTOETS2VHGuyxt9/39heD6cXN658uG3LINeR7mAujFOvN0FQUvudIsCQ1vh12hRtru9fvRVEBMHA0+Ck3/i8stTzoMR5zf/2p/9E0rzG/6je/TVbqb7o781LejOzXDByTn3NH+MHVy9i8YGToZufdyC1kYG3eWV1Xy7M58vMnL4fEsOq3bkUV5ZTYjhkDrGD347i2W/OJ3k2OhaF86x/hMA3iq4mtkv/LJxAdPwswmJTSS0/xZMSjkmLZKHMh8FflDvafXO1oZHuze4aUvc2orWSFFKfR0ie9T+xrrP0WBCGgy6G5yBLs51d5h6B6gTZV3GXwHv/x98+7wrDwoBbf3eavnZ7YCCbukYNr8H333jZv1Cw2H0pfDZHFemrEt8sEfX9pQXQ9rbsGaR+95VV7hl+ymtt6CkTagohe2fuU57jRUeDef+AV68BlY9DcffFLjxea18yjWVmfTDg/tO/7Xr8PfG7dDvc+iW2PTrFmW7qhKjpkPfo+s/NiwSJv/YvdnY/pkL/Btj3StuO7p5s7QdkbWWrMIytucUszW7iH+8+w1XD3Mz0M9smMY1/y7np1OOpVfXSOK7RjAwZTrR3/wHU5IH0bHAYYF6Yjg3nzGebdlFfL4lh5XbcymtqMYYGJnUnWsmDeTEIfE8/O43RywgHNyrnko8ea4xzsO3XcXDdZUDrEVYQSac5X6XhKSUEbEuo0XfL8AFt2lLXA50oIPUqgrY+CYcdV7tOeSRXV0pzV0trJgW6Pbvdena26XsfPuCu7vVpbe7EyUBp6Bb2j9r4cM/Q48BMM7TmnfMZfDpQ7DhdZhY/wxLp1FVCRkfukVZG9+E8kI3g3bCLe4W9uKbDy4oSYuA3n5ohtLW7fwCKkuOXDzYkJHT3C3vD+5zP2sxtVQ+8JfKMlfhYNjZLvfTKywCLv03PHGaC7yverHpM4CfPAgVxXDGbxp3/LHXwvIH4OP74ZpXGnfOupdda+me/Y94qjllwVqrlFhzX+eQvOmEMG4+fRylFdVsy3F509uyi9meU0RReVXNOSEGrhvpWWg2cjF/+/oafrLw25rnx5hk3oys4N6//plPul9AfNcItuzN5Lqj5h1MFVnoUkVGJHXjiuMGMGlIPJOGxB1SOzol8VRmzzeNv82ft81V9WlCwA0EZnHacM9MadqSwAfdWz92d39GTa/7mH7HQuob7u9Pc2feszyNfHz/X7eWY77v/g6kvg7jr1Tt/FaioFvavy0fwO6VcOFDLhABV5YsfribZetsQffhtcpP/g1s/8R9L4qz3S3T0Ze4xXEDJ7vqFOCzoCQdQqrgmNOD+VW0ji3LICTcfR+awhiY+hf412RY9ge44IHAjA/cv1vhXpj02JHP9R7hFncu+R83G37cDY2/7v7vXDA/buYRf/TrDDgjYlx6zXu/h12rIHlC/a+xN9UtVD3//iOeKqus4oZnlnHpgGdqysR979ESxg1IxlpLtbVUW6i2rktgtWdf+p5Mbhw5/+Cs8JPl3HvJJIb27kqf7lHNbvltrSVzfynpewtJ23uA/3y8llnDn68Z2wUPFxIT1YMQYwjxBFkhIdQ8NsZ9nr0/h1tGvVATDN/50pF508cPjmNQfAyDenVhUHwXfjx/ec0M9LMbpzE6KYIHrzyZnMIysgvLyT4witzlT3BV6FfsiJ/h9heF1ATq3lSRVb89u86GJNCM2/x525pXpScQi9N69HO/19OWutSqQEp9HSK61v9mvN9El2aWswV6NfNNRdYmCO8C3YNQySN+OISHQGUV7PjQ/d1QOmbAKeiW9s2by9092eW7ehnj8h8/+qvrNtgtKXhjbG2LZroGKpNLIW01vHoN2Cg4aqqb0R5+bu23TH0XlLx2G6z4t2uGMrgNLXrxty0fQP/jG25hXZvEUTDxBlj5H/fGLnG0/8dnrUv/SBhRdwBw/M2QvtRVVBl8WuMDgI//BtWVcNr/+LycZWt2ET94ahkzh8xlwRmLeXbDNG6ZW8XiO6YSFhriAvtPH3JdKq98of7XWPeyy30dNR1rLVuyiliensXHaVl8kZFLWWUV1005tI33d/klNcGsMYYQ4w1sXSWE/NLQmrxk76zwrKfcz21UeAhDenVlSEIXhiR0ZWhCF4YmdCUsxPA/L31ek4rx62nHUVxexea9haTvO0Da3kI27yuksKyyZuihxhx8HU8JuwtH9Ka6mpo3BLW9Odiatf+IvOmPf3kGfXtGue9fLeZcfegM9CPfd29yvHWYAai4mrgP/8y/L+4L3fse0fJ6VJ+IegPuZsndCsnHNf28QC1OS5nq7rQU5wbu7lJVpZsBTpkK4XXXrD64mHJlC4LujZCQEpxZ5pevglElMLwM0rd3njU8QaagW9q3rR/Dzi/dTNrhgeToS11Avv41mHRrUIYXFHs3H2ygklIO66LhV+m1d4qry3l/hZ1fwSs3wa2fdsy8+KJsyFzTslX7Z/wa1r0Eb/8PXLvY/wu8tn/qxnh4wxpfISEw/VF47ET373XDOw13L8zdCl/PxR57LTttIp+v2MHnW3L4PCOHvfvLCDG2Zhb12pGL+evX1zDm7qWM7tuDsf16cPmAqxm16Z9UfbeG0L515IJaS9Xal8hLmMQD72Tycdo6dueXAK5T3eUTk/k0ffsRbbxfn13/mzzfYPPZjdMYlRTOby48nozsQjKyitiSVciaXQW8tXYP1Z6GyzFhJcwet7Bm9vn6/xTWtP3u1TWS4b27ctmx/RiW2I3hvbsyvHdXfvD0h4cEtaP7RPCnSxvOe50+J+uIYLihtJRGzUCP+R58+Cf3Ruak2YGvCFFVAQW73B2xtiLlPPdmcfP7MG5GYF5j+ydQnFN/agm4N8IRXd1iyvFXNO+1sjY2vRKQv+zdrJ4WQaCgW9q3j/7q8pKPuebI53qPgMQxsP6VzhV0Jw6D9DWeGYwoSExpWsANbub3e0/Bk2fB6z9yM5odralJxoduO6SJ+dy+YuLghFvhkz/CvXGQONy/pRa/eAyi41wKSH2693HpVYuudUHJGb+ueerwVJFfXziRxPfvop8N4XtrT2L1J8sA6NU1gklD4jlxaDzzPltfEww/u3Eag2JDOH3kQNbuzmfhip28UjGeTyKj+ezxX/JU37sZ168HfWOjeemrjaRnVZLUzTIhch8P7d/GXyrOZcnePZw0LJ7bzhjKqcMT6B8X4xnbkLrLxNXh8GDzUc+s8IlDD31jWFpRxfacYjKyCpn9wspDZp///u0sXrzlRIb37kpsl9prBjc3qA1YMNxrmGu1vnYRnDQ78BUhCnaBrQpOE6i69D0GuiS4vO5ABd2pr0N4jFtDUZ+QUDee5i6mLMmHA3tafxGlVys3hRFHQbe0X9s+cbMSU/9S923A0ZfAB/dC/g7oOaB1xxcsMxbCv0+CNcWQdFTz8yn7jINz7nX5wl8+3vHeuGxZ5rrNNVS1oyEbX4ZRZZ6GTH4stZib4RrxnPJzVzGlIaMvhrQr3SLHYedAf5cWcNvzH3Fh36dqcpPv+88mXgtdzDxzIX37D+ay0+M5cUg8w3p3xXjeWJ0yLKGm5fXIpAieueHgIsKqasuWrEJ2v3sN527+N/8t28ZzX/QklCLX6vkcN5vcPdVQacK5ctaP+OOwAbWWpGtO4NjYc6LCQzkqqRtHJXVj9IcRR8xa19r2u4Vja8l5jTJ2Biz9tauvnJASmNfw8lQuIbYN5fmGhLgFlRsXuzQQf5frrK5yTW+Gn9u4RkT9joXPH3VVkOpLRalNdprbBivobuWmMOIo6Jb266O/QNfE+su9jbnUBd3rX3XlzjqDuMEQEQ/DLoTL/t2ya51wi5sRfvd3rrRUn/F+GWLQ1bR+P+3gQtLm2rfF1Tb3923aLx+HkDA47sbGn3PeX7DbPqFi0Q08M+553kkvJDWzgkVnHcxNHrwuDyJi+P6PH2JW1yO76UH9gWNoiCElsRtccic89Dxzkj+k4kePMep3/z3Y8nrkYvavTyLsqHM59qhBzfji/atNN+doitGXwtLfuJQmn7sZAZG3zW3b0kw3uNKB3z7vKg8NqqtJTzPt+ByKstwb2MboN9GVW81cW/Mmt9GCWbkEWr0pjDiqESPt0/bPXT735B/XPwsYNwT6HnuwVnBnUFYIBTv9MxNmDEx/BGLiYdH17todQXYa7N/duC6UDUkc5m7PVuJKLfZsRr3sw5UWwDfPuzeN3fs0fHhFFcs27uO3S3bwo5JbCSvYQdcP76Ksspq+3eHZjdMoqYzkrW9OY2rICkJPup2QOgLuRusS7xaQrl1EeMG2mlbPJZWRvPv1ZBJNXrM7KPqb901E2h+m8frsKQEpMdgquvdxC5vXLnJvHAMpdyuERrr0vbZk6Bmu4lDaEv9fO/V11/mysY1ifBdTNlXWJvdaneUOrAAKuqW9+vivLrdvwvUNHzvmUtjzrSvt1Bl4b1v28tMMSpd4uOxJd7v5rV/655rBtsXlMTPUD0H3jIWwbyy8EgtpPaDwgMuHbYmvn3N11H2b4eDys6fPWUrKbxZzwUNvM+eDdG54ZgVH3/MO1z+zgle+3k1l8iQ2Dbueq8KWsfic/cy/+Wze3nMj419YxMAdZVRF9oQTf9Sy8XmdNNvNxn/yIHOuOoW3PK8T8V1PqsOiXXMR8a+xM1zq0XdfB/Z18rZB7MC2V785spub4U5b6t/rVle7utvDz258NaPufaFbX7eYsqmyNkKv4S2/0ybtShv73yTSCDtXuFJvJ81uXN7d6EvctrPMdtfkCvrxtuWgk+HUX8Lq+bDmRf9dN1i2fODugvjj1rn3Nu1duXDT54CFV25x+aHNUVXpUksGnOQWagH5xeV8syOP6/7zAVOTnmT1lTO4oO9TPPbBatL2HeCK4wbw7A+O5+vfncMTsyYy8sq/uJrGb8xmQGShm+W9uRcTK74h9JSfNH1hbV26JcGxs+DbFxgQmuNe556pTA35mpARF0BEPd0OpXlGXgShEa4tfCA1t0Z3a0iZ6n7P+XMiZeeXUJgJoy5u2nnJE5q3mHLfxuDlc0vQKOiW9uejv7iKDhMb2QikRzIMONFVMekMsja52ce4If697qm/coHgmz9t33cNKsvdItymdqGsg+/s8/T5m8k59T63wPfThxp3zpylbM8pIq+onK935PHlkrlQsIP/VJ3H9H9+wvj/e4ej73mXSx79jG151Yc0RKmojuTjX57B3ReN5rSUBKLCPbNm3m6VZQfg9dtdKsIH97o1EMff7Jevu4Z3rcSnD7ttxodQkus6dYr/Rfd0C/3Wvdz8N3YNsbaNB93num36O/67ZurrLp1m+LlNO6/fBHcXsCin8eeU7of9uwLfWVPaHC2klPZl9yrY/C6cdVfTGpqMuQze+oXrkJc4KnDjawuy01zA3VCt5qYKDXMLMx+bDC/9AG5492AH0PZk1wqoKGpRPnd5ZTU7covYklXEHxZ/xZVDn6upDjLl/St5NOY0jn3/D/x5QyI7oka45i4heJq9GL7asr2mhfczqdO44KFCCitc9YMXI/7FDpPAszkjGZgQzrTxfRgU7zoXPrB01SF1rUf1iaipOHKE3iPhnP+DJXfC/f2heD/0SITCff7tPNezPxx9pevOd+ovXDAY1QOGneW/15BDjZ3hGrhsWx6YOs8leVC2v21VLvEVN8Slz6UtOSIFq1mqq2HDG+5nNqp7087t583rXnXwzUBDstPdVjPdnY6CbmlfPvqbK/N23E1NO2/UdHj7V262u6MH3VmbArcivkeyW1i58Gp4//9gyh8C8zqBtOUDMKG1dto8pKZ1Yjj3XHIC5VWWLfsKycguqtnuyC2mytN5JcRQM/vs7ar4YOwPebg0lesz7+NH3R6mhOiaNubWckgLb2+3w99eMJJxIRkc/+4mKs/5Ax9PPnIxV0ri6YeU8muwCsfxt8BH/wdDszwlDSsC03nu5J/CN/NcjfANb8Lo6bV3PRX/SJkCEd3cgspABN015QIH+f/a/pIyxdWxL93f9ED5cLtXuYXVZ93V9HP7HuO6ru5e2figu6ZyiYLuzkZBt7Qfe1ZD2ttwxm+b/ku2a28YdIrL6z7jNx2v0YtXZblbZDXqosC9xsgLXRm7z//p/uAPb+RK/7YiY5mrOuDJay4qq2RbThHbsov581sruMoza/106jSufPxg58KIsBCG9OrCyD7duHBcH9dqvFdXfvvKF4fUgB7TN5IXZk+Bbc/Csxfy2uA34OJHDhnC4S28R/eJ4MZThsDLf4KIboRNmFXr0JtcAzokBMo8NcQD2XkubojrFvjNv6EK2PGhq37hzxl1OSg82t2pWTcPVr9wsM6yv77fue0h6J4Kn/3D/X9uqHtkQ1JfcxVRUqY2/dzIrpAwsmmLKbM2ulSWngOb/nrSrinolvbjo79CZA84oZk5qWMug8V3uOC9pQ1R2qrcDNdFLtAzKOfe58o2vnor/PBTt6CujfGdtR6RGM7PpxxLVXEuZ+z+mvd7X8e/H/+cbTlF7N1fVnOO76y1t3PhM9cfx9CErvTtGU1oyJFv1h75/qnMnm+OrAE9aDKc/DNYfr+riOBd0EsddaP3f+fuxBx/c8tn7nwlDm+dznO563yaBGUEZkZdDsr6GkaW+L8pE7TdGt2++p/g3jinLW1Z0G2tq1oy9EyXL98cyRNcUx1rGzehk7XJVS7xd3MfafP0Ly7tQ+Y6l8N42p3Nr7wwchr892cu57SjBt3e25a9AtytLjwaZjwN/zoFHj0aysr9P9vmY0dOMT96/mM27q1gWEIot591NDGRYRSWVlJYVklRWSUHPJ979325ZTs3jJhfM2v9w+cKOa16DWdGWOZlD6UqwXLK8AQG9+rC4F4uZ/rOlz47Ygb69KN61zu2emefT7/TLSxc/GOX+9mzf93nvPc3sNWuIZE/tVbnuZydcFqAZ9TloLw9cEaAvt9529yi28ZUhwqW0DBXTzttqcvJbm5pw+++gYId7v9qc/Wb4NY05GZA/NCGj8/aAMlNbKYjHYKCbmkfPv6ry2FsSSvymDg3m7H+VTjnno6ZYlJTo3t44F8r4Sjo1hMGbG/SbNshedNJETwwczJR4SHs3V/G3v2l7N1fSub+UvbtLyOzoJS9B0rZl5/NbWMX8uJZLoD+5Ysza9I+fHWNDKNLZChdI8PIKwnlulGHzlrfNy4Lu7UbT//qh7XOMv3z6jpmrZsrNNwtPv3XKfDqLXDt4trr8pYXw6qn4ajz/T+72Fqd5xKHtc6MujiJwyBttef/np+/3225comvlKmuO+d3Xx9sVNNUqa+5ak8tqSnvXUy5a2XDQXd5EeTvgGNqTyGTjk1Bt7R9e1NdOadTfgHRsS271pjLXPCzawX0P94/42tLsjZBjwGtVx95f3aD+cKVVdXsKShla3YR23OKeGzZGq4ZdrDax0X/OHBEAB0RGkJij0gSu0Uxsk93duQcONhifNRiHvx2Fq/edhLdosLoEhnmgu2IMEJ80j+OyJtOCic+8xMYfFqdt3WbnDPdGHFD4Pz74bVb4ZMHXYWPw61Z4CpG+KtpTTC01oy6ODMWwjNnwtocSDwKLvfj9ztvGwyc7L/rBcqws9wixrQlzQu6rXV/Wwaf5iZlmqv3SAjv4vK6x8+s/9hA9FGQdkNBt7R9y++HiK7+CUiOOt8tYFn3cscMurM3+af9eyOV9xpCeNpaTEo5VWlRFHYfyGufbWNbThHbc4rZll3EzrxiKqoOtqwOMdTMQHsrd/zlsrH07h5FUvcoErtHERsTfkgpvOlzsg4JoEf1ieCYAfW/ATs8b/qxC5LhuR1w0h0B+37UafwVrtTlh39yC+CSJxx8rrraVWHoM97Vk2+vWmtGXZy4wTDlQVh0LUx73H9pXZXlrqNqe5jpLi2AyAhY/jdIf6Pp6W2Za9wbjJN/1rJxhIS6KiaNaQeftcltVbmkU1LQLW1bVpqrOHLyT1o2E+EV1d1V21j/Gkz5Y8dqwVtdDdmbYdCpAX8pay1rdxdwX/6tPFvwP0StrWB/dBdm7r+ZtDfWExMRysD4LhyV1I0pY5IYFB/jak336sLNz3x4RN70zOMG1Pt6tS48bMARs9Zf/dtt/dQUp0mMgQv+7rqpvnwD3LrctbMGV8IwOw0ueaJjpjxJ4PQZ57aZa6Dfsf65Zv4OwLaPoHvRTDiqAIaXudSmhd+DHzahikjq66586IgLWz6W5AnuzXNlWf3lMrM2ukopquzTKSnolrYrd6u7fWqqIX0xHHutf35RjbnMLcrc/lmttZrbrYIdUFkSsJnu6mrLNzvzWbJuD2+tzWR3fgkhpjchZxVjPokgZmI+W99L5qtfn0VCt8g6m7bMaUbetF/SPjI+hJ4D/N+ps7Gie8KlT8Az58Pb/wMXP+r2f/EodE06pLqJSKP0HASR3WHPGv9d01u5pD0EhXs3w+Syg+lta9Jh3uXu/9KI8+tfdG+tm3wZdDJ0iW/5WPpNgKpyyFxbf6pL1iaIH+b/5mXSLijolrbrhYt9mnqk+q8kVsoUCI9xKSYdKejO8uYK+u+2ZVW1ZeW2XN5el8mSdZlk7i8lPNRwyvAEfnL2cOZ+uo4XsqdwHcv4dtMoRvWJoHf3qHqvGZC86YZUVcLWj90f42DOJg880a1N+PivMOxs6D0KtrwPZ/62fXb3lOAKCYGkcW6m21/aQ2Mcr8MX73aNg32pkL4UQiPc/7HRl8JRUw/eWfLalwq5W/y3jsJ3MWV9Qfe+DS6VTDolBd3SNlVXQ/a2wJQgi+jiVqpveAPO/1vHmXFoYblA36oiA2NDGNmvL59tySa7sJzIsBBOS0ngzrEjOHNkb7pHue/ZCYPjmT0/hFPtBsjtyZxb2+ibmN2rXFvrYKSWHO60/3FNnl7/AVRa9/M99Oxgj0raqz7jYNUzUF3ln3S5vG0QFu1KBrZ1hy/evX6he7Owa6WrUrX+Vdj0FoRFubTC0Ze4iicRXTypJSGulKw/9OgH3frU3ySnosR9f8df4Z/XlHZHQbe0Td/Og1DrZi8CUYJszGVupnvrR242pCPI3gRdEpqc+15cXsnGzAP87IVPmDlkbk1d60fWzuT0EUM4b2wSZxzVmy6RR/66qJm1fvUMhmx+D+KOLOPnF7lb3R/XvZubVw88YxlgYHDg890bFBoG1UU+jU0i4c1btAhRmidpHFQUQ85m/1TE8JYLbA/rC+pavNv/OPdx7n2w80sXfKe+5hrYhEW7lJIdy4BqmHeh//oL9JtQ/2LK7HTAqnJJJ6agW9qe4lx49y5IOAb2lQSmBNmws10u5LpXOk7QnZUGver+ZW6tZU9BKRv27Cf1u/1syNzPhj0H2JZThLUQYuwh3RgfXD2LR65u5OKs5ImuHXX+DogNQGvjRTMhYTVMbmb3vS0fuIVm/liM6w/Z2+FU712cMjWSkebzLqbcs8a/QXdHEBLiUroGnghT/wQ7Pne/81c/DSOL/d/NM3miWy9UnFv77xpVLun0FHRL2/PuXa4U1MWPQuLowLxGWKRbsb7hTbjwwfpXm7cH1rqZ7jGXuTSReR+TmllBck/DhMH92ZVXzIY9Bygoqag5ZWB8DCOTunPx0f0Y2acbD7/7Dc9unMa13rJ8SU3IMa7JZ1wRmKB772YXcNcsmNoEu1YdWnqvLqUF7nbzyT/1/7iaS41kxF96pbgyqJmrYdyMll3LWndXaVAbTRNriZBQN8M96GT4+pkG+ws0Sz/P76Pdq1w6y+GyNrpqKXGN6FopHZKCbmlbdnwB3zwHJ80OXMDtNeYyWD0fNr/vVroHWktTJOpTuA9KC1hZ1JvbHn2H646ax4IzPWkia2YyLKkP549NYlSf7ozs052jkrrRLerQXPYRSacxe34If29ON8bE0e627a6VMPZ7/vmafPVMhLSig+kYYSHw5JkwajqceRf0qido3bocbBUMPcP/42ouNZIRfwkNh8RRsGd1y69VlA0VRe2jcklLBOpNb99jAON+D9YVdMcP1aLpTkxBt7QdVRXw5s+gezKcdmfgX2/IaRAd53K7WyHoLl8wg9Ck9YROLqUqbS1VC2YQcVsjminU4UBpBV9k5LI8PYsDGz7gQeCh1YYcG3JI98aHVs/i9R813F2uRVVFQsMb3xyiOZJPg9TvYF0X9wfyhqdcfuZnc9zdimNnwel3QrekI8/NWOa6xSW3oWZIaiQj/pQ0zi0MtLZludjtqXJJSwTqTW9kN9edsq7FlFkb3fPSaQU06DbGTAUeBkKBJ621fz7s+QHAs0BPzzF3WmvfMsYMAjYAngQovrDW3hrIsUob8OW/YN96mDkPIrsG/vVCw2HURbBmEZQXQ0RMYF8uazOhp5ZCGISmlMLaLWzLLqJbVBjdosKJCAs54hzfiiIjE8O59YzxbN5XyPL0bL7ekUdltSU6PJRfJ+yDUrj3xkv4yZtbD2k+M7IpaSItkTwBvny84eYQzZG5BgacDrNeP7gvaQwcdwN8/DdY+RSsXgAn3gaTf3xofd4ty9wtZc0uSUfVZxx8/SwU7HS16JvLW6O7owfdgXzT228CbPzvkW+AKssgN8OVMJROK2BBtzEmFHgEOAfYBawwxrxhrU31Oey3wIvW2seMMaOAt4BBnue2WGuPDtT4pI0p2AXL/uTKOY24oPVed8xlrtxW+tKANiexB/ZSFWIITYuAlHJsegRbTBLn3v9hzTGRYSE1AbjbhpG+J5PrR8yrqSjy84UzKamKZkzfHtx86hBOGZ7AsQN7EvnO+/BtNwYPTmHO1f2b3HzGL5KPczPPDTWHaKqiHPdmbMxvj3yua29X9nHSD+GDP8DyB1wAfsov4LgboXCvq8V7/M3+G49IW9PnaLfds8Y/QXfPAKzL6CySJ7oUydwMl0rilbMZbLUql3RygZzpPh7YbK3NADDGLACmA75BtwW6ez7vAXwXwPFIW/b2/7hfSOf9tXVLVQ2c7OrRrns5YEH37sxMKv5zPomVoRSmdafr2jKKIyO4N/KX/P3C8RworeRAaQUHSivZX1pJYdnBxznFIYdUFPn7t7NY9dtziOty2Kxt1kbXidKY4DSfARd0g1tM6c+ge/unbltfe/u4IfC9/7i1AO/dDe/8Bj7/J1QXgrGw6jHXFKmj56pK59R7lKs5nbkGRragpXnuVujWF8Lrb3Al9fBdTOkbdHv7KKhySacWyKC7H7DT5/Eu4ITDjrkbeMcYMxvoAvjWbhtsjPkG2A/81lq7PIBjlWBKW+rKLJ11V2AqX9QnJBSGnAmpL8A9cX5d4FhdbVnweTrD3rmWY9jGW2Mf5KndvflPyc2srT6aP9xyBQPi609pmT5n6SGpIqP7RBwZcIMrFxjsxi/d+0L3fm4RkT9tW+46iPY9puFj+x4Ns15zKSWLZkJKgWfxZZr/yoKJtDURMa6KSUvbwXekcoHBkjDS/b7atRLGXX5wf9Ym98YoXpWKOrMjk0hb15XAM9baZOB84DljTAiwBxhgrT0G+Bkw3xjT/fCTjTE3G2NWGmNWZmVlterAxU/Ki+GtX7j60ifODs4YvvsURpXCpXnQ21OztYV25hYz68nPiF/yQ443qew/bw7Tv3ctr//4PHqNPJUzuuxoMOAGmHPVKby150bGv7CIt/bcWHuqSGkBFGa6me5g6zfBzXT707ZPoP8JTcvJHnoGlFceWhZsr2phSwfmj3bwedt0N6ilQsM8i8oPW0yZtRFiB+suQicXyKB7N9Df53GyZ5+vG4AXAay1nwNRQC9rbZm1NsezfxWwBTgiorDWPmGtnWitnZiQkBCAL0ECbvn9rqHKBQ8Eb6Fb7m6/BWfV1ZbnPt/GlIc+4pLd9zMldCV26l+In3T1wYMGTHJ/3A5kNng9b6pI2h+m8frsKbUH6llpbltPY5xWk3wc5G+HQj+9CS7Khn2pbiFkUyUOc+XAKlEtbOn4+oyD/bvd/5nmqCiBA99pptsf+k1wb4Aqyw7u27dRqSUS0KB7BTDcGDPYGBMBXAG8cdgxO4CzAIwxI3FBd5YxJsGzEBNjzBBgOJARwLFKMGRtgk//AeOugMFBbMbgG5ylRUBUtOso1kQ7c4u5+skv+d3r6/lLj1e5zHwAp/4KM+mwwjsDTnTbHV+0fOzgmuJA21ig483r9lfpwG2fuG1z2rfPWAj7xsIrsW6rWtjSkSV5O1M2s153/g63VdDdcskToaocMte5x5XlbkF3bwXdnV3Agm5rbSVwO7AUV/7vRWvtemPMPcaYizyH/Ry4yRizGngBuM5aa4FTgTXGmG+Bl4BbrbVNj4Kk7bIW/vtzl4t47n3BHYtvcLY9GUpK4bGTXF5wI1RXW+Z+vo0pD33M2t0FvHr010w7sBAmXA9n/PrIE5LGQVgU7PzSP+PP2gShEW2j4kCf8RAS5r8Uk22fND6f+3DesmB35bqtbptLR5Y01m2bm2JSUy5Q/09arGYxpWfyITcDqis10y2BrdNtrX0LVwbQd99dPp+nAkd07bDWvgy8HMixSZCtedEtkLvwQega5NSgw2u2fvctvHITPHcxnHi7W+B5WN1pb/3s1D3ldI+sJKckglNTEnhoxAbi3rnfdUq84IHaK7GERbhfyn6b6U5zi3NC20Cvq4gY153Sn0H3gEmuprqI1C0mDnoMaP5iytxO0hinNXTvB12T3GLKE27xqVzSBu5GSlC1gb/S0umU5LmSbv0mwrHXBXs0hzag8dS1HnDzR/Du7+Dzf1K5+QN2nzmHPZGDyS0qJ7eonMeXreaqYc/V1M9etO1anp2cg1nwUxh8Glz6b1cZpS4DJsEnD0F5EUR0adkXkLWxeTPBgZJ8nGtUU11V//egIYVZkLXh0AoAIlK3Pi1YTJm3zXVu7dLLr0PqlIxxKSbexZRZmwAD8cODOiwJPgXd0vrevweKc+D7L0NIcAvoVFVbbn72Q6b3f5oFZyzmmdRpXPLPYnp0jSW3aArHVsTyl32Pk7RgKk9XXskzVVMAQ4jhkPrZy9ecgFn0N/dH74p5DXdk7D8JbJX7pdycfGWvihLI2+7y4tuK5ONgxZPuD03iqOZfZ7snn3tQEPP9RdqTPuNdN8SywqZ39fVWLmnNPgkdWb8JrhRuca6ncsnAgHc9lrYv2CUDpbPZtQpWPg3H3+L+QATBjpxi5n+5g9vmrWLCfe+SllVZE0BfN2ox+aWhjEzqzrRxfRl7+uV8cPpr5CedxN3hc1k3/AlW3jGGsX0imLtxGiWVkbz57en8O/wB6NEfrn4JIrs1PIj+ngWHO1qY152zGbBto1ygVz9PY5yWpphs+8TNvPU9usVDEukUksYBFvaua/q5eVuVWuJP3gZhu7/2NC9TPrdopltaU1UlvPkT6JZU+wLDACkoruCzLdks35zNJ+nZ7MgtBqBPjyjOGZnIqm07eXbjNK71NKAZ0zeSR64+9tCLnP46rPwPXZf+lq7Pn8GTZ9zPjV/cyMJvpvJSxL1ExfSAa15p/K3Z6FjXRGFnC/O6szyVS9pCuUCv+KEQ1dMF3ROubf51ti6HgScqn1uksfr4VDAZMKnx51nrZrqHnd3godJIfY4GjPsdn50Ow88N9oikDVDQLYGXu9U1nNmbBiHVcPZfIeqIXkd+sSOnmNvnfcyGzAoSu1m6Rvckbe8Bqi10jQxj0pA4fjB5ECcPT2BoQheMMezIGc7s+eH8/ZtZNTndRzAGjrvRtSJ/5UYS/ns9r3ftDhH7IczAxS9BzwFNG+yASa79fEtyn7PT2l6XM2NcisnhzSGaonCfK4V49JX+G5dIR9etD8T0avpiysK9UFmqmW5/iuruZrfXvgTVFZrpFkBBt7SGRTNdp8fJpa4O9uqn4PDa1S1UWlHFR2lZ3PXqF1ybMo+FZ7oFjk9uuIrZZ47mlOG9GN+/J+GhR2ZUeRvQNEpCCtzwHjycAoP3eFqMR8EHv4bhTZwlGjAJVj0N+zZA0pimneuVtcmVCmxrXc6Sj4MP34PS/c17g7VN+dwiTWaMZzFlE2t111QuUblAv0qeAN887z5X5RJBOd3SGvZudp0ew3BBqp/acZdWVPHO+kx+suAbJt73Hrc8t4rsohCuH3VwgWNheRg/PSeFiYPiag24myUsAor2t7yLZf8T3LYlKSbZaW3zl3nyBMDCd1837/xtn0BEV88tWhFptKRxrvthZXnjz/HW6FYte//yrm8B6NWG1t1I0CjolsDzYzvu0ooq3k3dWxNo3/zcKj5My+LCcX2Y+4PjGeOzwHHuxmmMTApQa3l/fE2xg1wt1+YupqyqdAsp22LQ7W0OsauZnSm3LXedO9tC7XGR9qTPeJfOkLWh8efkbQWMWwwu/tO9D4RZMMAzZx68oyCdlv6iSeDNWAhzz4U1e6H3cJjZuHbcNQ1oMssZGBvCkN6JfLYlh8KySnpEh3PB2D6cP64PJw2Nr5nFHhR/KrPnGx6oLz/bX1/TopmwdrMLuJvTYtwYGHBC85vk5G1zrYbb0iJKr+hYN7PTnKD7wF43g3/01f4fl0hH560KtWdN4ytE5W2DHsnuLp74zwe/g1FlnjTEte5vhm8jNul0FHRLwO2wiXxSdjpX2Re5pOJeHraJDMDVyD5QWkF+cQX5JRXkF5dTUFJBQYnbt+DLDVwz/GADmkfXXsH544dxwbi+hwTavpqUn90Sh3exbK7+kyD1ddj/HXTv27Rzsz2VS9riTDe4W6vp77jKCE2p/eutzz1Y+dwiTRY7GCK6Na1JTt42LaIMhH1b4GSfNMS1/kmtlPZLQbcE3Oz5y7k35gtsheXcpKeZ9o9SrOnC/tLKes87vAHNQ6tn8dfvBae2d8AM8OR17/gCxlzatHNrygW20S5nyRNh9fyDTTcaa+tyFzQkdbB/a5HWEBLiFmY3pYJJ7lZIaYXJis4mcZib4R5e2uLUSukYFHRLwKXuKWfU8K2YEsN1oxbzwDez+P6JyXSPDqdndDg9Y8LpUbONoEe0ezzjsXeZu3Easzz1swOWnx1MSeMgPKZ5QXd2misRFtUjMGNrqWRPA6Ddq5oWdG/7xFOfW7+eRJolaZyrmtGYcqTlRVC0TzPdgeCPNETpUPRXTQJqS1Yh0WHl7MxNYmD4XuZunMbovhHcfdHoBs+dc9UpzJ5P4POzgyk03C06bE4Fk6xNbXtFfO9R7g3FrhUw9nuNO+dAJuSkw7HXBHZsIh1Zn3HwVRHkZjR8Jyxvu9uqcon/+SsNUToMBd0SMBlZhVz5xBeEhHajsDieFRXxvBV2Y6OD51bLzw62AZNg+d+hrBAiuzbuHGtdl7O23DwmNAz6HtO0dvCqzy3Sckk+nSkbDLq9NboHBXRIIqKSgRIgGVmFXPnvL6iqtrx464mMjQ/lhJFDeX32FAbExwR7eG1L/0lgq2B3Eyp97P8Oyg+07ZlucHndmWuhsqxxx29bDpHdDwYNItJ0CSMgJLxxiym9NbrVGEck4BR0i99tzS7iyn9/QWWVZf5Nk0hJ7Aal+RDdM9hDa5v6HweYppUOzNrotm29tXDyca6sYWMXdW37RPW5RVoqLAISRzXu/13eNojs4cp8ikhAKegWv9qaXcQVT3xeE3AfldTNPVFaAFE9gzq2NiuqBySOblrQnZ3mtm21XKCXtyNbY1JM9u9xzX5UKlCk5ZLGuZlua+s/LncrxA5sWllPEWkWBd3iN96Au+LwgLuqAsoLNdNdn/4nuMC0qv4yijWyNrk3MV0SAjqsFuveB7onNy7orsnnPjmwYxLpDPqMh+Icl4pWH9XoFmk1CrrFL7ZlF3HlE194Au4TDgbc4Ga5oe2WtmsLBpzo3pjsW9+447PT3Cx3e5idSp7YuHz1bcvdbW7lc4u0nO9iyrpUV0P+dlUuEWklCrqlxbZlF3HFE19QXlXNvBtPYERS90MPKMl3W6WX1K2mSc6XjTu+rZcL9JV8HOTvcO3d67PtExh4UsN1hUWkYYmjAVP/YsoD37k1F5rpFmkVCrqlRbwBd1llFfNuPIGRfbofeZB3plvpJXXr0R+69W1cve7iXCjObvv53F7Jnrzu+ma7938HuVuUWiLiL5FdIX5Y/YspayqXDGqNEYl0egq6pdm257gqJWWVVcy/aVLtATdAaZ7baqa7bsa42e7GzHTXtH9vJ0F3n/EQEga76gm6lc8t4n99xtU/061ygSKtSnW5pEl25BQze/5yUveUEx1WDiFdWXDziXUH3OCTXqKc7noNOBHWvwr5O6Fn/7qPy/YE3QntJL0kPBqSxta/mHLbcvfzkTS29cYl0tH1GQ/rXnZ3x2Lijnw+dyuYUOiR3PpjE+mENNMtTTJ73sec1+dJ1lw1g1vHLKBv9ypG9a0n4AZXoxuUXtKQ/p687p0NzHZnbYKwaOgxIPBj8pd+E2H311BdVfvzW5fDwMnK5xbxJ+9iyrpmu/O2uYA7NLzVhiTSmSno7sxyt8Ljx8M9cW6bu7XOQ8srq3n1m12s21POtSMWEx1WxvWjFpORU0cQ5aumeklP/4y7o0ocA+FdGq7XnbXJtXYOaUf/fZOPg4oi2LfhyOcKdrlW1EotEfGvPuPdtq687rxtqlwi0ora0V9t8btFM6H3Wrg0z20XzTzikPzich79cDOn/PUDfrpwNd0iK3l2wzRKKiOZu3EaI5MiGn6dknwIi4LwKP9/DR1JaJjrTtnQYkpvucD2pL7FlNs+ddtBaooj4lcxca5Ofl1lA/O2ahGlSCtSTndntjcdJpe6n4LhpbB2c81TW7OLePrTrSxauYuSiipOGd6Lv1w2jkHxXfjxC134+7ezGJkUwZyrGhEoleYrn7ux+k+Cj/8Kpfshqpa0nbJCKNgJva5t/bG1RNwQiI5zed0Trjv0uW0fu7sgiWOCMTKRjq2uxZSl+13zHAXdIq1GQXdnlZsBoRbSIiClHNKjsInD+Cojhyc/2cp7G/YSHhLC9KP7csMpgw+pvf367ClNe62SfKWWNNaAE8BWu+B02FlHPp+T7rbtZRGllzFutru2CibbPvHkc+vGm4jfJY2DTW9DeRFEdDm4X5VLRFqdgu7OqKwQFlxNlenKgQ3d6Lm2gN1hifw66hd89MQXxMaEc/sZw7jmxIH07uaHlJDSfC2ibKzk48CEuMWUtQXdWWlu217KBfpKPg7S33U5/t47H/k73R//428J6tBEOqw+4wALe9dD/+MP7leNbpFWp6mltqgJCxybzFp4/TbI2sj/Rf6Y5X2HgzV81XcAq/eH8YdLxvDZnWfx83OP8k/ADZ4gq6d/rtXRRXZzaRY7Pq/9+exNrsRX3JDWHZc/JE8ErKti4rXdk889WPncIgFRVzt4Bd0irU5Bd1u0aCYkrK53gWOzffJ3SH0dzv4/XsgZwTnDXHB3ft/PKa4M5+oTBhId4eeybSX5yuluigGTYNcqqKo88rmsTRA/FMIasYC1rel7rNv6pphsXe7ekPUeHZQhiXR4PZLdeorD87rztkJ0rO5CirQiBd1t0d50l2ftXeC4N90/101/F96/F8Z8j88TryIitIxFO1wKw+fbxzeuEklzKL2kafqf4Mrr7V175HNZm6BXO8vn9oru6dJifJvkbFvuSgUqn1skMIxxKSaHlw3M26ZZbpFWpr90bVFUtFvgWInbhlrY/lnLrpmzBV66AZLG8M2x93LD3JUkdI/n9awbANiWf2zjKpE0VXW1pxJHT/9fu6MacKLbHt4SvrLcLYBtb+UCfSUf58oGWgv5OyB/u0oFigRa0jjYlwpVFQf3KegWaXUKutuavalQXATb+sErsZA5CroMhLnTXTvf5ig7AAuugpBQNp3+L2bNXUtCt0hevOVEXvrxxRAawXXH9GJAfIxfvxT32vsBq5nupujRD3r0PzKvOzcDbFX7XETplTzRlSnL2+qqloCa4ogEWp/xUFUOWRvd46pK96ZXlUtEWpWql7Q1n/0DwmPg1pWusQFAca4Lml/6geved9Id7pZhY1RXw6u3QnY6uy6cz5WL9tAtMox5N55A7+6ehZLRcVCSG5ivx9sCXjndTdP/BLfI0NqD/9bZm9y2vZUL9OVtkrNrpQu6o+Og96jgjkmko6tZTLkGksbC/t1QXamZbpFWppnutiR/J6xdBMdeezDgBvf5Na/B6Evg3bvgrV9AdSParwMsvx82vknu5Lu4dEkYoSGG+TdNIjnWZ1Y7OhZK8vz6pdQoyXdbpZc0zYBJcGCPm43yqikX2I6D7oSRrtX9rpWefG7V5xYJuPihbjLHu5jSW7lELeBFWpX+2rUlXzzqtif+6MjnwqPgsqfcLPeKJ2HB1a7ZQX02vQ3L/kjRiO8xbcVYKqqqmXfjCQzq1eXQ42LioDhAQbd3plvpJU0zYJLb7vTJ687e5NJOIrrUfk57EBoG/Y6FDYvdGwrlc4sEXkioK0XqXUyZ5ylDq5lukValoLutKM6FVc/CmO9Bz/61HxMSAufeC+ffD+lL4ZkLoXBf7cdmpcErN1OROI5Ldsxgf1klz91wAimJ3Y48NpAz3aUFbquZ7qbpPQoiux+a192eK5f46jcBDnznPlc+t0jr6DMOMte6lMO8bRASDt37BXtUIp2Kgu62YsWTrkzc5B83fOzxN8HMebBvAzx5NmQfVlKwtAAWXEV1SATXFt3BrkJ45vrjGdOvjrzq6NjA5XR700s00900IaEu/9lbwaS62v07J4wI7rj8oedACLNggNeu92/zJxGpXZ/xUH7AzXLnbYOeA9zvGRFpNQ0G3caYLsaYEJ/HIcaYAJS56MTKi+HLf8HwKZDYyEVlI86H6/4LFcXwn3Ngu2dGtLoaXrkFm7eVO8N+war8Lvzn2uOYMDC27mvFxLmZdmtb/rUcTgspm2/Aia7MV0k+FOyAypL2vYjSa+U/YVQZXLbf/82fRKR23sWUmWvcG12lloi0usZUL3kfOBso9DyOAd4BTgrUoDqdb+e5Mmon/6Rp5yVPgBvehXnfg2cvgp7xkJ8JIdUsiPo+r+YO5N+zJnDi0Pj6rxMdC1VlUFECEX5+P1WS79qWR3T173U7g/4nANY1k/G+IWrP5QK9srbBKT7Nn9ZuDvaIRDq+3iMhJMy1g8/b5tK8RKRVNSa9JMpa6w248XyumW5/qap0ZQKTjz/YFKUp4ga7wDsiBJK3wqUFVI8qY0LpMuZceSynH9W74WtEeyqlBCLFpLTApZY0tsShHJQ80b1h2fGFT7nADhB0Jw6D9CjX/Ck9yj0WkcAKi3TVg7Yud3cgVblEpNU1JuguMsYc631gjJkAlDTm4saYqcaYTcaYzcaYO2t5foAxZpkx5htjzBpjzPk+z/2v57xNxpgpjXm9dmn9q66Kw8k/aX5gGhOHLa+oaR0fklLOMDKZOiapcedHe1JPArGYsjRfiyibK6KLq6m780u3iDKm16GlJNurGQth31jX/GnfWPdYRAKvzzjXERaUXiISBI1JL/kJsMgY8x1u6VMS0GASpjEmFHgEOAfYBawwxrxhrU31Oey3wIvW2seMMaOAt4BBns+vAEYDfYH3jDEp1tpGFqduJ6yFTx92KQMp57XoUjvDk0hOLyJkeDnV6RHsCu/DgMae7NuEx99K8pXP3RIDToRVz7jykB1hlhvcDNstXwV7FCKdT9I4YJ77XEG3SKtrcKbbWrsCGAH8ELgVGGmtXdWIax8PbLbWZlhry4EFwPTDLw9093zeA/DUEWM6sMBaW2at3Qps9lyvY9n8PuxdC5PvaFGDkMqqambt/znsiIBXusGOCK4v/HnjLxDQ9JJ8VS5piQEnuAWU333dMcoFikjw9Bl38HMF3SKtrjHVS34EdLHWrrPWrgO6GmNua8S1+wE7fR7v8uzzdTfwfWPMLtws9+wmnIsx5mZjzEpjzMqsrKxGDKmN+fQh6NYXxl7e7EtUVVt+9uJq9oX24Im+Uym5tJx/95tK16Tkxl8koOklBUovaYn+kw5+3lFmukUkOCK7HyzX+cxZKtcp0soaM716k7U23/vAWpsH3OSn178SeMZamwycDzznW56wIdbaJ6y1E621ExMSEvw0pFaya5Vrg33ibRAW0axLVFVbfvnSat5Y/R3XnDSatzNvZPwLi3hrz43MuaoJnf68QXeg0ks00918laUQEQbGwop/6o+kiDTf6z9QuU6RIGpMTneoMcZY62qWeXK1GxMl7gZ8Wysme/b5ugGYCmCt/dwYEwX0auS57dunD7pc5wnXNev06mrL/76yhle+3s3Pz0lh9lnDgZHNG0t4FITH+H+m21rPQkrldDfbopkwshCGl0N6hnusfGgRaY69m2GyynWKBEtjZpWXAAuNMWcZY84CXgDebsR5K4DhxpjBxpgI3MLINw47ZgdwFoAxZiQQBWR5jrvCGBNpjBkMDAc6TqSRnQ4b3oTjboTIWtqyN8Bay29fX8eLK3dxx5nDPAF3C0XH+T/oLi+C6kqll7TE3s0u4Pb+kdyrP5Ii0kwq1ykSVI0Juv8H+AC3iPJWYC0Q3dBJ1tpK4HZgKbABV6VkvTHmHmPMRZ7Dfg7cZIxZjQvmr7POeuBFIBUX9P+oQ1Uu+ewfEBoBJ9za5FOttdz9xnrmf7mDH54+lJ+e46fFddGx/g+6vd0olV7SfPojKSL+onKdIkHVYHqJtbbaGPMlMBS4HJf+8XJjLm6tfQu3QNJ3310+n6cCk+s49w/AHxrzOu3KgUxYvQCO+T50bUTjGh/WWu777wae/Xw7N548mF9NOQrjr6YzMbH+z+kuLXBbzXQ334yFLqVk7WYXcOuPpIg0l8p1igRVnUG3MSYFt9DxSiAbWAhgrT2jdYbWQX3xqEu5OGl2w8f6sNbylyWb+M8nW7nupEH85oKR/gu4waWX7Ett+LimKMl3W+V0N5/+SIqIiHQI9c10bwSWAxdaazcDGGN+2iqj6qhKC2Dl0zBqOsQNadKpD76bxr8+2sLVJwzg99NG+TfgBqWXiIiIiARQfTndlwJ7gGXGmH97FlH6OdLrZFY+BWX7YfJPmnTaP95P5x8fbGbmxP7cO32M/wNucF0pS/JcxRF/qZnp7um/a4qIiIi0Q3UG3dba16y1V+C6US7DtYPvbYx5zBhzbiuNr+OoKIUvHoMhp0Pfoxt92qMfbubv76Zx6bH9+NOlYwkJCdD7nuhYl/ZSdsB/1/TmdGumW0RERDq5xiykLALmA/ONMbHADFxFk3cCPLaOZc0CKNwLlzze4KE7coqZPX856/eUExFSxtkjB/K3740PXMANh7aCj+run2t600si/XQ9ERERkXaq0d0fwXWj9HSBPCtQA+qQqqvg039A0jg3092A2fOXc17Sk6y9agazxy8kqyCH0EAG3ODSS8C/FUxK8iGyB4SE+u+aIiIiIu1Qk4JuaYbcrfDPMZC3GcqyIG9bg6ek7inn2pGLiQ4r47qRi9mwtyLw4/S2gvfnYsrSfIhW5RIRERERBd2BtmgmJGfAZQdgwHb3uB7WWnpEVfJ06jRKKiOZu3EaI5MiAj/OmvQSfwbdBVpEKSIiIkIjcrqlhfamw2SfNt5r62/j/eo3u8kujuDFrbN4aPUsRiZFMOeqUwI/zkDMdJfkq0a3iIiICAq6A697L0grhpTyBtt45xeX84f/buCYAT15+daTArtw8nDeoNufOd2l+dBruP+uJyIiItJOKegOtB7DYFMurLMNtvH+89sbyS+p4PlLAlgasC6hYW7RY4mfF1IqvUREREREQXdAlRXCrpVw3C0w9Y/1HrpiWy4LVuzk5lOHMLJPkErsRff0f063anSLiIiIaCFlQGV8CFXlkDKl3sPKK6v5zatr6dczmp+cHcR0jJg4/6WXVJZBZYlyukVERETQTHdgpb3tUjYGnlTvYU9+kkHa3kKenDWRmIgg/pNEx/pvplst4EVERERqaKY7UKqrIe0dGHYWhIbXedjO3GL+8X46U0YncvaoxFYcYC2i4/yX0+3tRuldoCkiIiLSiSnoDpTvvoaifXDUeXUeYq3ld6+vI9QY7r5odCsOrg7+TC8pLXBbzXSLiIiIKOgOmLQlYEJg2Nl1HvLW2kw+3JTFz889ij49oltxcHWIjnXBcnVVy69Vk16inG4RERERBd2BsmkJ9J/kZo9rsb+0gv9bvJ4x/bpz7UmDWndsdYmOA+zBWeqWqEkv6dnya4mIiIi0cwq6AyF/J+xdC0dNrfOQB5ZuIruwjD9eMpbQ1q7JXRd/dqXUQkoRERGRGgq6AyFtidum1J7PvXpnPnO/2M6sEwcxLrln642rId5ZeX/kdXtnyzXTLSIiIqKgOyDSlkDckFpboFdWVfPrV9fSu1skPz83JQiDq0e0J+j2RwWT0nwI71Jv5RYRERGRzkJBt7+VFcLWjyFlKpgj00ae+Wwb67/bz++njaZbVBsLSL2z0v5KL9EiShERERFAQbf/1XShPDKf+7v8Ev7+bhpnHJXAeWOSWn9sDfFrekm+UktEREREPBR0+1s9XSjvfmM91dZyz/QxmFpmwYMusocrc+i3me6eLb+OiIiISAegoNuf6ulC+W7qXt5J3cuPz0qhf1xMkAbYgJAQFyj7Jae7QDPdIiIiIh5hwR5Ah/LdN64LpU9qyY6cYm5//mPWZ5bTM6qSc0cHudV7Q6Jj/TPTXZoPUWNafh0RERGRDkAz3f6U9rZLzxh+Ts2u2fOXc17f/7Du6su5dcwL/GzBp0EcYCP4qxW80ktEREREaijo9qdaulCmZpZz3cjFRIeVce2IxWzILA/iABshOq7l6SVVlVB+QOklIiIiIh4Kuv2lji6UA3oank6dRkllJHM3TmNkUkSQBthI/kgvKdvvtprpFhEREQGU0+0/NV0oDw26ByYk8ti6K3ho9SxGJkUw56pTgjC4JoiJg+IWBt3eoF11ukVEREQABd3+k7YUYgdDr4NdJksrqvgyI4eLjh7Ony4dF8TBNUF0rEsNqapofjfJ0nzPtXr6a1QiIiIi7ZrSS/yhvMh1oTzqvEO6UH62JZui8iqmjG6DjXDqEh3rti1JMSnJd1ull4iIiIgACrr9Y8syqCo7IrVk6bq9dIsM46ShvYI0sGbwR1fK0gK31Uy3iIiICKCg2z/S3obI7od0oaysqubdDXs5a2RvIsLa0bfZHzPd3vQS5XSLiIiIAAq6W66OLpQrtuWRW1TO1DHtKLUEXMlAaFnZQKWXiIiIiBxCQXdL1XShPO+Q3UvXZxIZFsKpKQlBGlgz+WumOzQCwqP9MiQRERGR9k5Bd0vV0oWyutqyZF0mp6UkEBPRzgrE+CunO6rnIYtKRURERDozBd0tVUsXyjW7C8jcX9r+UksAIrpCSHjL00uUzy0iIiJSQ0F3S3i7UKZMOWT3knWZhIUYzhqRGKSBtYAxLe9KWZqvyiUiIiIiPhR0t0T6Urc96mA+t7WWpeszOXFoPD1imtlcJthi4lqWXlKSr0WUIiIiIj4UdLfEpiVHdKFM31fI1uyi9pla4tXime4CzXSLiIiI+Aho0G2MmWqM2WSM2WyMubOW5x80xnzr+UgzxuT7PFfl89wbgRxns9TRhXLJukyMgXNGtcPUEq/ouJanlyinW0RERKRGwEprGGNCgUeAc4BdwApjzBvW2lTvMdban/ocPxs4xucSJdbaowM1vhar6UJ5ZD73xIGx9O4WFaSB+UFMrCuF2BzV1Qerl4iIiIgIENiZ7uOBzdbaDGttObAAmF7P8VcCLwRwPP6VtsR1oRxwsAvljpxiUvfsZ8rodpxaAi1LLyk/ALZa6SUiIiIiPgIZdPcDdvo83uXZdwRjzEBgMPCBz+4oY8xKY8wXxpiLAzbK5qiuhrSlrgtlWETN7qXrMwE6QNAdB5UlUFHS9HNLC9xWM90iIiIiNdpK55YrgJestVU++wZaa3cbY4YAHxhj1lprt/ieZIy5GbgZYMCAAa032jq6UC5Zn8novt3pHxfTemMJBN+ulE3tKlnTAl453SIiIiJegZzp3g3093mc7NlXmys4LLXEWrvbs80APuTQfG/vMU9YaydaaycmJLRiu/VaulDu21/Kqu15TG3vs9zQsq6Upfluq/QSERERkRqBDLpXAMONMYONMRG4wPqIKiTGmBFALPC5z75YY0yk5/NewGQg9fBzgyZtCfQ/4ZAulEtT9wK071KBXtGer6s5XSlrZrp7+ms0IiIiIu1ewIJua20lcDuwFNgAvGitXW+MuccYc5HPoVcAC6y11mffSGClMWY1sAz4s2/Vk6Aq2AWZayFl6iG731mfyZCELgzr3TVIA/Mj3/SSptJMt4iIiMgRAprTba19C3jrsH13Hfb47lrO+wwYG8ixNVvaErf16UKZX1zO51tyuPnUIRifmt3tVovSS7SQUkRERORw6kjZFLlbYdnvwACvXOMeA+9v2Edlte0YqSXQspnuknyX7x7RAWb8RURERPxEQXdTvDgDhuXCZfuh91pYNBNwVUv69ohibL8OUrEjPBrCopuX0+3tRhmiHy0RERERL0VGTbFvC6SUu6Sc4aWwdzNFZZV8nJbFuaOTOkZqiVdzG+SU5Cu1REREROQwCrqbIjoG0iKgEkiPgsRhfJSWRVlldcdJLfGKiYPi5iykLNAiShEREZHDtJXmOG1fRQmUVUFGIqwrhMRhMGMhS5ZmEt8lguMGxTV8jfYkOrZl6SUiIiIiUkNBd2Ntft+1Rr9kPgw9E4Cyyio+2JjGheP6EBrSgVJLwAXd2WlNP68kH7r38/twRERERNozpZc01oY3XK7yoFNqdn22JYfCskqmdLTUEvCklzRzplvpJSIiIiKHUNDdGJVlsGkJjLgAQsNrdi9dl0m3yDBOGhofxMEFiHch5SE9ixpgrcvp1kJKERERkUMo6G6MjI+grABGHmykWVVteSd1L2eM6E1kWGgQBxcg0XFQXQHlhY0/p6IEqsqV0y0iIiJyGAXdjbHhdYjoBkPPqNm1YlsuuUXlHa9qiVdzulKqBbyIiIhIrRR0N6SqEja+BUdNhbDImt1L1mUSGRbCaSkJQRxcADWnK2VJvtsqvURERETkEAq6G7L9E1c6zye1xFrL0vWZnJqSQJfIDloAJtoz092UsoGlBZ5ze/p9OCIiIiLtmYLuhqS+DuExMOzsml1rdhWwp6CUqaM7aGoJNG+m25teopxuERERkUMo6K5PdRVseBOGnwMRMTW7l6zPJCzEcNbI3kEcXIA1J6db6SUiIiIitVLQXZ+dX0LRviNTS9ZlcuLQeHrGRARxcAHWkplu77kiIiIiAijorl/q6xAaCSlTanZt3ldIRnYRUzpyagm4euQR3ZoYdHtyuiO7B2ZMIiIiIu2Ugu66VFfDhsUw7CyI7AbAjpxifvDUMkJMFQu+SGVHTnGQBxlgMbFNTy+J6AahHXRxqYiIiEgzKeiuy3dfw/7dh6SWzJ6/nKuGPsf6qy9nWvJTzJ6/PIgDbAXerpSNpRbwIiIiIrVS0F2X1NchJMzV5/buyiznulGLiQ4rY9aIxWzILA/iAFtBdFzTSgaW5GsRpYiIiEgtFHTXxloXdA8+7ZBFgUPiQ3k6dRollZHM3TiNkUkdeCEluAomTe1IqZluERERkSMo6K5N5hrI3w6jph+y+5JjU/jnmpmMm7+It/bcyJyrTgnSAFtJk9NLClSjW0RERKQWWvFWm9Q3wITAiAsO2V1QWkmFjWHDvVMJC+0E71ei49zsdXU1hDTi61V6iYiIiEitOkHk2ETe1JKBk6FLr0Oe2ppVxIC4mM4RcIOb6bbVUFbQuOOVXiIiIiJSq04SPTZB1kbIST8itQQgI7uQIQldgzCoIGlKV8rKcqgo1ky3iIiISC0UdB8u9Q3AwMhph+yuqrZsyylmSK8uwRlXMER7gu7G5HV7G+Mop1tERETkCAq6D7fhDeh/AnQ7tOPk7rwSyiurGZLQmYLuJrSCr2kB3zNQoxERERFptxR0+8rZAnvXwaiLjngqI7sQQOkldSnJd1ull4iIiIgcQUG3r9TX3XZkLUF3VhEAgztVeolmukVERET8QUG3rw1vQN9joWf/I57KyC6ke1QY8V06eEMcX1E9ANO4rpTK6RYRERGpk4Jur7zt8N03taaWAGzNLmJIQleMMa08sCAKCXVBdGNmur3HKL1ERERE5AgKur02LHbbWlJLwKWXdKpFlF6NbQWv9BIRERGROino9trwBiSOhfihRzxVXF7JnoLSzlUu0Cs6rnHpJSX5EBYNYZEBH5KIiIhIe6OgG2D/d7DzyzpTS7yLKDtV5RKv6NjG1+nWLLeIiIhIrRR0A2x4023rSC3Zmu0NujvhTHdT0ku0iFJERESkVgq6waWW9DoKeo+o9emMrCKMgUHxnTDojo49WIO7PiX5WkQpIiIiUgcF3YVZsP3TOlNLwJUL7Nsjmqjw0FYcWBsRHQdlBVBVWf9xpflKLxERERGpg4LujW+Cra4ztQS85QI74Sw3HOxK2VBed2mBZrpFRERE6qCge8MbEDsIksbW+rS1loysIoZ2xkWU0PiulCUFyukWERERqUPnDrpL8mDrxzBqOtTR9CbrQBmFZZWdq/27r5qgu57FlNVVLgVF6SUiIiIitercQfemt6G6EkZOr/OQjM5cuQQaN9Nd0wK+Z8CHIyIiItIedd6gO3crvPMLMMB/f+ge16JT1+iGgznd9ZUN9AbdmukWERERqVXnDboXzoBhOXDZfui9FhbNrPWwjKxCosJD6NM9qpUH2EZEexdS1hd057utcrpFREREahXQoNsYM9UYs8kYs9kYc2ctzz9ojPnW85FmjMn3ee5aY0y65+Navw8uawuklEMYMLwU9m6u9bCM7CIGxXchJKT2nO8OL7IbhITVn17ireOt9BIRERGRWoUF6sLGmFDgEeAcYBewwhjzhrU21XuMtfanPsfPBo7xfB4H/B6YCFhglefcRvQjb6TE4ZC+1gXc6VGQOKzWw7ZmFzGqT3e/vWy7Y4zL6643vSTfbZVeIiIiIlKrQM50Hw9sttZmWGvLgQVA3SsW4UrgBc/nU4B3rbW5nkD7XWCqX0c3YyHsGwuvxLrtjIVHHFJeWc2O3OLOW7nEKzpWM90iIiIiLRCwmW6gH7DT5/Eu4ITaDjTGDAQGAx/Uc26/Ws67GbgZYMCAAU0bXdxguOWreg/ZkVtMVbXtvJVLvKLjGsjp9lYvUU63iIiISG3aykLKK4CXrLVVTTnJWvuEtXaitXZiQkKC3we1NbuTVy7xiomD4vpKBua7vO+ITv7mRERERKQOgQy6dwP9fR4ne/bV5goOppY09dyAycgqBFB6SWPSS6J61tlgSERERKSzC2TQvQIYbowZbIyJwAXWbxx+kDFmBBALfO6zeylwrjEm1hgTC5zr2deqMrKK6NU1gh7R4a390m1LdGzDJQO1iFJERESkTgHL6bbWVhpjbscFy6HAU9ba9caYe4CV1lpvAH4FsMBaa33OzTXG3IsL3AHusdbWE/UFRkZ2IUN6dfLUEnBBd0UxVJRCeC31yksLlM8tIiIiUo9ALqTEWvsW8NZh++467PHddZz7FPBUwAbXCFuzizh7ZGIwh9A2eLtSluRBeJ8jny/JP9guXkRERESO0FYWUrY5BSUVZBeWK58bGu5KqfQSERERkXop6K6DdxFlp69cAgdnsetaTOldSCkiIiIitVLQXYeD5QI1012TXlJbV0prldMtIiIi0gAF3XXIyCoiNMQwIC4m2EMJvvpmussLwVYpvURERESkHgq665CRXciAuBjCQ/UtqjenWy3gRURERBqkiLIOGVlFDNEiSic8GkIja5/pLs13W810i4iIiNRJQXctqqst23KKlM/tZYynFXwtM92lBW6rnG4RERGROinorsV3BSWUVlQzWI1xDoqOq32mW+klIiIiIg1S0F2LjCxVLjlCdKzSS0RERESaSUF3LVQusBYxsbWnl2imW0RERKRBCrprkZFVSLfIMBK6RgZ7KG1HnTPdBYCByO6tPiQRERGR9kJBdy0ysosYnNAFY0ywh9J2RMe5koHWHrq/NB+iukOIfpRERERE6qJIqRYqF1iLmDioKofyokP3qwW8iIiISIMUdB+mtKKK7wpKGJKgyiWHqKsrZWm+FlGKiIiINEBB92G2ZhdhLQzWTPeh6upKqZluERERkQYp6D6MygXWoc6Z7gI1xhERERFpgILuw2zNLgQ0032EGM9M9+FlA5VeIiIiItIgBd2Hycgqok+PKGIiwoI9lLZF6SUiIiIizaag+zBbsouUWlKb2tJLKkqgqkwz3SIiIiINUNDtw1rL1qxChvRS5ZIjhEVARFco9gm6SwvcVjndIiIiIvVS0O0jp6ic/aWVmumuy+FdKdUCXkRERKRRFHT78FYu0SLKOkTHHprTXZrv2d8zGKMRERERaTcUdPvwVi4ZqsY4tYuJO7R6Sc1Md2xQhiMiIiLSXijo9pGRVUREWAh9e0YHeyht0+HpJcrpFhEREWkUBd0+tmQVMSg+htAQE+yhtE3RcUovEREREWkGBd0+MrJVuaRe3pnu6mr3uCa9RDPdIiIiIvVR0O1RWVXNjpxiVS6pT0wc2Goo2+8el+a7MoKh4UEdloiIiEhbp6DbY2deCZXVliFaRFm3w7tSlhZolltERESkERR0e2RkucolKhdYj8O7UqoFvIiIiEijKOj22JrtanQPVXpJ3WI8M93erpSl+VpEKSIiItIICro9tmQVEdclgp4xEcEeStulmW4RERGRZlHQ7ZGRVajUkoYop1tERESkWRR0e2zNLmKIgu76eQPsEqWXiIiIiDSFgm7gQGkF+w6UqXJJQ0LDXOBdnAtVFVBeqPQSERERkUZQ0M3BRZSq0d0I3q6U3hbwmukWERERaZCCbiAjyxN0K72kYd6ulN6gWzndIiIiIg1S0A1kZBcRYmBAfEywh9L2xcS59JKaFvA9gzkaERERkXZBQTeuckn/uBgiw0KDPZS2r2am27OYUuklIiIiIg1S0I1LL1G5wEby5nRrpltERESk0Tp90G2t9ZQLVOWSRomJc/ncxZ5a3crpFhEREWlQpw+6M/eXUlJRpcoljeXtSpm/3fO4Z9CGIiIiItJeBDToNsZMNcZsMsZsNsbcWccxlxtjUo0x640x8332VxljvvV8vBGoMapySRN5u1LmboXQSAiPDu54RERERNqBsEBd2BgTCjwCnAPsAlYYY96w1qb6HDMc+F9gsrU2zxjT2+cSJdbaowM1Pq+MrEIANcZpLO9Md26GZrlFREREGimQM93HA5uttRnW2nJgATD9sGNuAh6x1uYBWGv3BXA8tcrILqJLRCiJ3SNb+6XbpxhP0J23TYsoRURERBopkEF3P2Cnz+Ndnn2+UoAUY8ynxpgvjDFTfZ6LMsas9Oy/uLYXMMbc7DlmZVZWVrMGmZFVxOCELhhjmnV+p+NNL6ks0SJKERERkUYKWHpJE15/OHA6kAx8bIwZa63NBwZaa3cbY4YAHxhj1lprt/iebK19AngCYOLEibY5A8jILuTo/rEt+BI6mWif75XSS0REREQaJZAz3buB/j6Pkz37fO0C3rDWVlhrtwJpuCAca+1uzzYD+BA4xt8DLKusYldeiRZRNkVUDzCeJkJKLxERERFplEAG3SuA4caYwcaYCOAK4PAqJK/hZrkxxvTCpZtkGGNijTGRPvsnA6n42facYqxF5QKbwpiDM9ya6RYRERFplIAF3dbaSuB2YCmwAXjRWrveGHOPMeYiz2FLgRxjTCqwDPiltTYHGAmsNMas9uz/s2/VE3+pqVyixjhN483rVk63iIiISKMENKfbWvsW8NZh++7y+dwCP/N8+B7zGTA2kGMDV7kEYLBmupsmJg5yUHqJiIiISCN16o6UGVlFJHaPpGtksNeTtjPexZRKLxERERFplE4edBcqtaQ5atJLegZ1GCIiIiLtRacNunfkFJO+J5MV27KYPmcpO3KKgz2k9sM7062cbhEREZFG6bRB923Pf8QPxy5g7VUzOL/Pk8yevzzYQ2ofcrdC6gIwFt76kXssIiIiIvXqtEH3pr2VXD9qMdFhZcwasZgNmeXBHlL7sGgmDN4Dlx2AvunusYiIiIjUq9MG3aP6RPDsxmmUVEYyd+M0RiZFBHtI7cPezTC81NNLtNQ9FhEREZF6ddqyHXOuOoXZ8+Hv38xiZFIEc646JdhDah8Sh0H6Whdwp0e5xyIiIiJSr04bdA+Ij+H12VOCPYz2Z8ZCl1KydrMLuGcsDPaIRERERNq8Tht0SzPFDYZbvgr2KERERETalU6b0y0iIiIi0loUdIuIiIiIBJiCbhERERGRAFPQLSIiIiISYAq6RUREREQCTEG3iIiIiEiAKegWEREREQkwBd0iIiIiIgGmoFtEREREJMAUdIuIiIiIBJiCbhERERGRAFPQLSIiIiISYAq6RUREREQCTEG3iIiIiEiAKegWEREREQkwBd0iIiIiIgGmoFtEREREJMAUdIuIiIiIBJiCbhERERGRAFPQLSIiIiISYAq6RUREREQCTEG3iIiIiEiAKegWEREREQkwBd0iIiIiIgGmoFtEREREJMAUdIuIiIiIBJiCbhERERGRAFPQLSIiIiISYAq6RUREREQCTEG3iIiIiEiAKegWEREREQkwBd0iIiIiIgEW0KDbGDPVGLPJGLPZGHNnHcdcboxJNcasN8bM99l/rTEm3fNxbSDHKSIiIiISSGGBurAxJhR4BDgH2AWsMMa8Ya1N9TlmOPC/wGRrbZ4xprdnfxzwe2AiYIFVnnPzAjVeEREREZFACeRM9/HAZmtthrW2HFgATD/smJuAR7zBtLV2n2f/FOBda22u57l3gakBHKuIiIiISMAEMujuB+z0ebzLs89XCpBijPnUGPOFMWZqE84VEREREWkXApZe0oTXHw6cDiQDHxtjxjb2ZGPMzcDNnoeFxphNzRhDLyC7GedJx6OfBfHSz4J46WdBfOnnQbyOauoJgQy6dwP9fR4ne/b52gV8aa2tALYaY9JwQfhuXCDue+6Hh7+AtfYJ4ImWDNIYs9JaO7El15COQT8L4qWfBfHSz4L40s+DeBljVjb1nECml6wAhhtjBhtjIoArgDcOO+Y1PMG1Meb/27vXGLuqMg7jz2NpQIFQCtgQ0QCCIYVgkYgQKgKGBpVINURCNEElQUQFVDToFxVDlJAIIokkIqkfKpEgt0CwNFguQiyXUmzLJYabgkgRqVY/FNq+fthrZDq2dKb2zCnd/18yOXuvsy/rzLw56+3qe87ak67c5ClgATBH3V3dHZjT2iIiIiIi3nQGNtNdVWvVL9Mly1OAq6tqhXoh8GBV3czryfWjwDrgG1X1MoD6fbrEHeDCqvr7oPoaERERETFIVtWw+zBU6pmtTCV6LrEQIxILMSKxEKMlHmLElsRC75PuiIiIiIhByzLwERERERED1tukezxL1Mf2S71aXakuH9U2XV2o/rE97j7MPsbkUN+pLlIfVVeo57b2xEPPqDup96uPtFj4XmvfT13cxotftS8HiB5Qp6gPq7e0/cRCT6nPqMvUpSPfXDLRcaKXSfeoJeo/AswETlNnDrdXMcnm8b+rnF4A3FFVBwJ3tP3Y/q0Fvl5VM4EjgS+194PEQ/+sAY6vqvcCs4AT1SOBi4FLq+oA4BXgjOF1MSbZucBjo/YTC/12XFXNGvW1kRMaJ3qZdDO+JepjO1ZVdwNjvxHnZOAXbfsXwNzJ7FMMR1W9UFVL2vZqugH2HSQeeqc6/2q7U9tPAccD17X2xEJPqPsAHwOuavuSWIgNTWic6GvSnWXmY2NmVNULbfuvwIxhdiYmn7ovcBiwmMRDL7VygqXASmAh8CSwqqrWtkMyXvTHZcA3gfVtfw8SC31WwO3qQ21FdJjgODHsZeAjtklVVWq+2qdH1F2AXwPnVdU/u0mtTuKhP6pqHTBLnQbcABw03B7FMKgnASur6iH12CF3J7YNs6vqefXtwEL18dFPjmec6OtM93iWqI/+eVHdG6A9rhxyf2KSqFPpEu75VXV9a0489FhVrQIWAUcB09SRSaqMF/1wNPBx9Rm6EtTjgR+TWOitqnq+Pa6k+wf5EUxwnOhr0j2eJeqjf24GTm/bpwM3DbEvMUlanebPgceq6kejnko89Iy6V5vhRn0rcAJdjf8i4JR2WGKhB6rqW1W1T1XtS5cj/LaqPk1ioZfUndVdR7aBOcByJjhO9HZxHPWjdPVaI0vUXzTcHsVkUq8BjgX2BF4EvgPcCFwLvAt4FvhUVY39sGVsZ9TZwD3AMl6v3fw2XV134qFH1EPpPgw1hW5S6tqqulDdn262czrwMPCZqlozvJ7GZGrlJedX1UmJhX5qf/cb2u4OwC+r6iJ1DyYwTvQ26Y6IiIiImCx9LS+JiIiIiJg0SbojIiIiIgYsSXdERERExIAl6Y6IiIiIGLAk3RERERERA5akOyJiK1KnqWeP2j9WvWWYffp/qOeoj6nzJ/m+31XPn8x7RkQMUpLuiIitaxpw9uYOehM5GzihLQwSERFbKEl3RMTW9UPg3epS9ZLWtot6nfq4Or+tgol6uHqX+pC6YGQ54dHUeerl6n3qU+oprX2DGXT1CvWzbfsZ9QetDw+q72vXf1I9a2OdVr+mLm8/57W2K4H9gdvUr445fop6ifqA+gf1C6P6dbd6q/qEeqX6lvbcaeqydo+LR13rRHWJ+oh6x6jbzFTvbK/7nAn9FSIitjE7DLsDERHbmQuAQ6pqFvx3NbvDgIOBvwD3Akeri4GfACdX1UvqqcBFwOc3cs29gdnAQXTLDl83jn78qapmqZcC84CjgZ3oli6+cvSB6uHA54APAAKL1buq6iz1ROC4qvrbmOufAfyjqt6v7gjcq97enjsCmEm3QttvgE+q9wEXA4cDrwC3q3Pb7+NnwDFV9bQ6fdQ9DgKOA3YFnlB/WlWvjeO1R0Rsc5J0R0QM3v1V9RyAuhTYF1gFHAIsbBPfU4AXNnH+jVW1HnhUnTHOe97cHpcBu1TVamC1ukadVlWrRh07G7ihqv7d+ng98EG6Za43ZQ5w6MjMO7AbcCDwanu9T7VrXdOu/xpwZ1W91NrnA8cA64C7q+ppgDFLKN/altheo64EZgDPjfP1R0RsU5J0R0QM3ppR2+vo3nsFVlTVURM83/a4lg1LBHfaxDnrx5y/nq3z3i/wlapasEFjN7NfY44duz9eG/u9RUS8KaWmOyJi61pNVw6xOU8Ae6lHAahT1YMncJ9n6Wqed1SnAR+ecE9fdw8wV32bujPwidb2RhYAX1SnAqjvaecCHKHu12q5TwV+B9wPfEjdU50CnAbcBfweOEbdr11n+tgbRURsDzJrEBGxFVXVy+q96nLgNuDWTRz3aivNuFzdje79+DJgxTjv82f1Wroa7ad541KQzV1riTqPLjEGuKqqNne9q+jKZJa0D4a+BMxtzz0AXAEcACyiK11Zr17Q9qUrHbkJQD0TuL4l6SuBE7b0tUREbKus2tL/9YuIiNhQKy85v6pOGnJXIiK2KSkviYiIiIgYsMx0R0REREQMWGa6IyIiIiIGLEl3RERERMSAJemOiIiIiBiwJN0REREREQOWpDsiIiIiYsCSdEdEREREDNh/AMoORcAay2B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126" name="AutoShape 6" descr="data:image/png;base64,iVBORw0KGgoAAAANSUhEUgAAAt0AAAHQCAYAAAB9QdaxAAAAOXRFWHRTb2Z0d2FyZQBNYXRwbG90bGliIHZlcnNpb24zLjMuNCwgaHR0cHM6Ly9tYXRwbG90bGliLm9yZy8QVMy6AAAACXBIWXMAAAsTAAALEwEAmpwYAACRXElEQVR4nOzdd3xUVfrH8c9JT6hJCAkQOkQ6Kqgo9gYWxLKIZUVd67ri9v352+L6U7frqsuqq+taUBDEjqtgQ8UOqLQACYQugXRIb+f3x5kJA6RnJpPyfb9eed3MnXvvnISQPHPuc57HWGsREREREZHACQn2AEREREREOjoF3SIiIiIiAaagW0REREQkwBR0i4iIiIgEmIJuEREREZEAU9AtIiIiIhJgCrpFRERERAJMQbeISBtijPnQGJNnjIkM9lhERMR/FHSLiLQRxphBwCmABS5qxdcNa63XEhHprBR0i4i0HbOAL4BngGu9O40x/Y0xrxhjsowxOcaYf/o8d5MxZoMx5oAxJtUYc6xnvzXGDPM57hljzH2ez083xuwyxvyPMSYTeNoYE2uMedPzGnmez5N9zv/QGHOvMeZTz2u9Y4zp5fP8ycaYz4wx+caYncaY64wxxxlj9hpjQn2Ou9QYszog3z0RkTZMQbeISNsxC5jn+ZhijEn0BKxvAtuBQUA/YAGAMWYGcLfnvO642fGcRr5WEhAHDARuxv09eNrzeABQAvzzsHOuAq4HegMRwC884xgIvA3MARKAo4FvrbUrPOM51+ca1wBzGzlGEZEOQ7cURUTaAGPMybiA90VrbbYxZgsuyP0C6Av80lpb6Tn8E8/2RuCvnuAWYHMTXrIa+L21tszzuAR42Wc8fwCWHXbO09baNM/zL3IwBeYq4D1r7QuexzkcDP6fBb4PvG2MiQOmALc1YZwiIh2Cgm4RkbbhWuAda2225/F8z77dwHafgNtXf2BLM18vy1pb6n1gjIkBHgSmArGe3d2MMaHW2irP40yf84uBro0Yx/PABmNMF+ByYLm1dk8zxywi0m4p6BYRCTJjTDQuIA315FgDRAI9gb3AAGNMWC2B905gaB2XLQZifB4nAbt8HtvDjv85cBRwgrU20xhzNPANYBrxJewEjq/tCWvtbmPM58CluNSSxxpxPRGRDkc53SIiwXcxUAWMwuVDHw2MBJZ7ntsD/NkY08UYE2WMmew570ngF8aYCcYZ5smvBvgWuMoYE2qMmQqc1sAYuuFSTPI9aSC/b8L45wFnG2MuN8aEGWPiPUG711zgV8BY4JUmXFdEpMNQ0C0iEnzX4vKld1hrM70fuIWMVwLTgGHADtxs9UwAa+0i4A+4VJQDwGu4xZEAP/aclw9c7XmuPg8B0UA2Lo98SWMHb63dAZyPmy3PxQX8430OeRWXr/6qtba4sdcVEelIjLWH32EUERHxL8/C0Fuste8FeywiIsGgmW4REQkoY8xluBzyD4I9FhGRYAlY0G2MecoYs88Ys66O540x5h/GmM3GmDXehg6e5641xqR7Pq6t7XwREWn7jDEf4hZP/shaWx3k4YiIBE3A0kuMMacChcBca+2YWp4/H5iNywM8AXjYWnuCZwHPSmAibmZkFTDBWpsXkIGKiIiIiARYwGa6rbUf4xbU1GU6LiC31tovgJ7GmD64xgnvWmtzPYH2u7i6sSIiIiIi7VIwc7r74Wq7eu3y7Ktrv4iIiIhIu9Sum+MYY24Gbgbo0qXLhBEjRgR5RCIiIiLS0a1atSrbWpvQlHOCGXTvxrUO9kr27NsNnH7Y/g9ru4C19gngCYCJEyfalStXBmKcIiIiIiI1jDHbm3pOMNNL3gBmeaqYTAIKrLV7gKXAucaYWGNMLHCuZ5+IiIiISLsUsJluY8wLuBnrXsaYXbiWwuEA1tp/AW/hKpdsBoqB6z3P5Rpj7gVWeC51j7W2vgWZIiIiIiJtWsCCbmvtlQ08b4Ef1fHcU8BTgRiXiIiIiEhra9cLKUVEREQ6koqKCnbt2kVpaWmwhyJAVFQUycnJhIeHt/haCrpFRERE2ohdu3bRrVs3Bg0ahDEm2MPp1Ky15OTksGvXLgYPHtzi6wVzIaWIiIiI+CgtLSU+Pl4BdxtgjCE+Pt5vdx0UdIuIiIi0IQq42w5//lso6BYRERERCTAF3SIiIiLS6iorK4M9hFaloFtERESkndqRU8z0OUtJ+c1ips9Zyo6cYr9c9+KLL2bChAmMHj2aJ554AoAlS5Zw7LHHMn78eM466ywACgsLuf766xk7dizjxo3j5ZdfBqBr164113rppZe47rrrALjuuuu49dZbOeGEE/jVr37FV199xYknnsgxxxzDSSedxKZNmwCoqqriF7/4BWPGjGHcuHHMmTOHDz74gIsvvrjmuu+++y6XXHKJX77e1qDqJSIiIiJt0P8tXk/qd/vrPWZzZiY3jpzPgjMW80zqNC75ZzHDkpLqPH5U3+78ftroBl/7qaeeIi4ujpKSEo477jimT5/OTTfdxMcff8zgwYPJzXV9C++991569OjB2rVrAcjLy2vw2rt27eKzzz4jNDSU/fv3s3z5csLCwnjvvff49a9/zcsvv8wTTzzBtm3b+PbbbwkLCyM3N5fY2Fhuu+02srKySEhI4Omnn+YHP/hBg6/XVijoFhEREWmn8ktDuW7UYqLDyrhu1GLu/+Yav1z3H//4B6+++ioAO3fu5IknnuDUU0+tKZ0XFxcHwHvvvceCBQtqzouNjW3w2jNmzCA0NBSAgoICrr32WtLT0zHGUFFRUXPdW2+9lbCwsENe75prruH555/n+uuv5/PPP2fu3Ll++Xpbg4JuERERkTaoMTPS0+csZe7GacwasZi5G6cxpm8kC285sUWv++GHH/Lee+/x+eefExMTw+mnn87RRx/Nxo0bG30N36ofh5fc69KlS83nv/vd7zjjjDN49dVX2bZtG6effnq9173++uuZNm0aUVFRzJgxoyYobw+U0y0iIiLSTs256hTe2nMj419YxFt7bmTOVae0+JoFBQXExsYSExPDxo0b+eKLLygtLeXjjz9m69atADXpJeeccw6PPPJIzbne9JLExEQ2bNhAdXV1zYx5Xa/Vr18/AJ555pma/eeccw6PP/54zWJL7+v17duXvn37ct9993H99de3+GttTQq6RURERNqpAfExvD57Cml/mMbrs6cwID6mxdecOnUqlZWVjBw5kjvvvJNJkyaRkJDAE088waWXXsr48eOZOXMmAL/97W/Jy8tjzJgxjB8/nmXLlgHw5z//mQsvvJCTTjqJPn361Plav/rVr/jf//1fjjnmmEOqmdx4440MGDCAcePGMX78eObPn1/z3NVXX03//v0ZOXJki7/W1mSstcEeg19MnDjRrly5MtjDEBEREWm2DRs2tLtgsrXdfvvtHHPMMdxwww2t8nq1/ZsYY1ZZayc25TrtJxFGRERERDq1CRMm0KVLFx544IFgD6XJFHSLiIiISLuwatWqYA+h2ZTTLSIiIiISYAq6RUREREQCTEG3iIiIiEiAKegWEREREQkwBd0iIiIiIgGmoFtEREREmqVr167BHkK7oaBbREREpL3K3QqPHw/3xLlt7tZgjygofLtZtlWq0y0iIiLSFr19J2Surf+YfatgeB5MLoe01fDvE6H3hLqPTxoL5/25zqfvvPNO+vfvz49+9CMA7r77bsLCwli2bBl5eXlUVFRw3333MX369AaHX1hYyPTp02s9b+7cudx///0YYxg3bhzPPfcce/fu5dZbbyUjIwOAxx57jL59+3LhhReybt06AO6//34KCwu5++67Of300zn66KP55JNPuPLKK0lJSeG+++6jvLyc+Ph45s2bR2JiIoWFhcyePZuVK1dijOH3v/89BQUFrFmzhoceegiAf//736SmpvLggw82+HU1l4JuERERkfaqtARSyl1El1IOa0tadLmZM2fyk5/8pCbofvHFF1m6dCl33HEH3bt3Jzs7m0mTJnHRRRdhjKn3WlFRUbz66qtHnJeamsp9993HZ599Rq9evcjNzQXgjjvu4LTTTuPVV1+lqqqKwsJC8vLy6n2N8vJyVq5cCUBeXh5ffPEFxhiefPJJ/vrXv/LAAw9w77330qNHD9auXVtzXHh4OH/4wx/429/+Rnh4OE8//TSPP/54i753DVHQLSIiItIW1TMjXePx4yF9LQwvhfQoSDoKrv9vs1/ymGOOYd++fXz33XdkZWURGxtLUlISP/3pT/n4448JCQlh9+7d7N27l6SkpHqvZa3l17/+9RHnffDBB8yYMYNevXoBEBcXB8AHH3zA3LlzAQgNDaVHjx4NBt0zZ86s+XzXrl3MnDmTPXv2UF5ezuDBgwF47733WLBgQc1xsbGxAJx55pm8+eabjBw5koqKCsaOHdvE71bTKOgWERERaa9mLIRFM2HtZkgc5h639JIzZvDSSy+RmZnJzJkzmTdvHllZWaxatYrw8HAGDRpEaWlpg9dp7nm+wsLCqK6urnl8+PldunSp+Xz27Nn87Gc/46KLLuLDDz/k7rvvrvfaN954I3/84x8ZMWIE119/fZPG1RxaSCkiIiLSXsUNhlu+grty3TZucIsvOXPmTBYsWMBLL73EjBkzKCgooHfv3oSHh7Ns2TK2b9/eqOvUdd6ZZ57JokWLyMnJAahJLznrrLN47LHHAKiqqqKgoIDExET27dtHTk4OZWVlvPnmm/W+Xr9+/QB49tlna/afc845PPLIIzWPvbPnJ5xwAjt37mT+/PlceeWVjf32NJuCbhERERGpMXr0aA4cOEC/fv3o06cPV199NStXrmTs2LHMnTuXESNGNOo6dZ03evRofvOb33Daaacxfvx4fvaznwHw8MMPs2zZMsaOHcuECRNITU0lPDycu+66i+OPP55zzjmn3te+++67mTFjBhMmTKhJXQH47W9/S15eHmPGjGH8+PEsW7as5rnLL7+cyZMn16ScBJKx1gb8RVrDxIkTrTeRXkRERKQ92rBhAyNHjgz2MDqNCy+8kJ/+9KecddZZdR5T27+JMWaVtXZiU15LM90iIiIi0qnk5+eTkpJCdHR0vQG3P2khpYiIiIg029q1a7nmmmsO2RcZGcmXX34ZpBE1rGfPnqSlpbXqayroFhEREZFmGzt2LN9++22wh9HmKb1EREREpA3pKOvtOgJ//lso6BYRERFpI6KiosjJyVHg3QZYa8nJySEqKsov11N6iYiIiEgbkZyczK5du8jKygr2UAT3Jig5Odkv11LQLSIiItJGhIeH17Qvl45F6SUiIiIiIgGmoFtEREREJMAUdIuIiIiIBJiCbhERERGRAFPQLSIiIiISYAq6RUREREQCLKBBtzFmqjFmkzFmszHmzlqeH2iMed8Ys8YY86ExJtnnuSpjzLeejzcCOU4RERERkUAKWJ1uY0wo8AhwDrALWGGMecNam+pz2P3AXGvts8aYM4E/Add4niux1h4dqPGJiIiIiLSWQM50Hw9sttZmWGvLgQXA9MOOGQV84Pl8WS3Pi4iIiIi0e4EMuvsBO30e7/Ls87UauNTz+SVAN2NMvOdxlDFmpTHmC2PMxbW9gDHmZs8xK9UuVURERETaqmAvpPwFcJox5hvgNGA3UOV5bqC1diJwFfCQMWbo4Sdba5+w1k601k5MSEhotUGLiIiIiDRFwHK6cQF0f5/HyZ59Nay13+GZ6TbGdAUus9bme57b7dlmGGM+BI4BtgRwvCIiIiIiARHIme4VwHBjzGBjTARwBXBIFRJjTC9jjHcM/ws85dkfa4yJ9B4DTAZ8F2CKiIiIiLQbAQu6rbWVwO3AUmAD8KK1dr0x5h5jzEWew04HNhlj0oBE4A+e/SOBlcaY1bgFln8+rOqJiIiIiEi7Yay1wR6DX0ycONGuXLky2MMQERERkQ7OGLPKs/aw0YK9kFJEREREpMNT0C0iIiIiEmAKukVEREREAkxBt4iIiIhIgCnoFhEREREJMAXdIiIiIiIBpqBbRERERCTAFHSLiIiIiASYgm4RERERkQBT0C0iIiIiEmAKukVEREREAkxBt4iIiIhIgCnoFhEREREJMAXdIiIiIiIBpqBbRERERCTAFHSLiIiIiASYgm4RERERkQBT0C0iIiIi9cvdCo8fD/fEuW3u1mCPqN1R0C0iIiIi9Vs0E3qvhUvz3HbRzGCPqN1R0C0iIiIi9du7GYaXQhhum7kJFl0PK5+G3AywNtgjbPPCgj0AEREREWnjEodB2mpIKYf0KIjpBts/g/WvuOd7DIAhp8Lg02HwqdAtMZijbZMUdIuIiIhI/S5+Fv49CdZGQ1IK3LAQYgdBdjps/QgyPoQNi+Gb593xCSNhyGmQcBSseBSyMlzgPmMhxA0O5lcSNAq6RURERKR+BTuhEvj+yzDsrIP7E1Lcx/E3QXUV7FntCcI/glXPAsUwqgxOKYd0Ty74LV8F66sIKgXdIiIiIlK/ze9BWDQMnFz3MSGh0O9Y93HyT6GyDP6Y5FJSvLngaze32pDbGi2kFBEREZH6bX4XBp8C4VGNPycsEhKHQ3qkmyVPj3IpJp2Ugm4RERERqVvOFlehZNg5TT93xkLIHA0vd4PN8e5xJ6WgW0RERETqtvk9tx1+dtPPjRsMP1wFJ9wOxcVgOm/o2Xm/chEREZG2pK12fdz8HsQNcR/NdeJtYAx8/oj/xtXOKOgWERERaQsO7/r4wsVQURLcMVWUwtblzUst8dUjGcZeDl/PhaIc/4ytnVH1EhEREZG2YO9mmOzT9XHNVvhDH+jRH3oNP/gR79l26wN521ywvndzYOpgb/8EKktgeAuDboDJP4bV8+GrJ+CM/2359XzlboUXL4d9W9psPXAF3SIiIiJtweFdH3v2hfHXQ066a0Lz9RdQUXTw+IiuEFIBRxXA5ADVwU5/D8KiYNDJLb9W7xGQch589ThMvgMiurT8ml4LL4PE9XBy260HrqBbRETaj9ytgZ3VEwmmKX+H58+HddGQmALXHPbzbS0c2APZaS4Iz9kMX/0LhgewDvbm91xt7vBo/1zv5J/AU1Pg6+dg0q3+uSa4Ge5T2nY9cOV0i4hI+/Hi5dB7zcGc10Uzgz0iEf8pL4JKA9ctdbO0h7+hNAa694Uhp7sOkOf9BZKOcrPilbh62P6sg523zc2y+yO1xGvAJOg/CT7/J1RV+Oeaqa9DqPWpB+7n74OfKOgWEZG2r7oKvp0Pe9NgeNnB2ay9bW82S6TZsja6bUJK48+ZsRD2jYWXu8PGbv6tg53+rtu2dBHl4U7+iWsrv+6Vll+rJA/e+iX0HAF7x8LLPWB9JJw3p+XX9jMF3SIi0nZZC2lL4V8nw2s/hMjIg7N6aRHQtWewRyjiP1mboGsSRMc2/py4wW5W/Py/Q1k5lOb7bzyb34OeAyF+qP+uCTB8CiSMgE8fdv/HW+Kd30FRNlz6BNy6Au5YDdVhsO4l/4zVjxR0i4hI27RzBTxzAcy/3JVN+97TcNMXblbvlVjY0hv258A384I9UhH/yNoICUc179wxl7kFj98875+xVJbB1o9daokx/rmmV0iIq2Syb/3B2fTmyPgIvnkOTrod+h7t9sUOhKOvhlXPwP7v/DFav1HQLSIibUtWGiy4Gv5ztlssdv79cPsKGHMpxA9xs3p35cJPt7jc1sV3wOb3gz1qkZax1s10J4xo3vnRPWHkRbB2kX9qe2//DCqK/Z9a4jXme9C9H3z6UPPOLy92//fjhsDph5UfPOXnYKvhkwdbPEx/UtAtIiJtw/7v4I074NETIONDOOM3cMc3bsFYaPiRx4dFwOXPuSDlxWshc22rD1n8pK12YmxNBbugvNCV1WuuY74PpQWw8b8tH8/m9yA0Agaf0vJr1SYsAk78EWz/1N3VaqoP/+gWek77x5GVVdrobLeCbhERCQ7fQOvvg+Hh8W6x5PG3wI9Xw2m/gsiu9V8jqjtcvcht581wgYu0P4d3YuyMVWmyNrltc2e6AQadAj0HuJSLltr8Hgw8yb+1tA937LUQ1bPps927v3bt5I+9tu43BW1wtltBt4iIBIdvoDXoO4iKhNkr4bw/Q5dejb9O974u8C4vgue/ByX5ARtyQGiW11WhGV7auavS1FQuaUHQHRICR3/f5TrnbW/+dfJ3uvEEKrXEK7Kru5O18b8urawxqirgjdnQpTecc0/dx7XB2W4F3SIiEhy+gVZKOZQUQ+yg5l0rcTTMfN41C1n4fbcIrK2rqoQ9a2Duuao93j3eVaNpwzWWAy5rI3RJgJi4ll3n6CvddvULzb/GZs/iRn/W567L8bdAWCR89nDjjv/0Ydi7Di643+Wx1+fUX7jZ7uV/b/Ew/SGgQbcxZqoxZpMxZrMx5s5anh9ojHnfGLPGGPOhMSbZ57lrjTHpno9rAzlOEREJgrhkn0ArquWB1pDTYPojsG05vH47VFf7ZZh+Ya1LfVn/GrzzW3jqPPhzf3j8FCjY27lrjxfnQkkppMe6Gsup0fC9FgSM7VVLFlH66jnALTD+Zl7z/w+kvwc9BkCvJtQLb66uCS4XffXChmeks9Pho7+6BaMjpzV87Z4D3LW/fhYKdvtnvC0QsKDbGBMKPAKcB4wCrjTGjDrssPuBudbaccA9wJ8858YBvwdOAI4Hfm+MaULRShERafOST4bUKFf+b99Y/zT1GD8TzvwdrH0RPqjn1nNDcrfCv46De2Lhn+Mg/X23b/8eFySWF7mGPbWd500VmTPG1RBecDU8MAIeHA2LroUvH4fqCpePetl/IGGoTyc9P7z5aG8++qtbQHjte3Dpk1BRDcU5wR5V67K2ZeUCD3fM96FgB2z7uOnnVpbD1o9g2Fn+LxVYlxNvB1sFXzxa9zHV1W6hdXiUq2jUWG0otzssgNc+Hthsrc0AMMYsAKYDqT7HjAJ+5vl8GfCa5/MpwLvW2lzPue8CU4FO+NZXRKQDqq5yZf6GXgBXzvfvtU/5uet298mD0KM/HHdD48+tqnQz5a/OgiH74ORySCuGhZe49tyHCwlztZHDIt22dC+MKITJ5ZBWBF89DN2HuVn4fhMheQIkjnWVG7z6TYD502DNDujZF67xY0fBti4rDVb8270BSRoDPfqBCYW0JdD/+GCPrvUc2ANl+/0z0w0w4kKI6uFqdg85vWnn7vzCvQlqjdQSr7jBMPoSWPkMnPKL2tNGVj0NOz6Di/4J3RIbf23f2e6Tf+p+xoIkkEF3P2Cnz+NduJlrX6uBS4GHgUuAbsaY+DrOPeK7ZIy5GbgZYMCAAX4buIh0UrlbXT7t3s1utnHGQvfHQPxv+2dQmOlqb/ubMXD+A25W+q1fuIWWR51X9/HVVa5s2fpXIfUNKM4GY12euTfffF0MXPwoVJa6fPHKUqgqP/RxZSl8O++w87rAHV/XP964wXDbGnh4HMSP6Fw/c+/8FsJjXHlIcJ0YB5zoupCedVdwx9aa/LGI0ld4FIy9HL6eC+fnNa3DZfq7EBIOg0/1z1gaa/KPYd3LsPI/7o2zr4Ld8O7vYfBpLoBuqlN+7t6AfPKgywUPkkAG3Y3xC+CfxpjrgI+B3UAt9+tqZ619AngCYOLEiS3sIyoinZ63msbkUkj3LGi75atgj6pjWveyC7bqC4ZbIjQMZjztOlq+9AO47k03o+xVXe1m9Na9AqmvQ9E+N56Uqe6NwEf3QPo6l2OdHgWJww8uUKtP5gr3s1NzXiNTRUJCXEfBz+a4ltZNqd7SXm1+D9KXwjn3urxer5Qp8O7vXAWNnv2DN77W5I9ygYc75vvuLsK6l+G4Gxt/3ub3YMAkiOzmv7E0Rp/xMPRM+OJfMOlH7o0DuNSb//4cqith2sPNS3lpI7PdgVxIuRvw/d+S7NlXw1r7nbX2UmvtMcBvPPvyG3OuiIjfqWxZ66iqcIHuUecHtgZwRBe46kVXB/iZsz352WPh1dvgwVHw9Hlu9mvgiTDjGfjlFheoj5wGl794sN18U/LNZyxs3nkAY2e4vNb1rzbnq21fqiphya8hdjCccMuhz6VMddv0pa0/rrrkboXHJgSurGPWRoiO8++brT7jXSpTU9rCF+yGfamtm1ria/JP3Bvg1T4pZ+tfgbS34czftOwu0Ck/dwF8EHO7AznTvQIYbowZjAuYrwCu8j3AGNMLyLXWVgP/CzzleWop8EefxZPnep4XEQmcxGGQttqlBaRHdL4Fba1lyzIoyXUzu4HWtTdER8LgYvfvmlYM63fAsAtdDmnK1Nob8MQNbt5djuaeB67sYcJIWPuSq13cFgQq5WrV05C9CWbOc/nwvnoNd8F42tKmzdAG0oszIHEdnFIemLtg3sol/ly4aIyb3V3yP5C5zuXMN2Tze24b6PrcdRl8KvQ9xt3xOfZa113zrV+5fSf8sGXXPmS2+yfQI7nBU/wtYDPd1tpK4HZcAL0BeNFau94Yc48x5iLPYacDm4wxaUAi8AfPubnAvbjAfQVwj3dRpYhIwJx2N6RGwsvdYX0kHHdHsEfUMa172S3yGnZW67xe9o5D86yrQ+GKeTD2ew13vGxNxrgx7fyiZY1N/CkQnSJL8mDZH1z3xBEXHPm8MS7tKOMjVyWmLdi35eDPkL/vglkL+zb4r3KJr3GXu1bu385r3PGb34Xu/aD3SP+PpTGMcbPduRmw4Q1Y+msozXeLJ0P9ME98ys+COtsd0Drd1tq3rLUp1tqh1lpvQH2XtfYNz+cvWWuHe4650Vpb5nPuU9baYZ6PpwM5ThERwM28VRr48TpXceLTB135rM4mkB0SK0pg45suhePwGc5ASRzm8qvbQ0m+sd9z23UvB3ccXoFIufror65r6NQ/1T2zmzIFqspgazNK3gVCVIx/a8r7KtznAstABLoxcS6Na/WChn+XVVW4NzqtWSqwNiOnuRrhr98Aa+ZD1+7+S0Orme2e6+rmtzJ1pBQR8dryAfQe7RZvTf2T62741RPBHlXrWzQzcB0S099x5cjGfM9/12xIS/KsW1vsIEg+3qWYtAWJww4Gm2kREBUFFaXNv152uvs/dewsSBpb93EDToKIbq50YLCVF0FZBWyIgZe7wZ6j/PszVFO5JAAz3QDHXOPSudLerv+4nV+5soXBSi3xCgkFUwYjiuCyAzA407+/g3xmu3fkFDN9zlJSfrOY6XOWsiOn2H+vUwsF3SIiAOXFsOMLGHqGe5wyxf3x+egvbiaqM9mbHrgOiWtfgi69W7ccmTfP+q5ct23rJfnGzoB962Hv+mCPxHWGTI1ynSJ3DITiIlh4tbtj0Rzv/BbCol0Do/qERcCwM11etw1ycbL0d9ys+zl/BWtg8p3+/RkKROUSX0PPgG59G15QufldV3e+qXW9A2F/dpPTeQ4JoP+xhI179rPvQCnbsotY/10BK7fl8lFaFm/vDGdL/0uoWvksP3viRaYmPcnqK2dwfp8nmT1/eUC/rGCXDBQRaRt2fObqLnuDbnCz3Y9Ogvfvgen/DN7YWlN1NYSHuVnNlHL/3kov3e+CqAnXutksqd3oi2HJne4NSuLo4I4lNNzNck972P27ff0cvDEbXrgSrpgPETGNv9bm993M9Tn3HFoisC4pU12Vm8w1rhLHYXbkFDN7/nI2ZJYzMimCOVedwoD4JoynsVJfhy4JMOE6eO9u2LUSxl/hv+tnbXRrHLomBuZrCgmFo6+CT/7u2qx371v7cenvQf9JENW9Za/nB+W9hhCatp7QlFKq0qKo6jWEcGvZX1JJ5v5S9u4vJXN/Kfs82737y1iVsZObRs1nwRmLeTp1Gpc+UkhxZXSt1+/HZJZFvsz04jf43si3iA4rY9aIxTzwzayAfl0KukVEwFXUCI1wt7W9eg2HE26Fzx9xXQ37HhO88bWW1FehrBx2Doa1eyAiDG72UzPgTW+5GcPWTC1pj7r2drONa19yDWKCmV/rzeePHeS2x17jgrjXboP5l8NVCxuXb1tVCUt/465zwq2Ne+1h5wDGvVGrJei+Ze6HXJT8NAvOWMwzqdO44l+lzDp5DP16RtO3ZzTJsdEkdI0kJKQF37/yYkh7hwNHXcb3H/2A/y3tT/zXHxA5qdh/Ab5P5ZLbnv+IC/s+xYIzFvPsxmncOrea12ZPISKshYkJR18Fy++H1S8c2XgGXCOpvWvhrN/XeYmt2UXMnvcxm/ZWMiopnDlXnxqQNzlFZZXcWngbD2/5DbHriiiI7sL3C28k464llFZUH3F8z5hwkrpHUVAWxnWjFhMdVsb1oxbz929nce/FY+gSEUpMRBhdIkOJ8X4eEUbVx6u4YvV8Fqw5h++Ne5e5G6cxMimilhH5j4JuERFwQfeAE4+cuTvtV7BmIbx9J/xgSXADoECrqoRlf3Rl6374qQuSF34fdn8N8UNbfv21L7m27MnHtfxaHd3YGfDarS7PdsDhzZxbUd42t/VNpzj6Kteq/bVbYd4MVwu9oSowXz8DWRtg5vONX0DbNQGSJ8Kmt93/QyAjq5A31+xh8erv2JJVyXXnuCDrulGLuf+ba/jz2xsPuUR4qKFPj2j69oyiX88Y+vWMIio8lFdXbWJbbjWD40P44RnjSegWhcViLVjAWosFeu18h7EVRdyzOZnzhj7JhF5rCUkLZ+a893npjmmN+zrqUVZZRUhmKqk9TuE3c5aTmlnBorPc13TtiMX8ddU1jPjd2/Tp4d5EDIiLoX9cjGcbTf+4GErKq7hj/if1z47HD4WBJ7sUk5N/xracYu6Yv5wNeysY1iuUPw3N4GjgzZIxbHkvndyiMrKLyskpLCO3qJycwnJKygq4fdxCFp3lZpIve7SUH5wylomDYhnbrwdR4c27e1VeWc03O/L4bEsOn23J5psd+VTbXkRfnYcJKyO6spxN8/rxg5MHktg9quYjqXsUvbtH1rzu9DlLmbtxGrNGLGbuxmmM7hPBNZMG1v3CZ/wKu/YF4rdHMX79oprvXSAp6BYROZDpcmjPvvvI56J6uNnGN2a7oHHcjFYfXo1At6lf/YJbPDpznpvNPOoC6D3KzZCNucx1TWyuohzIWAYn/qhl1+ksRlwAYVGwdlHwg+6QMFdGztf4me5n5JWb4fnL4Psv1d3BsCQPPvCWCLywaa+fMgU+uI9n3/mSFzeWs/67/RgDxw2KY0CF4dmN07jWE2SN6RvJ8zedyZ6CUnbnlbA73318l1/C7rwSPt+STeb+UqJCS7h93EKun+qCx9+8MrPONISHwufRL6QrrxWksGbk7wnPrIJNYZCZxi8WrWZkn+6M7NONUX260zOm4VlSay2b9xXycXo2y9OzSMvYxmehuSz+rjsx/cPo14Oar+nZjdMYGBvCtGOGsyu3mB25xXycnsXe/WWHXLNLeAm3j11YM+M/fU4xiT3jKa+qpqKqmopKS0VVNVOqxvNHPuGK3z7IGjOA28ctZOGZ7nuQuTKXvaYnt39QDqTRIzqc+K4RxHeJYEivrhw3KIKFK0q53mcm+YFvruEvS9ybnIjQEMb0687EQXFMGBjLxIGxxHet/c1VdbUldc9+Pt2czadbclixNZeSiipXMbNfD248ZQjvr99y2L9tBL+5YFS939s5V53C7PnwwDezGhdA9+yPGT2d8ze8xPmR70HEcDALgcCt+TA22AsU/GTixIl25cqVwR6GBFuggxLpmFYvgFdvgVs+rvU2NtXV8O8z3ILK2SsD20WxPo8f76qJeFuM7xvrvwYdlWUwZ4LLXb3pg4Mz+mtfgpdvgMufg1EX1X+N+qx8Ct78KdyyHPqM88+YO7oXr4Vtn8DPN7rc6mBYdB3sWQ13fFP78+tfhZdvdKlX3/fUXz/ckl/DF496/n/V/m9/eC7zXdOO59td+axb9QkP5t3OLytuJr3vxUwb35cLxvYhqUdUs/KfK6qqGfW7/7LmqhlEh5VRUhnJuPmLmHfTZIwBg/dH3xBSVcq4FyaSP/hCrs6czsUDnubagYuJ/m8k95urWBB6GdmFBwPgvj2iPEG4++gRHcbf3l5FamYF/WMNKX368O2OfDL3u+ovQxK6cE3SLq5P/xElM18ieuQ5jfqaSiuq2JVXws68YnbmFnPP4rWs9fl6xsxbxNmj+hAeGkJEaAjhoSGEhxliKOPna6aRHn8mF+++4uA55ZGUvxxL9VEXUnHhHGK7RBAeeuQb4+lzlnJ+nydrZpLf2nMjT11/Oqu257Fqex4rt+exdlcB5VUuBWRwry5MGBjL4F5deOObNLZkVxEXXUVJVTQHSisBGJrQhcnDenHS0F6cOCSeHjHhtf48BCxf/9FjICn14PqVJvxONcasstZObMrLaaZbOhZvqbPJZYHpGiYd05ZlENPLtUyuTUgInPcXeGqKa6pw5m9bd3xee9Nhsk/N5LV+rCqy6lko2OkWzPmm0Iy+xKWcfPw3Vz+3uek1616B+OH1l4mTQ427HFJfc7WTh58dlCGUZWWw/kA3rvjN4tqDn9GXuJnwRdfB3IvhmlfZURxREzCdlZDNo/sfxxx7zREBd1llFQdKK9lfUsEPn/uYSwYczM++5skDFFdGM7rPQAojE/m/oTuJuWbyIecPiI/h9dlTmvT1hIeGMKpPxCFpCKP6RHD84LgjD970NlQUEn/8DJ6IPYnZ80P5+zez+Czyx/xwWAm/uOpssg6UsWHP/pqP1D37+TAti6pqS0yYm1Ff4JlNfnTtFZw2YjCnDO/FycN7kRwbAyuehHSI7juq0V9TVHgow3p3ZVhvl9Lz8spNh3w9Y/pG8Pg1dcSCITMYs3YRE5Nm1Jyz9JuTudisgPHnQ/eoOl+3tpnk+K6RnDs6iXNHJwHuDcG63QWs3J7Hym15vL9hL2Xl+92dhXPdv+2zad/nnpkTOGloLxLreL3m/Ns2S/Z2OLU8ML9Ta6GgWzqWveku4G6l/0DSAVjr0h6GnF5/2sOASS7P9tN/uOYK3oVlrSkyKjBVRcqLXFA9cDIMPfPQ50JC3cKr129zpdNSmvGHcP93bsb29Ds7dk68vw07280cr13UakG3tZa9+8vYml3E1uwiLti3hYjYnqyePoNnUqdx6SPFjBuQTGiIITzUEBYSQlhof8Yl38v3d/6OfXOmcHPFj5me8ioLzljM3qXJFFeH8T97L2TXI5+yv7SiJtAuqzy4KC7EVHHtuQfzsx/4dhYf/Pw0hiR0hTcvgNUL3d0YPzRUanQawvrXIKonDD6NAaHhB4PAhQsh0838J3SLJKFbAqemHKzGUlpRxeZ9hVz8yMeHpGM8tHoWj1x97KGvkbXJ1SOvq6KIP78ecDW7v36WR47O5gerb+SBb2ZxX/dXsOZrzJAz6j6Pxr8hmDgojomD4uA09/OU8ps3a74P141azIOrZ3HJMa3fgr1WicPcBJ337mGAG2cp6JaOw1pXaSEQQYl0XPtSoXDvoaUC63L2/8HG/7pawzMbqHnrb3tToaQYtvWFtbmurN8P/NSs96snoGgfXD639qB43OXw0Z9dJ8Hh5zY9cF7/KmBdXrg0XlgkjJru7hKUFzetPF8tfG/Zp/QO44dnjKe4vIqt2UVsyylia3Yx27KLKKmoAqA7RVwVVUhMcj7hPosVsw6UUVFVTWW1pbKqmooqy6fVKXxjfsnfiv/GA9V/ZsiQNKKzKxl0IIu/VM5kZ3lXukeF0S82mu5R4XSPCqN79MHtnPe+PSSHd3SfCBdwgysduPIp98Zt2Fkt/a42bha1sszNdI+88MjUnn4TYcNiKMqGLr2OODUqPJQx/Xow+rAZ9VorY2RtdE1xWvBmtEmzwskToddRxKe/yOuz33H7Hv8bhB8P0T2bPYa6GGOOuLMQ6AohTTJjobsjvtYnJTWAFHRLx5G2BErLISMR1uZDzz5wTRvuPNfW5G6FFy+HfVs6Vz78lg/ctoFZHgB69HPdzD64z93yH3JaYMfm68vHXFORW1e5P9RPnw9f/QsumtOy65YWwCcPufJsA0+s/ZjQcDj5py4ne+tHTW+ese5lSBrnSjBK04yd4VpWpy2BMZc26xKlFVV8syOfX774KVcPfa6mjvEvX3QLCMNCDP3jYhgUH8OJQ+IZ3CuGwb26Mrx6M7wAHxRM4NTKr2oWK74+++Q6XulsSJ/I8HkzCVkSha2spjoMtveYxOs/mlzHOc4x/WOZPT+Mv9c2Wzv4VPezn7bUL0F3o2R8BGUFMOriI59L9qRu7F5V752fRs1A79vo3si2FmPcnbp3fwdZae5Oyp7VAU2Za/ICx9bkbZzVShR0S8dgrescGDsIbl8Jc46F+JTOETS2VHGuyxt9/39heD6cXN658uG3LINeR7mAujFOvN0FQUvudIsCQ1vh12hRtru9fvRVEBMHA0+Ck3/i8stTzoMR5zf/2p/9E0rzG/6je/TVbqb7o781LejOzXDByTn3NH+MHVy9i8YGToZufdyC1kYG3eWV1Xy7M58vMnL4fEsOq3bkUV5ZTYjhkDrGD347i2W/OJ3k2OhaF86x/hMA3iq4mtkv/LJxAdPwswmJTSS0/xZMSjkmLZKHMh8FflDvafXO1oZHuze4aUvc2orWSFFKfR0ie9T+xrrP0WBCGgy6G5yBLs51d5h6B6gTZV3GXwHv/x98+7wrDwoBbf3eavnZ7YCCbukYNr8H333jZv1Cw2H0pfDZHFemrEt8sEfX9pQXQ9rbsGaR+95VV7hl+ymtt6CkTagohe2fuU57jRUeDef+AV68BlY9DcffFLjxea18yjWVmfTDg/tO/7Xr8PfG7dDvc+iW2PTrFmW7qhKjpkPfo+s/NiwSJv/YvdnY/pkL/Btj3StuO7p5s7QdkbWWrMIytucUszW7iH+8+w1XD3Mz0M9smMY1/y7np1OOpVfXSOK7RjAwZTrR3/wHU5IH0bHAYYF6Yjg3nzGebdlFfL4lh5XbcymtqMYYGJnUnWsmDeTEIfE8/O43RywgHNyrnko8ea4xzsO3XcXDdZUDrEVYQSac5X6XhKSUEbEuo0XfL8AFt2lLXA50oIPUqgrY+CYcdV7tOeSRXV0pzV0trJgW6Pbvdena26XsfPuCu7vVpbe7EyUBp6Bb2j9r4cM/Q48BMM7TmnfMZfDpQ7DhdZhY/wxLp1FVCRkfukVZG9+E8kI3g3bCLe4W9uKbDy4oSYuA3n5ohtLW7fwCKkuOXDzYkJHT3C3vD+5zP2sxtVQ+8JfKMlfhYNjZLvfTKywCLv03PHGaC7yverHpM4CfPAgVxXDGbxp3/LHXwvIH4OP74ZpXGnfOupdda+me/Y94qjllwVqrlFhzX+eQvOmEMG4+fRylFdVsy3F509uyi9meU0RReVXNOSEGrhvpWWg2cjF/+/oafrLw25rnx5hk3oys4N6//plPul9AfNcItuzN5Lqj5h1MFVnoUkVGJHXjiuMGMGlIPJOGxB1SOzol8VRmzzeNv82ft81V9WlCwA0EZnHacM9MadqSwAfdWz92d39GTa/7mH7HQuob7u9Pc2feszyNfHz/X7eWY77v/g6kvg7jr1Tt/FaioFvavy0fwO6VcOFDLhABV5YsfribZetsQffhtcpP/g1s/8R9L4qz3S3T0Ze4xXEDJ7vqFOCzoCQdQqrgmNOD+VW0ji3LICTcfR+awhiY+hf412RY9ge44IHAjA/cv1vhXpj02JHP9R7hFncu+R83G37cDY2/7v7vXDA/buYRf/TrDDgjYlx6zXu/h12rIHlC/a+xN9UtVD3//iOeKqus4oZnlnHpgGdqysR979ESxg1IxlpLtbVUW6i2rktgtWdf+p5Mbhw5/+Cs8JPl3HvJJIb27kqf7lHNbvltrSVzfynpewtJ23uA/3y8llnDn68Z2wUPFxIT1YMQYwjxBFkhIdQ8NsZ9nr0/h1tGvVATDN/50pF508cPjmNQfAyDenVhUHwXfjx/ec0M9LMbpzE6KYIHrzyZnMIysgvLyT4witzlT3BV6FfsiJ/h9heF1ATq3lSRVb89u86GJNCM2/x525pXpScQi9N69HO/19OWutSqQEp9HSK61v9mvN9El2aWswV6NfNNRdYmCO8C3YNQySN+OISHQGUV7PjQ/d1QOmbAKeiW9s2by9092eW7ehnj8h8/+qvrNtgtKXhjbG2LZroGKpNLIW01vHoN2Cg4aqqb0R5+bu23TH0XlLx2G6z4t2uGMrgNLXrxty0fQP/jG25hXZvEUTDxBlj5H/fGLnG0/8dnrUv/SBhRdwBw/M2QvtRVVBl8WuMDgI//BtWVcNr/+LycZWt2ET94ahkzh8xlwRmLeXbDNG6ZW8XiO6YSFhriAvtPH3JdKq98of7XWPeyy30dNR1rLVuyiliensXHaVl8kZFLWWUV1005tI33d/klNcGsMYYQ4w1sXSWE/NLQmrxk76zwrKfcz21UeAhDenVlSEIXhiR0ZWhCF4YmdCUsxPA/L31ek4rx62nHUVxexea9haTvO0Da3kI27yuksKyyZuihxhx8HU8JuwtH9Ka6mpo3BLW9Odiatf+IvOmPf3kGfXtGue9fLeZcfegM9CPfd29yvHWYAai4mrgP/8y/L+4L3fse0fJ6VJ+IegPuZsndCsnHNf28QC1OS5nq7rQU5wbu7lJVpZsBTpkK4XXXrD64mHJlC4LujZCQEpxZ5pevglElMLwM0rd3njU8QaagW9q3rR/Dzi/dTNrhgeToS11Avv41mHRrUIYXFHs3H2ygklIO66LhV+m1d4qry3l/hZ1fwSs3wa2fdsy8+KJsyFzTslX7Z/wa1r0Eb/8PXLvY/wu8tn/qxnh4wxpfISEw/VF47ET373XDOw13L8zdCl/PxR57LTttIp+v2MHnW3L4PCOHvfvLCDG2Zhb12pGL+evX1zDm7qWM7tuDsf16cPmAqxm16Z9UfbeG0L515IJaS9Xal8hLmMQD72Tycdo6dueXAK5T3eUTk/k0ffsRbbxfn13/mzzfYPPZjdMYlRTOby48nozsQjKyitiSVciaXQW8tXYP1Z6GyzFhJcwet7Bm9vn6/xTWtP3u1TWS4b27ctmx/RiW2I3hvbsyvHdXfvD0h4cEtaP7RPCnSxvOe50+J+uIYLihtJRGzUCP+R58+Cf3Ruak2YGvCFFVAQW73B2xtiLlPPdmcfP7MG5GYF5j+ydQnFN/agm4N8IRXd1iyvFXNO+1sjY2vRKQv+zdrJ4WQaCgW9q3j/7q8pKPuebI53qPgMQxsP6VzhV0Jw6D9DWeGYwoSExpWsANbub3e0/Bk2fB6z9yM5odralJxoduO6SJ+dy+YuLghFvhkz/CvXGQONy/pRa/eAyi41wKSH2693HpVYuudUHJGb+ueerwVJFfXziRxPfvop8N4XtrT2L1J8sA6NU1gklD4jlxaDzzPltfEww/u3Eag2JDOH3kQNbuzmfhip28UjGeTyKj+ezxX/JU37sZ168HfWOjeemrjaRnVZLUzTIhch8P7d/GXyrOZcnePZw0LJ7bzhjKqcMT6B8X4xnbkLrLxNXh8GDzUc+s8IlDD31jWFpRxfacYjKyCpn9wspDZp///u0sXrzlRIb37kpsl9prBjc3qA1YMNxrmGu1vnYRnDQ78BUhCnaBrQpOE6i69D0GuiS4vO5ABd2pr0N4jFtDUZ+QUDee5i6mLMmHA3tafxGlVys3hRFHQbe0X9s+cbMSU/9S923A0ZfAB/dC/g7oOaB1xxcsMxbCv0+CNcWQdFTz8yn7jINz7nX5wl8+3vHeuGxZ5rrNNVS1oyEbX4ZRZZ6GTH4stZib4RrxnPJzVzGlIaMvhrQr3SLHYedAf5cWcNvzH3Fh36dqcpPv+88mXgtdzDxzIX37D+ay0+M5cUg8w3p3xXjeWJ0yLKGm5fXIpAieueHgIsKqasuWrEJ2v3sN527+N/8t28ZzX/QklCLX6vkcN5vcPdVQacK5ctaP+OOwAbWWpGtO4NjYc6LCQzkqqRtHJXVj9IcRR8xa19r2u4Vja8l5jTJ2Biz9tauvnJASmNfw8lQuIbYN5fmGhLgFlRsXuzQQf5frrK5yTW+Gn9u4RkT9joXPH3VVkOpLRalNdprbBivobuWmMOIo6Jb266O/QNfE+su9jbnUBd3rX3XlzjqDuMEQEQ/DLoTL/t2ya51wi5sRfvd3rrRUn/F+GWLQ1bR+P+3gQtLm2rfF1Tb3923aLx+HkDA47sbGn3PeX7DbPqFi0Q08M+553kkvJDWzgkVnHcxNHrwuDyJi+P6PH2JW1yO76UH9gWNoiCElsRtccic89Dxzkj+k4kePMep3/z3Y8nrkYvavTyLsqHM59qhBzfji/atNN+doitGXwtLfuJQmn7sZAZG3zW3b0kw3uNKB3z7vKg8NqqtJTzPt+ByKstwb2MboN9GVW81cW/Mmt9GCWbkEWr0pjDiqESPt0/bPXT735B/XPwsYNwT6HnuwVnBnUFYIBTv9MxNmDEx/BGLiYdH17todQXYa7N/duC6UDUkc5m7PVuJKLfZsRr3sw5UWwDfPuzeN3fs0fHhFFcs27uO3S3bwo5JbCSvYQdcP76Ksspq+3eHZjdMoqYzkrW9OY2rICkJPup2QOgLuRusS7xaQrl1EeMG2mlbPJZWRvPv1ZBJNXrM7KPqb901E2h+m8frsKQEpMdgquvdxC5vXLnJvHAMpdyuERrr0vbZk6Bmu4lDaEv9fO/V11/mysY1ifBdTNlXWJvdaneUOrAAKuqW9+vivLrdvwvUNHzvmUtjzrSvt1Bl4b1v28tMMSpd4uOxJd7v5rV/655rBtsXlMTPUD0H3jIWwbyy8EgtpPaDwgMuHbYmvn3N11H2b4eDys6fPWUrKbxZzwUNvM+eDdG54ZgVH3/MO1z+zgle+3k1l8iQ2Dbueq8KWsfic/cy/+Wze3nMj419YxMAdZVRF9oQTf9Sy8XmdNNvNxn/yIHOuOoW3PK8T8V1PqsOiXXMR8a+xM1zq0XdfB/Z18rZB7MC2V785spub4U5b6t/rVle7utvDz258NaPufaFbX7eYsqmyNkKv4S2/0ybtShv73yTSCDtXuFJvJ81uXN7d6EvctrPMdtfkCvrxtuWgk+HUX8Lq+bDmRf9dN1i2fODugvjj1rn3Nu1duXDT54CFV25x+aHNUVXpUksGnOQWagH5xeV8syOP6/7zAVOTnmT1lTO4oO9TPPbBatL2HeCK4wbw7A+O5+vfncMTsyYy8sq/uJrGb8xmQGShm+W9uRcTK74h9JSfNH1hbV26JcGxs+DbFxgQmuNe556pTA35mpARF0BEPd0OpXlGXgShEa4tfCA1t0Z3a0iZ6n7P+XMiZeeXUJgJoy5u2nnJE5q3mHLfxuDlc0vQKOiW9uejv7iKDhMb2QikRzIMONFVMekMsja52ce4If697qm/coHgmz9t33cNKsvdItymdqGsg+/s8/T5m8k59T63wPfThxp3zpylbM8pIq+onK935PHlkrlQsIP/VJ3H9H9+wvj/e4ej73mXSx79jG151Yc0RKmojuTjX57B3ReN5rSUBKLCPbNm3m6VZQfg9dtdKsIH97o1EMff7Jevu4Z3rcSnD7ttxodQkus6dYr/Rfd0C/3Wvdz8N3YNsbaNB93num36O/67ZurrLp1m+LlNO6/fBHcXsCin8eeU7of9uwLfWVPaHC2klPZl9yrY/C6cdVfTGpqMuQze+oXrkJc4KnDjawuy01zA3VCt5qYKDXMLMx+bDC/9AG5492AH0PZk1wqoKGpRPnd5ZTU7covYklXEHxZ/xZVDn6upDjLl/St5NOY0jn3/D/x5QyI7oka45i4heJq9GL7asr2mhfczqdO44KFCCitc9YMXI/7FDpPAszkjGZgQzrTxfRgU7zoXPrB01SF1rUf1iaipOHKE3iPhnP+DJXfC/f2heD/0SITCff7tPNezPxx9pevOd+ovXDAY1QOGneW/15BDjZ3hGrhsWx6YOs8leVC2v21VLvEVN8Slz6UtOSIFq1mqq2HDG+5nNqp7087t583rXnXwzUBDstPdVjPdnY6CbmlfPvqbK/N23E1NO2/UdHj7V262u6MH3VmbArcivkeyW1i58Gp4//9gyh8C8zqBtOUDMKG1dto8pKZ1Yjj3XHIC5VWWLfsKycguqtnuyC2mytN5JcRQM/vs7ar4YOwPebg0lesz7+NH3R6mhOiaNubWckgLb2+3w99eMJJxIRkc/+4mKs/5Ax9PPnIxV0ri6YeU8muwCsfxt8BH/wdDszwlDSsC03nu5J/CN/NcjfANb8Lo6bV3PRX/SJkCEd3cgspABN015QIH+f/a/pIyxdWxL93f9ED5cLtXuYXVZ93V9HP7HuO6ru5e2figu6ZyiYLuzkZBt7Qfe1ZD2ttwxm+b/ku2a28YdIrL6z7jNx2v0YtXZblbZDXqosC9xsgLXRm7z//p/uAPb+RK/7YiY5mrOuDJay4qq2RbThHbsov581sruMoza/106jSufPxg58KIsBCG9OrCyD7duHBcH9dqvFdXfvvKF4fUgB7TN5IXZk+Bbc/Csxfy2uA34OJHDhnC4S28R/eJ4MZThsDLf4KIboRNmFXr0JtcAzokBMo8NcQD2XkubojrFvjNv6EK2PGhq37hzxl1OSg82t2pWTcPVr9wsM6yv77fue0h6J4Kn/3D/X9uqHtkQ1JfcxVRUqY2/dzIrpAwsmmLKbM2ulSWngOb/nrSrinolvbjo79CZA84oZk5qWMug8V3uOC9pQ1R2qrcDNdFLtAzKOfe58o2vnor/PBTt6CujfGdtR6RGM7PpxxLVXEuZ+z+mvd7X8e/H/+cbTlF7N1fVnOO76y1t3PhM9cfx9CErvTtGU1oyJFv1h75/qnMnm+OrAE9aDKc/DNYfr+riOBd0EsddaP3f+fuxBx/c8tn7nwlDm+dznO563yaBGUEZkZdDsr6GkaW+L8pE7TdGt2++p/g3jinLW1Z0G2tq1oy9EyXL98cyRNcUx1rGzehk7XJVS7xd3MfafP0Ly7tQ+Y6l8N42p3Nr7wwchr892cu57SjBt3e25a9AtytLjwaZjwN/zoFHj0aysr9P9vmY0dOMT96/mM27q1gWEIot591NDGRYRSWVlJYVklRWSUHPJ979325ZTs3jJhfM2v9w+cKOa16DWdGWOZlD6UqwXLK8AQG9+rC4F4uZ/rOlz47Ygb69KN61zu2emefT7/TLSxc/GOX+9mzf93nvPc3sNWuIZE/tVbnuZydcFqAZ9TloLw9cEaAvt9529yi28ZUhwqW0DBXTzttqcvJbm5pw+++gYId7v9qc/Wb4NY05GZA/NCGj8/aAMlNbKYjHYKCbmkfPv6ry2FsSSvymDg3m7H+VTjnno6ZYlJTo3t44F8r4Sjo1hMGbG/SbNshedNJETwwczJR4SHs3V/G3v2l7N1fSub+UvbtLyOzoJS9B0rZl5/NbWMX8uJZLoD+5Ysza9I+fHWNDKNLZChdI8PIKwnlulGHzlrfNy4Lu7UbT//qh7XOMv3z6jpmrZsrNNwtPv3XKfDqLXDt4trr8pYXw6qn4ajz/T+72Fqd5xKHtc6MujiJwyBttef/np+/3225comvlKmuO+d3Xx9sVNNUqa+5ak8tqSnvXUy5a2XDQXd5EeTvgGNqTyGTjk1Bt7R9e1NdOadTfgHRsS271pjLXPCzawX0P94/42tLsjZBjwGtVx95f3aD+cKVVdXsKShla3YR23OKeGzZGq4ZdrDax0X/OHBEAB0RGkJij0gSu0Uxsk93duQcONhifNRiHvx2Fq/edhLdosLoEhnmgu2IMEJ80j+OyJtOCic+8xMYfFqdt3WbnDPdGHFD4Pz74bVb4ZMHXYWPw61Z4CpG+KtpTTC01oy6ODMWwjNnwtocSDwKLvfj9ztvGwyc7L/rBcqws9wixrQlzQu6rXV/Wwaf5iZlmqv3SAjv4vK6x8+s/9hA9FGQdkNBt7R9y++HiK7+CUiOOt8tYFn3cscMurM3+af9eyOV9xpCeNpaTEo5VWlRFHYfyGufbWNbThHbc4rZll3EzrxiKqoOtqwOMdTMQHsrd/zlsrH07h5FUvcoErtHERsTfkgpvOlzsg4JoEf1ieCYAfW/ATs8b/qxC5LhuR1w0h0B+37UafwVrtTlh39yC+CSJxx8rrraVWHoM97Vk2+vWmtGXZy4wTDlQVh0LUx73H9pXZXlrqNqe5jpLi2AyAhY/jdIf6Pp6W2Za9wbjJN/1rJxhIS6KiaNaQeftcltVbmkU1LQLW1bVpqrOHLyT1o2E+EV1d1V21j/Gkz5Y8dqwVtdDdmbYdCpAX8pay1rdxdwX/6tPFvwP0StrWB/dBdm7r+ZtDfWExMRysD4LhyV1I0pY5IYFB/jak336sLNz3x4RN70zOMG1Pt6tS48bMARs9Zf/dtt/dQUp0mMgQv+7rqpvnwD3LrctbMGV8IwOw0ueaJjpjxJ4PQZ57aZa6Dfsf65Zv4OwLaPoHvRTDiqAIaXudSmhd+DHzahikjq66586IgLWz6W5AnuzXNlWf3lMrM2ukopquzTKSnolrYrd6u7fWqqIX0xHHutf35RjbnMLcrc/lmttZrbrYIdUFkSsJnu6mrLNzvzWbJuD2+tzWR3fgkhpjchZxVjPokgZmI+W99L5qtfn0VCt8g6m7bMaUbetF/SPjI+hJ4D/N+ps7Gie8KlT8Az58Pb/wMXP+r2f/EodE06pLqJSKP0HASR3WHPGv9d01u5pD0EhXs3w+Syg+lta9Jh3uXu/9KI8+tfdG+tm3wZdDJ0iW/5WPpNgKpyyFxbf6pL1iaIH+b/5mXSLijolrbrhYt9mnqk+q8kVsoUCI9xKSYdKejO8uYK+u+2ZVW1ZeW2XN5el8mSdZlk7i8lPNRwyvAEfnL2cOZ+uo4XsqdwHcv4dtMoRvWJoHf3qHqvGZC86YZUVcLWj90f42DOJg880a1N+PivMOxs6D0KtrwPZ/62fXb3lOAKCYGkcW6m21/aQ2Mcr8MX73aNg32pkL4UQiPc/7HRl8JRUw/eWfLalwq5W/y3jsJ3MWV9Qfe+DS6VTDolBd3SNlVXQ/a2wJQgi+jiVqpveAPO/1vHmXFoYblA36oiA2NDGNmvL59tySa7sJzIsBBOS0ngzrEjOHNkb7pHue/ZCYPjmT0/hFPtBsjtyZxb2+ibmN2rXFvrYKSWHO60/3FNnl7/AVRa9/M99Oxgj0raqz7jYNUzUF3ln3S5vG0QFu1KBrZ1hy/evX6he7Owa6WrUrX+Vdj0FoRFubTC0Ze4iicRXTypJSGulKw/9OgH3frU3ySnosR9f8df4Z/XlHZHQbe0Td/Og1DrZi8CUYJszGVupnvrR242pCPI3gRdEpqc+15cXsnGzAP87IVPmDlkbk1d60fWzuT0EUM4b2wSZxzVmy6RR/66qJm1fvUMhmx+D+KOLOPnF7lb3R/XvZubVw88YxlgYHDg890bFBoG1UU+jU0i4c1btAhRmidpHFQUQ85m/1TE8JYLbA/rC+pavNv/OPdx7n2w80sXfKe+5hrYhEW7lJIdy4BqmHeh//oL9JtQ/2LK7HTAqnJJJ6agW9qe4lx49y5IOAb2lQSmBNmws10u5LpXOk7QnZUGver+ZW6tZU9BKRv27Cf1u/1syNzPhj0H2JZThLUQYuwh3RgfXD2LR65u5OKs5ImuHXX+DogNQGvjRTMhYTVMbmb3vS0fuIVm/liM6w/Z2+FU712cMjWSkebzLqbcs8a/QXdHEBLiUroGnghT/wQ7Pne/81c/DSOL/d/NM3miWy9UnFv77xpVLun0FHRL2/PuXa4U1MWPQuLowLxGWKRbsb7hTbjwwfpXm7cH1rqZ7jGXuTSReR+TmllBck/DhMH92ZVXzIY9Bygoqag5ZWB8DCOTunPx0f0Y2acbD7/7Dc9unMa13rJ8SU3IMa7JZ1wRmKB772YXcNcsmNoEu1YdWnqvLqUF7nbzyT/1/7iaS41kxF96pbgyqJmrYdyMll3LWndXaVAbTRNriZBQN8M96GT4+pkG+ws0Sz/P76Pdq1w6y+GyNrpqKXGN6FopHZKCbmlbdnwB3zwHJ80OXMDtNeYyWD0fNr/vVroHWktTJOpTuA9KC1hZ1JvbHn2H646ax4IzPWkia2YyLKkP549NYlSf7ozs052jkrrRLerQXPYRSacxe34If29ON8bE0e627a6VMPZ7/vmafPVMhLSig+kYYSHw5JkwajqceRf0qido3bocbBUMPcP/42ouNZIRfwkNh8RRsGd1y69VlA0VRe2jcklLBOpNb99jAON+D9YVdMcP1aLpTkxBt7QdVRXw5s+gezKcdmfgX2/IaRAd53K7WyHoLl8wg9Ck9YROLqUqbS1VC2YQcVsjminU4UBpBV9k5LI8PYsDGz7gQeCh1YYcG3JI98aHVs/i9R813F2uRVVFQsMb3xyiOZJPg9TvYF0X9wfyhqdcfuZnc9zdimNnwel3QrekI8/NWOa6xSW3oWZIaiQj/pQ0zi0MtLZludjtqXJJSwTqTW9kN9edsq7FlFkb3fPSaQU06DbGTAUeBkKBJ621fz7s+QHAs0BPzzF3WmvfMsYMAjYAngQovrDW3hrIsUob8OW/YN96mDkPIrsG/vVCw2HURbBmEZQXQ0RMYF8uazOhp5ZCGISmlMLaLWzLLqJbVBjdosKJCAs54hzfiiIjE8O59YzxbN5XyPL0bL7ekUdltSU6PJRfJ+yDUrj3xkv4yZtbD2k+M7IpaSItkTwBvny84eYQzZG5BgacDrNeP7gvaQwcdwN8/DdY+RSsXgAn3gaTf3xofd4ty9wtZc0uSUfVZxx8/SwU7HS16JvLW6O7owfdgXzT228CbPzvkW+AKssgN8OVMJROK2BBtzEmFHgEOAfYBawwxrxhrU31Oey3wIvW2seMMaOAt4BBnue2WGuPDtT4pI0p2AXL/uTKOY24oPVed8xlrtxW+tKANiexB/ZSFWIITYuAlHJsegRbTBLn3v9hzTGRYSE1AbjbhpG+J5PrR8yrqSjy84UzKamKZkzfHtx86hBOGZ7AsQN7EvnO+/BtNwYPTmHO1f2b3HzGL5KPczPPDTWHaKqiHPdmbMxvj3yua29X9nHSD+GDP8DyB1wAfsov4LgboXCvq8V7/M3+G49IW9PnaLfds8Y/QXfPAKzL6CySJ7oUydwMl0rilbMZbLUql3RygZzpPh7YbK3NADDGLACmA75BtwW6ez7vAXwXwPFIW/b2/7hfSOf9tXVLVQ2c7OrRrns5YEH37sxMKv5zPomVoRSmdafr2jKKIyO4N/KX/P3C8RworeRAaQUHSivZX1pJYdnBxznFIYdUFPn7t7NY9dtziOty2Kxt1kbXidKY4DSfARd0g1tM6c+ge/unbltfe/u4IfC9/7i1AO/dDe/8Bj7/J1QXgrGw6jHXFKmj56pK59R7lKs5nbkGRragpXnuVujWF8Lrb3Al9fBdTOkbdHv7KKhySacWyKC7H7DT5/Eu4ITDjrkbeMcYMxvoAvjWbhtsjPkG2A/81lq7PIBjlWBKW+rKLJ11V2AqX9QnJBSGnAmpL8A9cX5d4FhdbVnweTrD3rmWY9jGW2Mf5KndvflPyc2srT6aP9xyBQPi609pmT5n6SGpIqP7RBwZcIMrFxjsxi/d+0L3fm4RkT9tW+46iPY9puFj+x4Ns15zKSWLZkJKgWfxZZr/yoKJtDURMa6KSUvbwXekcoHBkjDS/b7atRLGXX5wf9Ym98YoXpWKOrMjk0hb15XAM9baZOB84DljTAiwBxhgrT0G+Bkw3xjT/fCTjTE3G2NWGmNWZmVlterAxU/Ki+GtX7j60ifODs4YvvsURpXCpXnQ21OztYV25hYz68nPiF/yQ443qew/bw7Tv3ctr//4PHqNPJUzuuxoMOAGmHPVKby150bGv7CIt/bcWHuqSGkBFGa6me5g6zfBzXT707ZPoP8JTcvJHnoGlFceWhZsr2phSwfmj3bwedt0N6ilQsM8i8oPW0yZtRFiB+suQicXyKB7N9Df53GyZ5+vG4AXAay1nwNRQC9rbZm1NsezfxWwBTgiorDWPmGtnWitnZiQkBCAL0ECbvn9rqHKBQ8Eb6Fb7m6/BWfV1ZbnPt/GlIc+4pLd9zMldCV26l+In3T1wYMGTHJ/3A5kNng9b6pI2h+m8frsKbUH6llpbltPY5xWk3wc5G+HQj+9CS7Khn2pbiFkUyUOc+XAKlEtbOn4+oyD/bvd/5nmqCiBA99pptsf+k1wb4Aqyw7u27dRqSUS0KB7BTDcGDPYGBMBXAG8cdgxO4CzAIwxI3FBd5YxJsGzEBNjzBBgOJARwLFKMGRtgk//AeOugMFBbMbgG5ylRUBUtOso1kQ7c4u5+skv+d3r6/lLj1e5zHwAp/4KM+mwwjsDTnTbHV+0fOzgmuJA21ig483r9lfpwG2fuG1z2rfPWAj7xsIrsW6rWtjSkSV5O1M2s153/g63VdDdcskToaocMte5x5XlbkF3bwXdnV3Agm5rbSVwO7AUV/7vRWvtemPMPcaYizyH/Ry4yRizGngBuM5aa4FTgTXGmG+Bl4BbrbVNj4Kk7bIW/vtzl4t47n3BHYtvcLY9GUpK4bGTXF5wI1RXW+Z+vo0pD33M2t0FvHr010w7sBAmXA9n/PrIE5LGQVgU7PzSP+PP2gShEW2j4kCf8RAS5r8Uk22fND6f+3DesmB35bqtbptLR5Y01m2bm2JSUy5Q/09arGYxpWfyITcDqis10y2BrdNtrX0LVwbQd99dPp+nAkd07bDWvgy8HMixSZCtedEtkLvwQega5NSgw2u2fvctvHITPHcxnHi7W+B5WN1pb/3s1D3ldI+sJKckglNTEnhoxAbi3rnfdUq84IHaK7GERbhfyn6b6U5zi3NC20Cvq4gY153Sn0H3gEmuprqI1C0mDnoMaP5iytxO0hinNXTvB12T3GLKE27xqVzSBu5GSlC1gb/S0umU5LmSbv0mwrHXBXs0hzag8dS1HnDzR/Du7+Dzf1K5+QN2nzmHPZGDyS0qJ7eonMeXreaqYc/V1M9etO1anp2cg1nwUxh8Glz6b1cZpS4DJsEnD0F5EUR0adkXkLWxeTPBgZJ8nGtUU11V//egIYVZkLXh0AoAIlK3Pi1YTJm3zXVu7dLLr0PqlIxxKSbexZRZmwAD8cODOiwJPgXd0vrevweKc+D7L0NIcAvoVFVbbn72Q6b3f5oFZyzmmdRpXPLPYnp0jSW3aArHVsTyl32Pk7RgKk9XXskzVVMAQ4jhkPrZy9ecgFn0N/dH74p5DXdk7D8JbJX7pdycfGWvihLI2+7y4tuK5ONgxZPuD03iqOZfZ7snn3tQEPP9RdqTPuNdN8SywqZ39fVWLmnNPgkdWb8JrhRuca6ncsnAgHc9lrYv2CUDpbPZtQpWPg3H3+L+QATBjpxi5n+5g9vmrWLCfe+SllVZE0BfN2ox+aWhjEzqzrRxfRl7+uV8cPpr5CedxN3hc1k3/AlW3jGGsX0imLtxGiWVkbz57en8O/wB6NEfrn4JIrs1PIj+ngWHO1qY152zGbBto1ygVz9PY5yWpphs+8TNvPU9usVDEukUksYBFvaua/q5eVuVWuJP3gZhu7/2NC9TPrdopltaU1UlvPkT6JZU+wLDACkoruCzLdks35zNJ+nZ7MgtBqBPjyjOGZnIqm07eXbjNK71NKAZ0zeSR64+9tCLnP46rPwPXZf+lq7Pn8GTZ9zPjV/cyMJvpvJSxL1ExfSAa15p/K3Z6FjXRGFnC/O6szyVS9pCuUCv+KEQ1dMF3ROubf51ti6HgScqn1uksfr4VDAZMKnx51nrZrqHnd3godJIfY4GjPsdn50Ow88N9oikDVDQLYGXu9U1nNmbBiHVcPZfIeqIXkd+sSOnmNvnfcyGzAoSu1m6Rvckbe8Bqi10jQxj0pA4fjB5ECcPT2BoQheMMezIGc7s+eH8/ZtZNTndRzAGjrvRtSJ/5UYS/ns9r3ftDhH7IczAxS9BzwFNG+yASa79fEtyn7PT2l6XM2NcisnhzSGaonCfK4V49JX+G5dIR9etD8T0avpiysK9UFmqmW5/iuruZrfXvgTVFZrpFkBBt7SGRTNdp8fJpa4O9uqn4PDa1S1UWlHFR2lZ3PXqF1ybMo+FZ7oFjk9uuIrZZ47mlOG9GN+/J+GhR2ZUeRvQNEpCCtzwHjycAoP3eFqMR8EHv4bhTZwlGjAJVj0N+zZA0pimneuVtcmVCmxrXc6Sj4MP34PS/c17g7VN+dwiTWaMZzFlE2t111QuUblAv0qeAN887z5X5RJBOd3SGvZudp0ew3BBqp/acZdWVPHO+kx+suAbJt73Hrc8t4rsohCuH3VwgWNheRg/PSeFiYPiag24myUsAor2t7yLZf8T3LYlKSbZaW3zl3nyBMDCd1837/xtn0BEV88tWhFptKRxrvthZXnjz/HW6FYte//yrm8B6NWG1t1I0CjolsDzYzvu0ooq3k3dWxNo3/zcKj5My+LCcX2Y+4PjGeOzwHHuxmmMTApQa3l/fE2xg1wt1+YupqyqdAsp22LQ7W0OsauZnSm3LXedO9tC7XGR9qTPeJfOkLWh8efkbQWMWwwu/tO9D4RZMMAzZx68oyCdlv6iSeDNWAhzz4U1e6H3cJjZuHbcNQ1oMssZGBvCkN6JfLYlh8KySnpEh3PB2D6cP64PJw2Nr5nFHhR/KrPnGx6oLz/bX1/TopmwdrMLuJvTYtwYGHBC85vk5G1zrYbb0iJKr+hYN7PTnKD7wF43g3/01f4fl0hH560KtWdN4ytE5W2DHsnuLp74zwe/g1FlnjTEte5vhm8jNul0FHRLwO2wiXxSdjpX2Re5pOJeHraJDMDVyD5QWkF+cQX5JRXkF5dTUFJBQYnbt+DLDVwz/GADmkfXXsH544dxwbi+hwTavpqUn90Sh3exbK7+kyD1ddj/HXTv27Rzsz2VS9riTDe4W6vp77jKCE2p/eutzz1Y+dwiTRY7GCK6Na1JTt42LaIMhH1b4GSfNMS1/kmtlPZLQbcE3Oz5y7k35gtsheXcpKeZ9o9SrOnC/tLKes87vAHNQ6tn8dfvBae2d8AM8OR17/gCxlzatHNrygW20S5nyRNh9fyDTTcaa+tyFzQkdbB/a5HWEBLiFmY3pYJJ7lZIaYXJis4mcZib4R5e2uLUSukYFHRLwKXuKWfU8K2YEsN1oxbzwDez+P6JyXSPDqdndDg9Y8LpUbONoEe0ezzjsXeZu3Easzz1swOWnx1MSeMgPKZ5QXd2misRFtUjMGNrqWRPA6Ddq5oWdG/7xFOfW7+eRJolaZyrmtGYcqTlRVC0TzPdgeCPNETpUPRXTQJqS1Yh0WHl7MxNYmD4XuZunMbovhHcfdHoBs+dc9UpzJ5P4POzgyk03C06bE4Fk6xNbXtFfO9R7g3FrhUw9nuNO+dAJuSkw7HXBHZsIh1Zn3HwVRHkZjR8Jyxvu9uqcon/+SsNUToMBd0SMBlZhVz5xBeEhHajsDieFRXxvBV2Y6OD51bLzw62AZNg+d+hrBAiuzbuHGtdl7O23DwmNAz6HtO0dvCqzy3Sckk+nSkbDLq9NboHBXRIIqKSgRIgGVmFXPnvL6iqtrx464mMjQ/lhJFDeX32FAbExwR7eG1L/0lgq2B3Eyp97P8Oyg+07ZlucHndmWuhsqxxx29bDpHdDwYNItJ0CSMgJLxxiym9NbrVGEck4BR0i99tzS7iyn9/QWWVZf5Nk0hJ7Aal+RDdM9hDa5v6HweYppUOzNrotm29tXDyca6sYWMXdW37RPW5RVoqLAISRzXu/13eNojs4cp8ikhAKegWv9qaXcQVT3xeE3AfldTNPVFaAFE9gzq2NiuqBySOblrQnZ3mtm21XKCXtyNbY1JM9u9xzX5UKlCk5ZLGuZlua+s/LncrxA5sWllPEWkWBd3iN96Au+LwgLuqAsoLNdNdn/4nuMC0qv4yijWyNrk3MV0SAjqsFuveB7onNy7orsnnPjmwYxLpDPqMh+Icl4pWH9XoFmk1CrrFL7ZlF3HlE194Au4TDgbc4Ga5oe2WtmsLBpzo3pjsW9+447PT3Cx3e5idSp7YuHz1bcvdbW7lc4u0nO9iyrpUV0P+dlUuEWklCrqlxbZlF3HFE19QXlXNvBtPYERS90MPKMl3W6WX1K2mSc6XjTu+rZcL9JV8HOTvcO3d67PtExh4UsN1hUWkYYmjAVP/YsoD37k1F5rpFmkVCrqlRbwBd1llFfNuPIGRfbofeZB3plvpJXXr0R+69W1cve7iXCjObvv53F7Jnrzu+ma7938HuVuUWiLiL5FdIX5Y/YspayqXDGqNEYl0egq6pdm257gqJWWVVcy/aVLtATdAaZ7baqa7bsa42e7GzHTXtH9vJ0F3n/EQEga76gm6lc8t4n99xtU/061ygSKtSnW5pEl25BQze/5yUveUEx1WDiFdWXDziXUH3OCTXqKc7noNOBHWvwr5O6Fn/7qPy/YE3QntJL0kPBqSxta/mHLbcvfzkTS29cYl0tH1GQ/rXnZ3x2Lijnw+dyuYUOiR3PpjE+mENNMtTTJ73sec1+dJ1lw1g1vHLKBv9ypG9a0n4AZXoxuUXtKQ/p687p0NzHZnbYKwaOgxIPBj8pd+E2H311BdVfvzW5fDwMnK5xbxJ+9iyrpmu/O2uYA7NLzVhiTSmSno7sxyt8Ljx8M9cW6bu7XOQ8srq3n1m12s21POtSMWEx1WxvWjFpORU0cQ5aumeklP/4y7o0ocA+FdGq7XnbXJtXYOaUf/fZOPg4oi2LfhyOcKdrlW1EotEfGvPuPdtq687rxtqlwi0ora0V9t8btFM6H3Wrg0z20XzTzikPzich79cDOn/PUDfrpwNd0iK3l2wzRKKiOZu3EaI5MiGn6dknwIi4LwKP9/DR1JaJjrTtnQYkpvucD2pL7FlNs+ddtBaooj4lcxca5Ofl1lA/O2ahGlSCtSTndntjcdJpe6n4LhpbB2c81TW7OLePrTrSxauYuSiipOGd6Lv1w2jkHxXfjxC134+7ezGJkUwZyrGhEoleYrn7ux+k+Cj/8Kpfshqpa0nbJCKNgJva5t/bG1RNwQiI5zed0Trjv0uW0fu7sgiWOCMTKRjq2uxZSl+13zHAXdIq1GQXdnlZsBoRbSIiClHNKjsInD+Cojhyc/2cp7G/YSHhLC9KP7csMpgw+pvf367ClNe62SfKWWNNaAE8BWu+B02FlHPp+T7rbtZRGllzFutru2CibbPvHkc+vGm4jfJY2DTW9DeRFEdDm4X5VLRFqdgu7OqKwQFlxNlenKgQ3d6Lm2gN1hifw66hd89MQXxMaEc/sZw7jmxIH07uaHlJDSfC2ibKzk48CEuMWUtQXdWWlu217KBfpKPg7S33U5/t47H/k73R//428J6tBEOqw+4wALe9dD/+MP7leNbpFWp6mltqgJCxybzFp4/TbI2sj/Rf6Y5X2HgzV81XcAq/eH8YdLxvDZnWfx83OP8k/ADZ4gq6d/rtXRRXZzaRY7Pq/9+exNrsRX3JDWHZc/JE8ErKti4rXdk889WPncIgFRVzt4Bd0irU5Bd1u0aCYkrK53gWOzffJ3SH0dzv4/XsgZwTnDXHB3ft/PKa4M5+oTBhId4eeybSX5yuluigGTYNcqqKo88rmsTRA/FMIasYC1rel7rNv6pphsXe7ekPUeHZQhiXR4PZLdeorD87rztkJ0rO5CirQiBd1t0d50l2ftXeC4N90/101/F96/F8Z8j88TryIitIxFO1wKw+fbxzeuEklzKL2kafqf4Mrr7V175HNZm6BXO8vn9oru6dJifJvkbFvuSgUqn1skMIxxKSaHlw3M26ZZbpFWpr90bVFUtFvgWInbhlrY/lnLrpmzBV66AZLG8M2x93LD3JUkdI/n9awbANiWf2zjKpE0VXW1pxJHT/9fu6MacKLbHt4SvrLcLYBtb+UCfSUf58oGWgv5OyB/u0oFigRa0jjYlwpVFQf3KegWaXUKutuavalQXATb+sErsZA5CroMhLnTXTvf5ig7AAuugpBQNp3+L2bNXUtCt0hevOVEXvrxxRAawXXH9GJAfIxfvxT32vsBq5nupujRD3r0PzKvOzcDbFX7XETplTzRlSnL2+qqloCa4ogEWp/xUFUOWRvd46pK96ZXlUtEWpWql7Q1n/0DwmPg1pWusQFAca4Lml/6geved9Id7pZhY1RXw6u3QnY6uy6cz5WL9tAtMox5N55A7+6ehZLRcVCSG5ivx9sCXjndTdP/BLfI0NqD/9bZm9y2vZUL9OVtkrNrpQu6o+Og96jgjkmko6tZTLkGksbC/t1QXamZbpFWppnutiR/J6xdBMdeezDgBvf5Na/B6Evg3bvgrV9AdSParwMsvx82vknu5Lu4dEkYoSGG+TdNIjnWZ1Y7OhZK8vz6pdQoyXdbpZc0zYBJcGCPm43yqikX2I6D7oSRrtX9rpWefG7V5xYJuPihbjLHu5jSW7lELeBFWpX+2rUlXzzqtif+6MjnwqPgsqfcLPeKJ2HB1a7ZQX02vQ3L/kjRiO8xbcVYKqqqmXfjCQzq1eXQ42LioDhAQbd3plvpJU0zYJLb7vTJ687e5NJOIrrUfk57EBoG/Y6FDYvdGwrlc4sEXkioK0XqXUyZ5ylDq5lukValoLutKM6FVc/CmO9Bz/61HxMSAufeC+ffD+lL4ZkLoXBf7cdmpcErN1OROI5Ldsxgf1klz91wAimJ3Y48NpAz3aUFbquZ7qbpPQoiux+a192eK5f46jcBDnznPlc+t0jr6DMOMte6lMO8bRASDt37BXtUIp2Kgu62YsWTrkzc5B83fOzxN8HMebBvAzx5NmQfVlKwtAAWXEV1SATXFt3BrkJ45vrjGdOvjrzq6NjA5XR700s00900IaEu/9lbwaS62v07J4wI7rj8oedACLNggNeu92/zJxGpXZ/xUH7AzXLnbYOeA9zvGRFpNQ0G3caYLsaYEJ/HIcaYAJS56MTKi+HLf8HwKZDYyEVlI86H6/4LFcXwn3Ngu2dGtLoaXrkFm7eVO8N+war8Lvzn2uOYMDC27mvFxLmZdmtb/rUcTgspm2/Aia7MV0k+FOyAypL2vYjSa+U/YVQZXLbf/82fRKR23sWUmWvcG12lloi0usZUL3kfOBso9DyOAd4BTgrUoDqdb+e5Mmon/6Rp5yVPgBvehXnfg2cvgp7xkJ8JIdUsiPo+r+YO5N+zJnDi0Pj6rxMdC1VlUFECEX5+P1WS79qWR3T173U7g/4nANY1k/G+IWrP5QK9srbBKT7Nn9ZuDvaIRDq+3iMhJMy1g8/b5tK8RKRVNSa9JMpa6w248XyumW5/qap0ZQKTjz/YFKUp4ga7wDsiBJK3wqUFVI8qY0LpMuZceSynH9W74WtEeyqlBCLFpLTApZY0tsShHJQ80b1h2fGFT7nADhB0Jw6D9CjX/Ck9yj0WkcAKi3TVg7Yud3cgVblEpNU1JuguMsYc631gjJkAlDTm4saYqcaYTcaYzcaYO2t5foAxZpkx5htjzBpjzPk+z/2v57xNxpgpjXm9dmn9q66Kw8k/aX5gGhOHLa+oaR0fklLOMDKZOiapcedHe1JPArGYsjRfiyibK6KLq6m780u3iDKm16GlJNurGQth31jX/GnfWPdYRAKvzzjXERaUXiISBI1JL/kJsMgY8x1u6VMS0GASpjEmFHgEOAfYBawwxrxhrU31Oey3wIvW2seMMaOAt4BBns+vAEYDfYH3jDEp1tpGFqduJ6yFTx92KQMp57XoUjvDk0hOLyJkeDnV6RHsCu/DgMae7NuEx99K8pXP3RIDToRVz7jykB1hlhvcDNstXwV7FCKdT9I4YJ77XEG3SKtrcKbbWrsCGAH8ELgVGGmtXdWIax8PbLbWZlhry4EFwPTDLw9093zeA/DUEWM6sMBaW2at3Qps9lyvY9n8PuxdC5PvaFGDkMqqambt/znsiIBXusGOCK4v/HnjLxDQ9JJ8VS5piQEnuAWU333dMcoFikjw9Bl38HMF3SKtrjHVS34EdLHWrrPWrgO6GmNua8S1+wE7fR7v8uzzdTfwfWPMLtws9+wmnIsx5mZjzEpjzMqsrKxGDKmN+fQh6NYXxl7e7EtUVVt+9uJq9oX24Im+Uym5tJx/95tK16Tkxl8koOklBUovaYn+kw5+3lFmukUkOCK7HyzX+cxZKtcp0soaM716k7U23/vAWpsH3OSn178SeMZamwycDzznW56wIdbaJ6y1E621ExMSEvw0pFaya5Vrg33ibRAW0axLVFVbfvnSat5Y/R3XnDSatzNvZPwLi3hrz43MuaoJnf68QXeg0ks00918laUQEQbGwop/6o+kiDTf6z9QuU6RIGpMTneoMcZY62qWeXK1GxMl7gZ8Wysme/b5ugGYCmCt/dwYEwX0auS57dunD7pc5wnXNev06mrL/76yhle+3s3Pz0lh9lnDgZHNG0t4FITH+H+m21rPQkrldDfbopkwshCGl0N6hnusfGgRaY69m2GyynWKBEtjZpWXAAuNMWcZY84CXgDebsR5K4DhxpjBxpgI3MLINw47ZgdwFoAxZiQQBWR5jrvCGBNpjBkMDAc6TqSRnQ4b3oTjboTIWtqyN8Bay29fX8eLK3dxx5nDPAF3C0XH+T/oLi+C6kqll7TE3s0u4Pb+kdyrP5Ii0kwq1ykSVI0Juv8H+AC3iPJWYC0Q3dBJ1tpK4HZgKbABV6VkvTHmHmPMRZ7Dfg7cZIxZjQvmr7POeuBFIBUX9P+oQ1Uu+ewfEBoBJ9za5FOttdz9xnrmf7mDH54+lJ+e46fFddGx/g+6vd0olV7SfPojKSL+onKdIkHVYHqJtbbaGPMlMBS4HJf+8XJjLm6tfQu3QNJ3310+n6cCk+s49w/AHxrzOu3KgUxYvQCO+T50bUTjGh/WWu777wae/Xw7N548mF9NOQrjr6YzMbH+z+kuLXBbzXQ334yFLqVk7WYXcOuPpIg0l8p1igRVnUG3MSYFt9DxSiAbWAhgrT2jdYbWQX3xqEu5OGl2w8f6sNbylyWb+M8nW7nupEH85oKR/gu4waWX7Ett+LimKMl3W+V0N5/+SIqIiHQI9c10bwSWAxdaazcDGGN+2iqj6qhKC2Dl0zBqOsQNadKpD76bxr8+2sLVJwzg99NG+TfgBqWXiIiIiARQfTndlwJ7gGXGmH97FlH6OdLrZFY+BWX7YfJPmnTaP95P5x8fbGbmxP7cO32M/wNucF0pS/JcxRF/qZnp7um/a4qIiIi0Q3UG3dba16y1V+C6US7DtYPvbYx5zBhzbiuNr+OoKIUvHoMhp0Pfoxt92qMfbubv76Zx6bH9+NOlYwkJCdD7nuhYl/ZSdsB/1/TmdGumW0RERDq5xiykLALmA/ONMbHADFxFk3cCPLaOZc0CKNwLlzze4KE7coqZPX856/eUExFSxtkjB/K3740PXMANh7aCj+run2t600si/XQ9ERERkXaq0d0fwXWj9HSBPCtQA+qQqqvg039A0jg3092A2fOXc17Sk6y9agazxy8kqyCH0EAG3ODSS8C/FUxK8iGyB4SE+u+aIiIiIu1Qk4JuaYbcrfDPMZC3GcqyIG9bg6ek7inn2pGLiQ4r47qRi9mwtyLw4/S2gvfnYsrSfIhW5RIRERERBd2BtmgmJGfAZQdgwHb3uB7WWnpEVfJ06jRKKiOZu3EaI5MiAj/OmvQSfwbdBVpEKSIiIkIjcrqlhfamw2SfNt5r62/j/eo3u8kujuDFrbN4aPUsRiZFMOeqUwI/zkDMdJfkq0a3iIiICAq6A697L0grhpTyBtt45xeX84f/buCYAT15+daTArtw8nDeoNufOd2l+dBruP+uJyIiItJOKegOtB7DYFMurLMNtvH+89sbyS+p4PlLAlgasC6hYW7RY4mfF1IqvUREREREQXdAlRXCrpVw3C0w9Y/1HrpiWy4LVuzk5lOHMLJPkErsRff0f063anSLiIiIaCFlQGV8CFXlkDKl3sPKK6v5zatr6dczmp+cHcR0jJg4/6WXVJZBZYlyukVERETQTHdgpb3tUjYGnlTvYU9+kkHa3kKenDWRmIgg/pNEx/pvplst4EVERERqaKY7UKqrIe0dGHYWhIbXedjO3GL+8X46U0YncvaoxFYcYC2i4/yX0+3tRuldoCkiIiLSiSnoDpTvvoaifXDUeXUeYq3ld6+vI9QY7r5odCsOrg7+TC8pLXBbzXSLiIiIKOgOmLQlYEJg2Nl1HvLW2kw+3JTFz889ij49oltxcHWIjnXBcnVVy69Vk16inG4RERERBd2BsmkJ9J/kZo9rsb+0gv9bvJ4x/bpz7UmDWndsdYmOA+zBWeqWqEkv6dnya4mIiIi0cwq6AyF/J+xdC0dNrfOQB5ZuIruwjD9eMpbQ1q7JXRd/dqXUQkoRERGRGgq6AyFtidum1J7PvXpnPnO/2M6sEwcxLrln642rId5ZeX/kdXtnyzXTLSIiIqKgOyDSlkDckFpboFdWVfPrV9fSu1skPz83JQiDq0e0J+j2RwWT0nwI71Jv5RYRERGRzkJBt7+VFcLWjyFlKpgj00ae+Wwb67/bz++njaZbVBsLSL2z0v5KL9EiShERERFAQbf/1XShPDKf+7v8Ev7+bhpnHJXAeWOSWn9sDfFrekm+UktEREREPBR0+1s9XSjvfmM91dZyz/QxmFpmwYMusocrc+i3me6eLb+OiIiISAegoNuf6ulC+W7qXt5J3cuPz0qhf1xMkAbYgJAQFyj7Jae7QDPdIiIiIh5hwR5Ah/LdN64LpU9qyY6cYm5//mPWZ5bTM6qSc0cHudV7Q6Jj/TPTXZoPUWNafh0RERGRDkAz3f6U9rZLzxh+Ts2u2fOXc17f/7Du6su5dcwL/GzBp0EcYCP4qxW80ktEREREaijo9qdaulCmZpZz3cjFRIeVce2IxWzILA/iABshOq7l6SVVlVB+QOklIiIiIh4Kuv2lji6UA3oank6dRkllJHM3TmNkUkSQBthI/kgvKdvvtprpFhEREQGU0+0/NV0oDw26ByYk8ti6K3ho9SxGJkUw56pTgjC4JoiJg+IWBt3eoF11ukVEREQABd3+k7YUYgdDr4NdJksrqvgyI4eLjh7Ony4dF8TBNUF0rEsNqapofjfJ0nzPtXr6a1QiIiIi7ZrSS/yhvMh1oTzqvEO6UH62JZui8iqmjG6DjXDqEh3rti1JMSnJd1ull4iIiIgACrr9Y8syqCo7IrVk6bq9dIsM46ShvYI0sGbwR1fK0gK31Uy3iIiICKCg2z/S3obI7od0oaysqubdDXs5a2RvIsLa0bfZHzPd3vQS5XSLiIiIAAq6W66OLpQrtuWRW1TO1DHtKLUEXMlAaFnZQKWXiIiIiBxCQXdL1XShPO+Q3UvXZxIZFsKpKQlBGlgz+WumOzQCwqP9MiQRERGR9k5Bd0vV0oWyutqyZF0mp6UkEBPRzgrE+CunO6rnIYtKRURERDozBd0tVUsXyjW7C8jcX9r+UksAIrpCSHjL00uUzy0iIiJSQ0F3S3i7UKZMOWT3knWZhIUYzhqRGKSBtYAxLe9KWZqvyiUiIiIiPhR0t0T6Urc96mA+t7WWpeszOXFoPD1imtlcJthi4lqWXlKSr0WUIiIiIj4UdLfEpiVHdKFM31fI1uyi9pla4tXime4CzXSLiIiI+Aho0G2MmWqM2WSM2WyMubOW5x80xnzr+UgzxuT7PFfl89wbgRxns9TRhXLJukyMgXNGtcPUEq/ouJanlyinW0RERKRGwEprGGNCgUeAc4BdwApjzBvW2lTvMdban/ocPxs4xucSJdbaowM1vhar6UJ5ZD73xIGx9O4WFaSB+UFMrCuF2BzV1Qerl4iIiIgIENiZ7uOBzdbaDGttObAAmF7P8VcCLwRwPP6VtsR1oRxwsAvljpxiUvfsZ8rodpxaAi1LLyk/ALZa6SUiIiIiPgIZdPcDdvo83uXZdwRjzEBgMPCBz+4oY8xKY8wXxpiLAzbK5qiuhrSlrgtlWETN7qXrMwE6QNAdB5UlUFHS9HNLC9xWM90iIiIiNdpK55YrgJestVU++wZaa3cbY4YAHxhj1lprt/ieZIy5GbgZYMCAAa032jq6UC5Zn8novt3pHxfTemMJBN+ulE3tKlnTAl453SIiIiJegZzp3g3093mc7NlXmys4LLXEWrvbs80APuTQfG/vMU9YaydaaycmJLRiu/VaulDu21/Kqu15TG3vs9zQsq6Upfluq/QSERERkRqBDLpXAMONMYONMRG4wPqIKiTGmBFALPC5z75YY0yk5/NewGQg9fBzgyZtCfQ/4ZAulEtT9wK071KBXtGer6s5XSlrZrp7+ms0IiIiIu1ewIJua20lcDuwFNgAvGitXW+MuccYc5HPoVcAC6y11mffSGClMWY1sAz4s2/Vk6Aq2AWZayFl6iG731mfyZCELgzr3TVIA/Mj3/SSptJMt4iIiMgRAprTba19C3jrsH13Hfb47lrO+wwYG8ixNVvaErf16UKZX1zO51tyuPnUIRifmt3tVovSS7SQUkRERORw6kjZFLlbYdnvwACvXOMeA+9v2Edlte0YqSXQspnuknyX7x7RAWb8RURERPxEQXdTvDgDhuXCZfuh91pYNBNwVUv69ohibL8OUrEjPBrCopuX0+3tRhmiHy0RERERL0VGTbFvC6SUu6Sc4aWwdzNFZZV8nJbFuaOTOkZqiVdzG+SU5Cu1REREROQwCrqbIjoG0iKgEkiPgsRhfJSWRVlldcdJLfGKiYPi5iykLNAiShEREZHDtJXmOG1fRQmUVUFGIqwrhMRhMGMhS5ZmEt8lguMGxTV8jfYkOrZl6SUiIiIiUkNBd2Ntft+1Rr9kPgw9E4Cyyio+2JjGheP6EBrSgVJLwAXd2WlNP68kH7r38/twRERERNozpZc01oY3XK7yoFNqdn22JYfCskqmdLTUEvCklzRzplvpJSIiIiKHUNDdGJVlsGkJjLgAQsNrdi9dl0m3yDBOGhofxMEFiHch5SE9ixpgrcvp1kJKERERkUMo6G6MjI+grABGHmykWVVteSd1L2eM6E1kWGgQBxcg0XFQXQHlhY0/p6IEqsqV0y0iIiJyGAXdjbHhdYjoBkPPqNm1YlsuuUXlHa9qiVdzulKqBbyIiIhIrRR0N6SqEja+BUdNhbDImt1L1mUSGRbCaSkJQRxcADWnK2VJvtsqvURERETkEAq6G7L9E1c6zye1xFrL0vWZnJqSQJfIDloAJtoz092UsoGlBZ5ze/p9OCIiIiLtmYLuhqS+DuExMOzsml1rdhWwp6CUqaM7aGoJNG+m25teopxuERERkUMo6K5PdRVseBOGnwMRMTW7l6zPJCzEcNbI3kEcXIA1J6db6SUiIiIitVLQXZ+dX0LRviNTS9ZlcuLQeHrGRARxcAHWkplu77kiIiIiAijorl/q6xAaCSlTanZt3ldIRnYRUzpyagm4euQR3ZoYdHtyuiO7B2ZMIiIiIu2Ugu66VFfDhsUw7CyI7AbAjpxifvDUMkJMFQu+SGVHTnGQBxlgMbFNTy+J6AahHXRxqYiIiEgzKeiuy3dfw/7dh6SWzJ6/nKuGPsf6qy9nWvJTzJ6/PIgDbAXerpSNpRbwIiIiIrVS0F2X1NchJMzV5/buyiznulGLiQ4rY9aIxWzILA/iAFtBdFzTSgaW5GsRpYiIiEgtFHTXxloXdA8+7ZBFgUPiQ3k6dRollZHM3TiNkUkdeCEluAomTe1IqZluERERkSMo6K5N5hrI3w6jph+y+5JjU/jnmpmMm7+It/bcyJyrTgnSAFtJk9NLClSjW0RERKQWWvFWm9Q3wITAiAsO2V1QWkmFjWHDvVMJC+0E71ei49zsdXU1hDTi61V6iYiIiEitOkHk2ETe1JKBk6FLr0Oe2ppVxIC4mM4RcIOb6bbVUFbQuOOVXiIiIiJSq04SPTZB1kbIST8itQQgI7uQIQldgzCoIGlKV8rKcqgo1ky3iIiISC0UdB8u9Q3AwMhph+yuqrZsyylmSK8uwRlXMER7gu7G5HV7G+Mop1tERETkCAq6D7fhDeh/AnQ7tOPk7rwSyiurGZLQmYLuJrSCr2kB3zNQoxERERFptxR0+8rZAnvXwaiLjngqI7sQQOkldSnJd1ull4iIiIgcQUG3r9TX3XZkLUF3VhEAgztVeolmukVERET8QUG3rw1vQN9joWf/I57KyC6ke1QY8V06eEMcX1E9ANO4rpTK6RYRERGpk4Jur7zt8N03taaWAGzNLmJIQleMMa08sCAKCXVBdGNmur3HKL1ERERE5AgKur02LHbbWlJLwKWXdKpFlF6NbQWv9BIRERGROino9trwBiSOhfihRzxVXF7JnoLSzlUu0Cs6rnHpJSX5EBYNYZEBH5KIiIhIe6OgG2D/d7DzyzpTS7yLKDtV5RKv6NjG1+nWLLeIiIhIrRR0A2x4023rSC3Zmu0NujvhTHdT0ku0iFJERESkVgq6waWW9DoKeo+o9emMrCKMgUHxnTDojo49WIO7PiX5WkQpIiIiUgcF3YVZsP3TOlNLwJUL7Nsjmqjw0FYcWBsRHQdlBVBVWf9xpflKLxERERGpg4LujW+Cra4ztQS85QI74Sw3HOxK2VBed2mBZrpFRERE6qCge8MbEDsIksbW+rS1loysIoZ2xkWU0PiulCUFyukWERERqUPnDrpL8mDrxzBqOtTR9CbrQBmFZZWdq/27r5qgu57FlNVVLgVF6SUiIiIitercQfemt6G6EkZOr/OQjM5cuQQaN9Nd0wK+Z8CHIyIiItIedd6gO3crvPMLMMB/f+ge16JT1+iGgznd9ZUN9AbdmukWERERqVXnDboXzoBhOXDZfui9FhbNrPWwjKxCosJD6NM9qpUH2EZEexdS1hd057utcrpFREREahXQoNsYM9UYs8kYs9kYc2ctzz9ojPnW85FmjMn3ee5aY0y65+Navw8uawuklEMYMLwU9m6u9bCM7CIGxXchJKT2nO8OL7IbhITVn17ireOt9BIRERGRWoUF6sLGmFDgEeAcYBewwhjzhrU21XuMtfanPsfPBo7xfB4H/B6YCFhglefcRvQjb6TE4ZC+1gXc6VGQOKzWw7ZmFzGqT3e/vWy7Y4zL6643vSTfbZVeIiIiIlKrQM50Hw9sttZmWGvLgQVA3SsW4UrgBc/nU4B3rbW5nkD7XWCqX0c3YyHsGwuvxLrtjIVHHFJeWc2O3OLOW7nEKzpWM90iIiIiLRCwmW6gH7DT5/Eu4ITaDjTGDAQGAx/Uc26/Ws67GbgZYMCAAU0bXdxguOWreg/ZkVtMVbXtvJVLvKLjGsjp9lYvUU63iIiISG3aykLKK4CXrLVVTTnJWvuEtXaitXZiQkKC3we1NbuTVy7xiomD4vpKBua7vO+ITv7mRERERKQOgQy6dwP9fR4ne/bV5goOppY09dyAycgqBFB6SWPSS6J61tlgSERERKSzC2TQvQIYbowZbIyJwAXWbxx+kDFmBBALfO6zeylwrjEm1hgTC5zr2deqMrKK6NU1gh7R4a390m1LdGzDJQO1iFJERESkTgHL6bbWVhpjbscFy6HAU9ba9caYe4CV1lpvAH4FsMBaa33OzTXG3IsL3AHusdbWE/UFRkZ2IUN6dfLUEnBBd0UxVJRCeC31yksLlM8tIiIiUo9ALqTEWvsW8NZh++467PHddZz7FPBUwAbXCFuzizh7ZGIwh9A2eLtSluRBeJ8jny/JP9guXkRERESO0FYWUrY5BSUVZBeWK58bGu5KqfQSERERkXop6K6DdxFlp69cAgdnsetaTOldSCkiIiIitVLQXYeD5QI1012TXlJbV0prldMtIiIi0gAF3XXIyCoiNMQwIC4m2EMJvvpmussLwVYpvURERESkHgq665CRXciAuBjCQ/UtqjenWy3gRURERBqkiLIOGVlFDNEiSic8GkIja5/pLs13W810i4iIiNRJQXctqqst23KKlM/tZYynFXwtM92lBW6rnG4RERGROinorsV3BSWUVlQzWI1xDoqOq32mW+klIiIiIg1S0F2LjCxVLjlCdKzSS0RERESaSUF3LVQusBYxsbWnl2imW0RERKRBCrprkZFVSLfIMBK6RgZ7KG1HnTPdBYCByO6tPiQRERGR9kJBdy0ysosYnNAFY0ywh9J2RMe5koHWHrq/NB+iukOIfpRERERE6qJIqRYqF1iLmDioKofyokP3qwW8iIiISIMUdB+mtKKK7wpKGJKgyiWHqKsrZWm+FlGKiIiINEBB92G2ZhdhLQzWTPeh6upKqZluERERkQYp6D6MygXWoc6Z7gI1xhERERFpgILuw2zNLgQ0032EGM9M9+FlA5VeIiIiItIgBd2Hycgqok+PKGIiwoI9lLZF6SUiIiIizaag+zBbsouUWlKb2tJLKkqgqkwz3SIiIiINUNDtw1rL1qxChvRS5ZIjhEVARFco9gm6SwvcVjndIiIiIvVS0O0jp6ic/aWVmumuy+FdKdUCXkRERKRRFHT78FYu0SLKOkTHHprTXZrv2d8zGKMRERERaTcUdPvwVi4ZqsY4tYuJO7R6Sc1Md2xQhiMiIiLSXijo9pGRVUREWAh9e0YHeyht0+HpJcrpFhEREWkUBd0+tmQVMSg+htAQE+yhtE3RcUovEREREWkGBd0+MrJVuaRe3pnu6mr3uCa9RDPdIiIiIvVR0O1RWVXNjpxiVS6pT0wc2Goo2+8el+a7MoKh4UEdloiIiEhbp6DbY2deCZXVliFaRFm3w7tSlhZolltERESkERR0e2RkucolKhdYj8O7UqoFvIiIiEijKOj22JrtanQPVXpJ3WI8M93erpSl+VpEKSIiItIICro9tmQVEdclgp4xEcEeStulmW4RERGRZlHQ7ZGRVajUkoYop1tERESkWRR0e2zNLmKIgu76eQPsEqWXiIiIiDSFgm7gQGkF+w6UqXJJQ0LDXOBdnAtVFVBeqPQSERERkUZQ0M3BRZSq0d0I3q6U3hbwmukWERERaZCCbiAjyxN0K72kYd6ulN6gWzndIiIiIg1S0A1kZBcRYmBAfEywh9L2xcS59JKaFvA9gzkaERERkXZBQTeuckn/uBgiw0KDPZS2r2am27OYUuklIiIiIg1S0I1LL1G5wEby5nRrpltERESk0Tp90G2t9ZQLVOWSRomJc/ncxZ5a3crpFhEREWlQpw+6M/eXUlJRpcoljeXtSpm/3fO4Z9CGIiIiItJeBDToNsZMNcZsMsZsNsbcWccxlxtjUo0x640x8332VxljvvV8vBGoMapySRN5u1LmboXQSAiPDu54RERERNqBsEBd2BgTCjwCnAPsAlYYY96w1qb6HDMc+F9gsrU2zxjT2+cSJdbaowM1Pq+MrEIANcZpLO9Md26GZrlFREREGimQM93HA5uttRnW2nJgATD9sGNuAh6x1uYBWGv3BXA8tcrILqJLRCiJ3SNb+6XbpxhP0J23TYsoRURERBopkEF3P2Cnz+Ndnn2+UoAUY8ynxpgvjDFTfZ6LMsas9Oy/uLYXMMbc7DlmZVZWVrMGmZFVxOCELhhjmnV+p+NNL6ks0SJKERERkUYKWHpJE15/OHA6kAx8bIwZa63NBwZaa3cbY4YAHxhj1lprt/iebK19AngCYOLEibY5A8jILuTo/rEt+BI6mWif75XSS0REREQaJZAz3buB/j6Pkz37fO0C3rDWVlhrtwJpuCAca+1uzzYD+BA4xt8DLKusYldeiRZRNkVUDzCeJkJKLxERERFplEAG3SuA4caYwcaYCOAK4PAqJK/hZrkxxvTCpZtkGGNijTGRPvsnA6n42facYqxF5QKbwpiDM9ya6RYRERFplIAF3dbaSuB2YCmwAXjRWrveGHOPMeYiz2FLgRxjTCqwDPiltTYHGAmsNMas9uz/s2/VE3+pqVyixjhN483rVk63iIiISKMENKfbWvsW8NZh++7y+dwCP/N8+B7zGTA2kGMDV7kEYLBmupsmJg5yUHqJiIiISCN16o6UGVlFJHaPpGtksNeTtjPexZRKLxERERFplE4edBcqtaQ5atJLegZ1GCIiIiLtRacNunfkFJO+J5MV27KYPmcpO3KKgz2k9sM7062cbhEREZFG6bRB923Pf8QPxy5g7VUzOL/Pk8yevzzYQ2ofcrdC6gIwFt76kXssIiIiIvXqtEH3pr2VXD9qMdFhZcwasZgNmeXBHlL7sGgmDN4Dlx2AvunusYiIiIjUq9MG3aP6RPDsxmmUVEYyd+M0RiZFBHtI7cPezTC81NNLtNQ9FhEREZF6ddqyHXOuOoXZ8+Hv38xiZFIEc646JdhDah8Sh0H6Whdwp0e5xyIiIiJSr04bdA+Ij+H12VOCPYz2Z8ZCl1KydrMLuGcsDPaIRERERNq8Tht0SzPFDYZbvgr2KERERETalU6b0y0iIiIi0loUdIuIiIiIBJiCbhERERGRAFPQLSIiIiISYAq6RUREREQCTEG3iIiIiEiAKegWEREREQkwBd0iIiIiIgGmoFtEREREJMAUdIuIiIiIBJiCbhERERGRAFPQLSIiIiISYAq6RUREREQCTEG3iIiIiEiAKegWEREREQkwBd0iIiIiIgGmoFtEREREJMAUdIuIiIiIBJiCbhERERGRAFPQLSIiIiISYAq6RUREREQCTEG3iIiIiEiAKegWEREREQkwBd0iIiIiIgGmoFtEREREJMAUdIuIiIiIBJiCbhERERGRAFPQLSIiIiISYAq6RUREREQCTEG3iIiIiEiAKegWEREREQkwBd0iIiIiIgEW0KDbGDPVGLPJGLPZGHNnHcdcboxJNcasN8bM99l/rTEm3fNxbSDHKSIiIiISSGGBurAxJhR4BDgH2AWsMMa8Ya1N9TlmOPC/wGRrbZ4xprdnfxzwe2AiYIFVnnPzAjVeEREREZFACeRM9/HAZmtthrW2HFgATD/smJuAR7zBtLV2n2f/FOBda22u57l3gakBHKuIiIiISMAEMujuB+z0ebzLs89XCpBijPnUGPOFMWZqE84VEREREWkXApZe0oTXHw6cDiQDHxtjxjb2ZGPMzcDNnoeFxphNzRhDLyC7GedJx6OfBfHSz4J46WdBfOnnQbyOauoJgQy6dwP9fR4ne/b52gV8aa2tALYaY9JwQfhuXCDue+6Hh7+AtfYJ4ImWDNIYs9JaO7El15COQT8L4qWfBfHSz4L40s+DeBljVjb1nECml6wAhhtjBhtjIoArgDcOO+Y1PMG1Meb/27vXGLuqMg7jz2NpQIFQCtgQ0QCCIYVgkYgQKgKGBpVINURCNEElQUQFVDToFxVDlJAIIokkIqkfKpEgt0CwNFguQiyXUmzLJYabgkgRqVY/FNq+fthrZDq2dKb2zCnd/18yOXuvsy/rzLw56+3qe87ak67c5ClgATBH3V3dHZjT2iIiIiIi3nQGNtNdVWvVL9Mly1OAq6tqhXoh8GBV3czryfWjwDrgG1X1MoD6fbrEHeDCqvr7oPoaERERETFIVtWw+zBU6pmtTCV6LrEQIxILMSKxEKMlHmLElsRC75PuiIiIiIhByzLwERERERED1tukezxL1Mf2S71aXakuH9U2XV2o/rE97j7MPsbkUN+pLlIfVVeo57b2xEPPqDup96uPtFj4XmvfT13cxotftS8HiB5Qp6gPq7e0/cRCT6nPqMvUpSPfXDLRcaKXSfeoJeo/AswETlNnDrdXMcnm8b+rnF4A3FFVBwJ3tP3Y/q0Fvl5VM4EjgS+194PEQ/+sAY6vqvcCs4AT1SOBi4FLq+oA4BXgjOF1MSbZucBjo/YTC/12XFXNGvW1kRMaJ3qZdDO+JepjO1ZVdwNjvxHnZOAXbfsXwNzJ7FMMR1W9UFVL2vZqugH2HSQeeqc6/2q7U9tPAccD17X2xEJPqPsAHwOuavuSWIgNTWic6GvSnWXmY2NmVNULbfuvwIxhdiYmn7ovcBiwmMRDL7VygqXASmAh8CSwqqrWtkMyXvTHZcA3gfVtfw8SC31WwO3qQ21FdJjgODHsZeAjtklVVWq+2qdH1F2AXwPnVdU/u0mtTuKhP6pqHTBLnQbcABw03B7FMKgnASur6iH12CF3J7YNs6vqefXtwEL18dFPjmec6OtM93iWqI/+eVHdG6A9rhxyf2KSqFPpEu75VXV9a0489FhVrQIWAUcB09SRSaqMF/1wNPBx9Rm6EtTjgR+TWOitqnq+Pa6k+wf5EUxwnOhr0j2eJeqjf24GTm/bpwM3DbEvMUlanebPgceq6kejnko89Iy6V5vhRn0rcAJdjf8i4JR2WGKhB6rqW1W1T1XtS5cj/LaqPk1ioZfUndVdR7aBOcByJjhO9HZxHPWjdPVaI0vUXzTcHsVkUq8BjgX2BF4EvgPcCFwLvAt4FvhUVY39sGVsZ9TZwD3AMl6v3fw2XV134qFH1EPpPgw1hW5S6tqqulDdn262czrwMPCZqlozvJ7GZGrlJedX1UmJhX5qf/cb2u4OwC+r6iJ1DyYwTvQ26Y6IiIiImCx9LS+JiIiIiJg0SbojIiIiIgYsSXdERERExIAl6Y6IiIiIGLAk3RERERERA5akOyJiK1KnqWeP2j9WvWWYffp/qOeoj6nzJ/m+31XPn8x7RkQMUpLuiIitaxpw9uYOehM5GzihLQwSERFbKEl3RMTW9UPg3epS9ZLWtot6nfq4Or+tgol6uHqX+pC6YGQ54dHUeerl6n3qU+oprX2DGXT1CvWzbfsZ9QetDw+q72vXf1I9a2OdVr+mLm8/57W2K4H9gdvUr445fop6ifqA+gf1C6P6dbd6q/qEeqX6lvbcaeqydo+LR13rRHWJ+oh6x6jbzFTvbK/7nAn9FSIitjE7DLsDERHbmQuAQ6pqFvx3NbvDgIOBvwD3Akeri4GfACdX1UvqqcBFwOc3cs29gdnAQXTLDl83jn78qapmqZcC84CjgZ3oli6+cvSB6uHA54APAAKL1buq6iz1ROC4qvrbmOufAfyjqt6v7gjcq97enjsCmEm3QttvgE+q9wEXA4cDrwC3q3Pb7+NnwDFV9bQ6fdQ9DgKOA3YFnlB/WlWvjeO1R0Rsc5J0R0QM3v1V9RyAuhTYF1gFHAIsbBPfU4AXNnH+jVW1HnhUnTHOe97cHpcBu1TVamC1ukadVlWrRh07G7ihqv7d+ng98EG6Za43ZQ5w6MjMO7AbcCDwanu9T7VrXdOu/xpwZ1W91NrnA8cA64C7q+ppgDFLKN/altheo64EZgDPjfP1R0RsU5J0R0QM3ppR2+vo3nsFVlTVURM83/a4lg1LBHfaxDnrx5y/nq3z3i/wlapasEFjN7NfY44duz9eG/u9RUS8KaWmOyJi61pNVw6xOU8Ae6lHAahT1YMncJ9n6Wqed1SnAR+ecE9fdw8wV32bujPwidb2RhYAX1SnAqjvaecCHKHu12q5TwV+B9wPfEjdU50CnAbcBfweOEbdr11n+tgbRURsDzJrEBGxFVXVy+q96nLgNuDWTRz3aivNuFzdje79+DJgxTjv82f1Wroa7ad541KQzV1riTqPLjEGuKqqNne9q+jKZJa0D4a+BMxtzz0AXAEcACyiK11Zr17Q9qUrHbkJQD0TuL4l6SuBE7b0tUREbKus2tL/9YuIiNhQKy85v6pOGnJXIiK2KSkviYiIiIgYsMx0R0REREQMWGa6IyIiIiIGLEl3RERERMSAJemOiIiIiBiwJN0REREREQOWpDsiIiIiYsCSdEdEREREDNh/AMoORcAay2B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 cstate="print"/>
          <a:srcRect b="87227"/>
          <a:stretch>
            <a:fillRect/>
          </a:stretch>
        </p:blipFill>
        <p:spPr bwMode="auto">
          <a:xfrm>
            <a:off x="4211960" y="3435846"/>
            <a:ext cx="37444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5292080" y="4659982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0152" y="3651870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0312" y="3651870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標題 3"/>
          <p:cNvSpPr txBox="1">
            <a:spLocks/>
          </p:cNvSpPr>
          <p:nvPr/>
        </p:nvSpPr>
        <p:spPr>
          <a:xfrm>
            <a:off x="539552" y="3795886"/>
            <a:ext cx="4248472" cy="5655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Loss</a:t>
            </a:r>
            <a:r>
              <a:rPr kumimoji="0" lang="en-US" altLang="zh-TW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</a:t>
            </a:r>
            <a:r>
              <a:rPr lang="en-US" altLang="zh-TW" sz="16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min</a:t>
            </a:r>
            <a:r>
              <a:rPr kumimoji="0" lang="en-US" altLang="zh-TW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: 0.2598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b="1" baseline="0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</a:t>
            </a:r>
            <a:r>
              <a:rPr lang="en-US" altLang="zh-TW" sz="1600" b="1" baseline="0" dirty="0" err="1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Val_Loss</a:t>
            </a:r>
            <a:r>
              <a:rPr lang="en-US" altLang="zh-TW" sz="16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min : 0.1994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</a:t>
            </a:r>
            <a:r>
              <a:rPr lang="en-US" altLang="zh-TW" sz="1600" b="1" dirty="0" err="1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Accurancy</a:t>
            </a:r>
            <a:r>
              <a:rPr lang="en-US" altLang="zh-TW" sz="16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max : 0.8923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</a:t>
            </a:r>
            <a:r>
              <a:rPr lang="en-US" altLang="zh-TW" sz="1600" b="1" dirty="0" err="1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Val_Accurancy</a:t>
            </a:r>
            <a:r>
              <a:rPr lang="en-US" altLang="zh-TW" sz="1600" b="1" dirty="0">
                <a:latin typeface="Dreaming Outloud Pro" panose="03050502040302030504" pitchFamily="66" charset="0"/>
                <a:ea typeface="微軟正黑體" pitchFamily="34" charset="-120"/>
                <a:cs typeface="Dreaming Outloud Pro" panose="03050502040302030504" pitchFamily="66" charset="0"/>
              </a:rPr>
              <a:t> max : 0.9249 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reaming Outloud Pro" panose="03050502040302030504" pitchFamily="66" charset="0"/>
              <a:ea typeface="微軟正黑體" pitchFamily="34" charset="-120"/>
              <a:cs typeface="Dreaming Outloud Pro" panose="03050502040302030504" pitchFamily="66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05C356F-A22B-63B2-A433-1440A93A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44" y="599333"/>
            <a:ext cx="4401025" cy="280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41B816C4-990C-250F-F28B-5DA075ED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4" y="604166"/>
            <a:ext cx="4401025" cy="27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2022/7/29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3/3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-38100"/>
            <a:ext cx="8229600" cy="637580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Visualization Predict Result(model.h5)</a:t>
            </a:r>
            <a:endParaRPr lang="zh-TW" altLang="en-US" sz="2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2715" y="1182112"/>
            <a:ext cx="325976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6167" y="2849486"/>
            <a:ext cx="1800200" cy="121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群組 12"/>
          <p:cNvGrpSpPr/>
          <p:nvPr/>
        </p:nvGrpSpPr>
        <p:grpSpPr>
          <a:xfrm>
            <a:off x="251520" y="771550"/>
            <a:ext cx="3162672" cy="3873514"/>
            <a:chOff x="611560" y="843558"/>
            <a:chExt cx="3162672" cy="387351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r="78305"/>
            <a:stretch>
              <a:fillRect/>
            </a:stretch>
          </p:blipFill>
          <p:spPr bwMode="auto">
            <a:xfrm>
              <a:off x="611560" y="843558"/>
              <a:ext cx="936104" cy="3873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6715" r="39921"/>
            <a:stretch>
              <a:fillRect/>
            </a:stretch>
          </p:blipFill>
          <p:spPr bwMode="auto">
            <a:xfrm>
              <a:off x="1619672" y="843558"/>
              <a:ext cx="1008112" cy="3873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75099"/>
            <a:stretch>
              <a:fillRect/>
            </a:stretch>
          </p:blipFill>
          <p:spPr bwMode="auto">
            <a:xfrm>
              <a:off x="2699792" y="843558"/>
              <a:ext cx="1074440" cy="3873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 b="14837"/>
          <a:stretch>
            <a:fillRect/>
          </a:stretch>
        </p:blipFill>
        <p:spPr bwMode="auto">
          <a:xfrm>
            <a:off x="3603597" y="1388090"/>
            <a:ext cx="1765340" cy="111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3586167" y="1037686"/>
            <a:ext cx="576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v08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569216" y="2510932"/>
            <a:ext cx="576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v46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2022/7/29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995686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報告結束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566</Words>
  <Application>Microsoft Office PowerPoint</Application>
  <PresentationFormat>如螢幕大小 (16:9)</PresentationFormat>
  <Paragraphs>43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Code (CNN)</vt:lpstr>
      <vt:lpstr>Accuracy 、Loss</vt:lpstr>
      <vt:lpstr>Visualization Predict Result(model.h5)</vt:lpstr>
      <vt:lpstr>報告結束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juliechen</dc:creator>
  <cp:lastModifiedBy>hannahlu</cp:lastModifiedBy>
  <cp:revision>454</cp:revision>
  <dcterms:created xsi:type="dcterms:W3CDTF">2022-07-22T02:36:31Z</dcterms:created>
  <dcterms:modified xsi:type="dcterms:W3CDTF">2022-08-26T02:59:07Z</dcterms:modified>
</cp:coreProperties>
</file>