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A8C3-7ABC-4B0A-9D44-8C0DDC9E9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A2A704-F34E-44B7-BD0F-90E65250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DED97-3C77-4A69-8A82-17FFE8D8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F4078C-1E97-4684-91E5-14462D30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9ABD51-F732-4342-B58E-F5EDF493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7D79C-FF3A-43A0-B0E7-B0F2AB20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BA95DD-FCD1-4181-AEEE-00114291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2FAB0-B5C6-47F9-93B0-F9741D4D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C4122-DAA2-4904-8298-29DD46D4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1708B-A629-4CA0-B58A-C94B3D08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DB523C-6C9D-408D-9B10-1239F437A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D97BF3-7A18-4675-A4DD-DB036ED46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F4A5A-8E1B-4C70-8DA6-396AEB6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B9220D-6A98-4EB3-9481-25AB05CD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478CD-D15C-49C4-BF28-52AECEAE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1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894E1-8C24-4FF9-AA3A-FA30C6E0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6D7965-0ADE-496D-8480-19825FEC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279AE-34D6-4A60-8BDF-0F085705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EEBBB6-DF92-4A3E-8676-F728C85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33D4B-7DD4-470C-9A9E-061DF794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3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4AEC6-323E-4E5B-BA31-1CE6C01B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766FBD-E1FD-4468-A815-AB29C0FC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182AD-F635-4720-B4C5-28851EEC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FC3BB-DAFE-4AE3-9C07-F5E44FBD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8C7181-2180-4356-B33A-9919818A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46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20C71-0D71-4AF2-A80B-CED9B9B8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BA993-3DF2-4CC5-BF63-8ED73A693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C00183-356D-439B-A400-5E5CFD97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22F9DB-8D94-496D-8B3C-F41A0FDA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A97A6-1DD0-4DE0-9245-1321D681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CE7021-88FB-4BF5-A61B-6EB7A735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4336C-B48A-468C-A2D9-D38496C3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D1ABF-6A79-4993-8D4E-1FC249585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E88458-9B9A-4DDA-A94F-7F5DB54BB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9E38A1-85E5-497C-ADFD-3A6AC448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C4FC0E-601F-44E0-96E5-21A09833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3ED79A-7ECE-484D-9E19-8D564BFA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2763E7-1309-4E0D-A485-A4C793B5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D140CE-0AB9-4200-8CC1-7466E0FD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53674-1206-4558-8334-24DD0462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7CEEA1-AF97-4F7B-A679-E63B8C7F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8A6A71-7862-410B-9070-026A2E3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BD4292-BBAA-4F96-ADC2-8CBF0B2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A72F26-6AC4-4D0C-A48B-21BF650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68A633-85F3-48C6-BC92-19F1479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8B1826-58FE-4418-866E-EB49A6F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E2161-692D-4ECC-B065-1156540E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A76A0-EAFB-4428-8170-7C1F6A7A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234AF6-983A-411C-A2F2-D1FAF8C3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D1C19A-3540-410E-BC64-8F4ED1FC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70A15-BA72-4197-A7F2-B6C8AFC9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42D94B-20F2-4A30-9EB9-B4038721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94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FA471-FF02-4B24-BCFE-579E698C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41EDFF-EEF3-4554-9F20-D382284E6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20F735-6E20-4C31-B0E6-16C1C37A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84E53A-BBAD-4740-9193-C3B25BF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1F237C-102D-4505-B02C-B9DCA5AA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6E2CB0-FF04-4F79-84FD-71471573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41326B-871C-4A8D-930E-FC0B77FF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5EDD2D-C255-43A4-9CB9-3FA48512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DFDE6-F7D3-43E1-B12F-98F43C73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FC37-FF1F-4B12-A817-B04B76910F7B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04B723-4E30-40DE-A455-B23398E77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C1BC0-A737-4151-A8BB-B28655E6A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1BE5-9FBB-49E5-B912-48CBB19DF3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89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52CB53-7F51-44AB-9DD7-5032B3B67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5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10298D-C694-488A-8670-DF28486F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204FF3-9DD9-4208-9EB8-415182CF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D3656-2175-4C63-994A-519241DAF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0D55B66-AC43-4BFB-87C6-79E0C0020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21F8A2-7073-4B14-90CB-04F41F48D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928444-EC6E-4F39-8388-E3631679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D82865-E244-4AE1-87AC-22834492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CD23D6-F0DD-46E4-BA62-1E1372FC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4C0107-F5CB-4601-BFBF-240A5ECA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3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B3595-3F23-4244-B595-1CDC5E958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A11096-463C-49BF-9116-5D9E297641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85BB8E-A111-4692-B235-E4E8FDF97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 lu</dc:creator>
  <cp:lastModifiedBy>bruce lu</cp:lastModifiedBy>
  <cp:revision>2</cp:revision>
  <dcterms:created xsi:type="dcterms:W3CDTF">2025-05-26T09:28:00Z</dcterms:created>
  <dcterms:modified xsi:type="dcterms:W3CDTF">2025-05-26T09:37:32Z</dcterms:modified>
</cp:coreProperties>
</file>