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6" r:id="rId2"/>
    <p:sldId id="460" r:id="rId3"/>
    <p:sldId id="373" r:id="rId4"/>
    <p:sldId id="461" r:id="rId5"/>
    <p:sldId id="462" r:id="rId6"/>
    <p:sldId id="463" r:id="rId7"/>
    <p:sldId id="464" r:id="rId8"/>
    <p:sldId id="465" r:id="rId9"/>
    <p:sldId id="367" r:id="rId10"/>
    <p:sldId id="45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0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3"/>
            <a:ext cx="2833953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1"/>
            <a:ext cx="2833953" cy="37788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353627" y="2522904"/>
            <a:ext cx="4436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测试报告评审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896870" y="4019149"/>
            <a:ext cx="3350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Team201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李贞子 张璐 李天宇 张佳琳 王润泽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40922" y="3768334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03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9446A7CB-ED4F-457F-B942-183385FC716A}"/>
              </a:ext>
            </a:extLst>
          </p:cNvPr>
          <p:cNvSpPr/>
          <p:nvPr/>
        </p:nvSpPr>
        <p:spPr>
          <a:xfrm>
            <a:off x="1810787" y="1417634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01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0ACE76D-53C8-4D6E-A827-1D5659F0E282}"/>
              </a:ext>
            </a:extLst>
          </p:cNvPr>
          <p:cNvSpPr txBox="1"/>
          <p:nvPr/>
        </p:nvSpPr>
        <p:spPr>
          <a:xfrm>
            <a:off x="2775096" y="1654497"/>
            <a:ext cx="2240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</a:t>
            </a: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96CE1F2C-C2B8-4B3B-9AD1-54D381AFC03B}"/>
              </a:ext>
            </a:extLst>
          </p:cNvPr>
          <p:cNvSpPr txBox="1"/>
          <p:nvPr/>
        </p:nvSpPr>
        <p:spPr>
          <a:xfrm>
            <a:off x="3884297" y="3203396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</a:t>
            </a:r>
          </a:p>
        </p:txBody>
      </p:sp>
      <p:sp>
        <p:nvSpPr>
          <p:cNvPr id="5" name="六边形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3B580577-DF33-4469-A5E8-9156912045DE}"/>
              </a:ext>
            </a:extLst>
          </p:cNvPr>
          <p:cNvSpPr/>
          <p:nvPr/>
        </p:nvSpPr>
        <p:spPr>
          <a:xfrm>
            <a:off x="2380091" y="2965676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02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531BAF02-6AF0-402B-9429-6874834751AF}"/>
              </a:ext>
            </a:extLst>
          </p:cNvPr>
          <p:cNvSpPr txBox="1"/>
          <p:nvPr/>
        </p:nvSpPr>
        <p:spPr>
          <a:xfrm>
            <a:off x="4452974" y="4733530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EB24B6D6-B324-4242-9F2D-8DBE60550BA1}"/>
              </a:ext>
            </a:extLst>
          </p:cNvPr>
          <p:cNvSpPr/>
          <p:nvPr/>
        </p:nvSpPr>
        <p:spPr>
          <a:xfrm>
            <a:off x="2949395" y="4496667"/>
            <a:ext cx="1138608" cy="981558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03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51861" y="3768334"/>
            <a:ext cx="2240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01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6CC527-D224-458A-8682-BAD9F634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79149"/>
              </p:ext>
            </p:extLst>
          </p:nvPr>
        </p:nvGraphicFramePr>
        <p:xfrm>
          <a:off x="7752" y="1263002"/>
          <a:ext cx="9128495" cy="4900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283">
                  <a:extLst>
                    <a:ext uri="{9D8B030D-6E8A-4147-A177-3AD203B41FA5}">
                      <a16:colId xmlns:a16="http://schemas.microsoft.com/office/drawing/2014/main" val="3167874958"/>
                    </a:ext>
                  </a:extLst>
                </a:gridCol>
                <a:gridCol w="1578828">
                  <a:extLst>
                    <a:ext uri="{9D8B030D-6E8A-4147-A177-3AD203B41FA5}">
                      <a16:colId xmlns:a16="http://schemas.microsoft.com/office/drawing/2014/main" val="2134165443"/>
                    </a:ext>
                  </a:extLst>
                </a:gridCol>
                <a:gridCol w="1100395">
                  <a:extLst>
                    <a:ext uri="{9D8B030D-6E8A-4147-A177-3AD203B41FA5}">
                      <a16:colId xmlns:a16="http://schemas.microsoft.com/office/drawing/2014/main" val="2628494364"/>
                    </a:ext>
                  </a:extLst>
                </a:gridCol>
                <a:gridCol w="1036604">
                  <a:extLst>
                    <a:ext uri="{9D8B030D-6E8A-4147-A177-3AD203B41FA5}">
                      <a16:colId xmlns:a16="http://schemas.microsoft.com/office/drawing/2014/main" val="1976339494"/>
                    </a:ext>
                  </a:extLst>
                </a:gridCol>
                <a:gridCol w="1977522">
                  <a:extLst>
                    <a:ext uri="{9D8B030D-6E8A-4147-A177-3AD203B41FA5}">
                      <a16:colId xmlns:a16="http://schemas.microsoft.com/office/drawing/2014/main" val="3940797185"/>
                    </a:ext>
                  </a:extLst>
                </a:gridCol>
                <a:gridCol w="1227977">
                  <a:extLst>
                    <a:ext uri="{9D8B030D-6E8A-4147-A177-3AD203B41FA5}">
                      <a16:colId xmlns:a16="http://schemas.microsoft.com/office/drawing/2014/main" val="888844370"/>
                    </a:ext>
                  </a:extLst>
                </a:gridCol>
                <a:gridCol w="1377886">
                  <a:extLst>
                    <a:ext uri="{9D8B030D-6E8A-4147-A177-3AD203B41FA5}">
                      <a16:colId xmlns:a16="http://schemas.microsoft.com/office/drawing/2014/main" val="1852613050"/>
                    </a:ext>
                  </a:extLst>
                </a:gridCol>
              </a:tblGrid>
              <a:tr h="598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需求编号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需求名称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硬件环境需求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软件环境需求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测试人员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时间分配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所需测试数据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985768173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1.1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设定速度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rowSpan="1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ROS</a:t>
                      </a:r>
                      <a:r>
                        <a:rPr lang="zh-CN" sz="1400" kern="0">
                          <a:effectLst/>
                        </a:rPr>
                        <a:t>启智机器人；一定大小的室内空间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4824" marR="114824" marT="57412" marB="57412" anchor="ctr"/>
                </a:tc>
                <a:tc rowSpan="1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启智机器人出厂系统；已部署的</a:t>
                      </a:r>
                      <a:r>
                        <a:rPr lang="en-US" sz="1400" kern="0">
                          <a:effectLst/>
                        </a:rPr>
                        <a:t>Team201</a:t>
                      </a:r>
                      <a:r>
                        <a:rPr lang="zh-CN" sz="1400" kern="0">
                          <a:effectLst/>
                        </a:rPr>
                        <a:t>软件包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4824" marR="114824" marT="57412" marB="574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多组速度数据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786152392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1.2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设定时间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多组时间数据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918503796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1.3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随机性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084726351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2.1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构建与存储地图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张璐、张佳琳、李天宇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261985835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2.1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设定航点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张璐、张佳琳、李天宇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440518668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2.2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动态避免撞击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张璐、张佳琳、李天宇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4038212850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2.3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路径规划导航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张璐、张佳琳、李天宇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503212578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3.1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预设目标地点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3216435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3.2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识别预设物体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213358394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3.3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导航并抓取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2648529790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速度适宜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全体人员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多组速度数据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733604381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避免撞击损伤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全体人员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3217778285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6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避免抓取破坏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李贞子、王润泽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88494311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可维护性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全体人员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4098946837"/>
                  </a:ext>
                </a:extLst>
              </a:tr>
              <a:tr h="282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 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操作简单易上手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全体人员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2h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无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118" marR="86118" marT="0" marB="0" anchor="ctr"/>
                </a:tc>
                <a:extLst>
                  <a:ext uri="{0D108BD9-81ED-4DB2-BD59-A6C34878D82A}">
                    <a16:rowId xmlns:a16="http://schemas.microsoft.com/office/drawing/2014/main" val="195630978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8D406C-95C6-4687-BC44-C6C2D334A450}"/>
              </a:ext>
            </a:extLst>
          </p:cNvPr>
          <p:cNvSpPr txBox="1"/>
          <p:nvPr/>
        </p:nvSpPr>
        <p:spPr>
          <a:xfrm>
            <a:off x="2748424" y="455133"/>
            <a:ext cx="36471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待测试需求和测试安排</a:t>
            </a:r>
          </a:p>
        </p:txBody>
      </p:sp>
    </p:spTree>
    <p:extLst>
      <p:ext uri="{BB962C8B-B14F-4D97-AF65-F5344CB8AC3E}">
        <p14:creationId xmlns:p14="http://schemas.microsoft.com/office/powerpoint/2010/main" val="16760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38122E-E577-4249-B76E-042D7C35FE2A}"/>
              </a:ext>
            </a:extLst>
          </p:cNvPr>
          <p:cNvSpPr txBox="1"/>
          <p:nvPr/>
        </p:nvSpPr>
        <p:spPr>
          <a:xfrm>
            <a:off x="3787171" y="455133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26228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2A144B-F0C6-418A-A8A7-BAE522AEF338}"/>
              </a:ext>
            </a:extLst>
          </p:cNvPr>
          <p:cNvSpPr txBox="1"/>
          <p:nvPr/>
        </p:nvSpPr>
        <p:spPr>
          <a:xfrm>
            <a:off x="3787173" y="455133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</p:spTree>
    <p:extLst>
      <p:ext uri="{BB962C8B-B14F-4D97-AF65-F5344CB8AC3E}">
        <p14:creationId xmlns:p14="http://schemas.microsoft.com/office/powerpoint/2010/main" val="30669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257E31-8EC1-4BF8-9F8C-7E0F6F613B1F}"/>
              </a:ext>
            </a:extLst>
          </p:cNvPr>
          <p:cNvSpPr txBox="1"/>
          <p:nvPr/>
        </p:nvSpPr>
        <p:spPr>
          <a:xfrm>
            <a:off x="3787171" y="455133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16193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3D097B-F81A-4AFA-AEF4-73EE34657987}"/>
              </a:ext>
            </a:extLst>
          </p:cNvPr>
          <p:cNvSpPr txBox="1"/>
          <p:nvPr/>
        </p:nvSpPr>
        <p:spPr>
          <a:xfrm>
            <a:off x="3787168" y="442511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191472-D71A-4218-94AD-45C1A2AB09A8}"/>
              </a:ext>
            </a:extLst>
          </p:cNvPr>
          <p:cNvSpPr txBox="1"/>
          <p:nvPr/>
        </p:nvSpPr>
        <p:spPr>
          <a:xfrm>
            <a:off x="1704783" y="4262803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功能测试根据相应测试用例规定的测试流程进行测试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754B82-30FF-4CFB-BD57-A5A134F33C70}"/>
              </a:ext>
            </a:extLst>
          </p:cNvPr>
          <p:cNvSpPr txBox="1"/>
          <p:nvPr/>
        </p:nvSpPr>
        <p:spPr>
          <a:xfrm>
            <a:off x="1704783" y="1688711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单元测试与开发同步进行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B7B4AC-F5FB-4798-ADE1-4B05B50D60EF}"/>
              </a:ext>
            </a:extLst>
          </p:cNvPr>
          <p:cNvSpPr txBox="1"/>
          <p:nvPr/>
        </p:nvSpPr>
        <p:spPr>
          <a:xfrm>
            <a:off x="1704783" y="2975757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集成测试在</a:t>
            </a:r>
            <a:r>
              <a:rPr lang="en-US" altLang="zh-CN" dirty="0"/>
              <a:t>UI</a:t>
            </a:r>
            <a:r>
              <a:rPr lang="zh-CN" altLang="en-US" dirty="0"/>
              <a:t>与功能实现集成时进行测试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1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40922" y="3768334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02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d375f5c-8a4e-443c-b479-607cffd64b97}"/>
</p:tagLst>
</file>

<file path=ppt/theme/theme1.xml><?xml version="1.0" encoding="utf-8"?>
<a:theme xmlns:a="http://schemas.openxmlformats.org/drawingml/2006/main" name="Default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285</Words>
  <Application>Microsoft Office PowerPoint</Application>
  <PresentationFormat>全屏显示(4:3)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Agency FB</vt:lpstr>
      <vt:lpstr>Arial</vt:lpstr>
      <vt:lpstr>Calibri</vt:lpstr>
      <vt:lpstr>Calibri Light</vt:lpstr>
      <vt:lpstr>Times New Roman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天宇 李</cp:lastModifiedBy>
  <cp:revision>70</cp:revision>
  <dcterms:created xsi:type="dcterms:W3CDTF">2016-09-01T12:32:00Z</dcterms:created>
  <dcterms:modified xsi:type="dcterms:W3CDTF">2019-06-02T07:53:00Z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