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1" r:id="rId4"/>
    <p:sldId id="258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C3D0A-CC47-4E55-A701-2F71955F8E0B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6598A-830C-4D71-98DC-F3A4FD5A4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296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d8e1aad4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12d8e1aad4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2fbc63e568f939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42fbc63e568f939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A830C-EDD3-45F3-9EFE-E71CCAE41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68005C-33A2-48DB-84AC-5D6BECA79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1B4B92-E31B-41BF-A370-F210F21C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3AB9-7BD5-467E-8D17-C382BE39770A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0DFB34-D0D6-4C81-BD5D-B0F5AF0A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204F11-FDE5-43C8-B345-17D21850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4D31-F2E4-43D7-9FB3-6B2162711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50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10859-D237-4296-8283-5671217B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D51795-293B-46F1-A515-2435529C1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8589B6-D374-49C6-8650-E07B1223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3AB9-7BD5-467E-8D17-C382BE39770A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126312-6872-40C4-BC08-CD355E65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2B6AFD-278B-49CB-B9A8-20D67795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4D31-F2E4-43D7-9FB3-6B2162711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44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D3186E-6264-44C9-BD54-765D3BC2E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ED2934-DB74-4A44-8BC6-43295B203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D5FB6-49FA-497B-9B68-AD8E0B7A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3AB9-7BD5-467E-8D17-C382BE39770A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0082C6-916D-494E-8CCC-610E90FE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5B820E-2A2C-4C5E-B37E-354A2F56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4D31-F2E4-43D7-9FB3-6B2162711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9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36277-CF90-40DC-8EFC-62E5F61D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B25DE7-F4CE-45FE-ABD0-3DF3572A8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355AB9-F714-4FD7-AC64-C21DAF9C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3AB9-7BD5-467E-8D17-C382BE39770A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7236D4-699E-4B7E-A848-C54C8A1D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B7040-E608-4641-890B-3A7EC1DC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4D31-F2E4-43D7-9FB3-6B2162711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14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AF458-5506-435C-A8B8-E1301412E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87CFE5-9A8F-41B8-BAA9-7175D1DC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17C19F-5639-4CC8-8AEA-097024D5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3AB9-7BD5-467E-8D17-C382BE39770A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4EB9C-2BCD-4064-A71C-0AE992FB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E8DC5E-3DEB-47B9-A919-3E4FA00C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4D31-F2E4-43D7-9FB3-6B2162711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63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60111-8475-4600-8686-34819480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23A41F-3F4C-4A36-A1C3-2FC2CC6EF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365358-928F-43F1-9F5B-001A239E1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9AADFE-F7BC-41D7-9501-D1DB44B8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3AB9-7BD5-467E-8D17-C382BE39770A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E0565E-F884-49A5-A6BD-63DE7C9A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E04976-7A99-4BFF-A1B0-F415CFA8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4D31-F2E4-43D7-9FB3-6B2162711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65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490B0-CDB5-4954-86A1-10C828C8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665BB7-83A5-4B35-A276-F57BA6D16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A0F9EA-2D40-4502-8F8D-24D24A996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2102C52-47F7-4B66-B5A9-EF51E2E48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B80F25-27FF-40A2-9E84-5D7E3AD86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9D4D5B-24BA-43FF-96E7-F17D9034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3AB9-7BD5-467E-8D17-C382BE39770A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1F4C1E1-490C-4A62-856E-6614426C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01172F-0322-4496-8A6E-FB194E93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4D31-F2E4-43D7-9FB3-6B2162711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37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B2A93-77EE-4E89-A453-6E4075A1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2F0284-D18E-4882-844B-E919DF7E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3AB9-7BD5-467E-8D17-C382BE39770A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82246D-1F24-4F15-9EC5-4EFB8117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44F93A-E771-404A-BF24-ED4033BD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4D31-F2E4-43D7-9FB3-6B2162711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18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CFC877-A0B1-43B1-9705-2E074DA4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3AB9-7BD5-467E-8D17-C382BE39770A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C3736D-1DA6-462A-BF99-068EA09D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C93D46-2973-4EC8-A84D-889F0963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4D31-F2E4-43D7-9FB3-6B2162711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6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87DE8-3CE1-4383-B64A-0C72E779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0F187-1688-4A25-9089-23164CECD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E533E0-A5F3-4F90-B33D-FF1F2F0CE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4C71F1-D753-48E7-A50E-BD070CBF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3AB9-7BD5-467E-8D17-C382BE39770A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B19178-3D44-4C18-AEE7-B289C375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DD88F2-192E-47D1-A547-022F10B5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4D31-F2E4-43D7-9FB3-6B2162711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85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70443-7C88-4FE2-89FF-EBF6E49A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DD67DE-D4EA-4E91-A3FB-6977D0B2E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C3BEF6-D6FF-473E-A2D1-B431EE8DF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9CC540-5B95-47C2-BF55-AA3FABCB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3AB9-7BD5-467E-8D17-C382BE39770A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51CA3A-7A7A-4F02-8CEF-C02552DF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10AF06-AA2F-473F-9E5D-3E791825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4D31-F2E4-43D7-9FB3-6B2162711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66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84B71F-1295-4D80-AE9E-6C8F755B8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CBA326-3D83-42E4-B7E4-6B76305F0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84C18F-B94F-4441-9C0D-123AA7AD5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C3AB9-7BD5-467E-8D17-C382BE39770A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6A79DC-2426-465A-8D05-148691578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E71053-7D7C-45EF-9EC4-737BE60C3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4D31-F2E4-43D7-9FB3-6B2162711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95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F6F806-3C93-48BA-9602-9094657753A0}"/>
              </a:ext>
            </a:extLst>
          </p:cNvPr>
          <p:cNvSpPr/>
          <p:nvPr/>
        </p:nvSpPr>
        <p:spPr>
          <a:xfrm>
            <a:off x="10032000" y="0"/>
            <a:ext cx="2160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12EF35-FA1F-4740-9DCB-632A6BE9BD62}"/>
              </a:ext>
            </a:extLst>
          </p:cNvPr>
          <p:cNvSpPr txBox="1"/>
          <p:nvPr/>
        </p:nvSpPr>
        <p:spPr>
          <a:xfrm>
            <a:off x="2159999" y="5341173"/>
            <a:ext cx="787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SemiConden" panose="020B0502040204020203" pitchFamily="34" charset="0"/>
                <a:ea typeface="Microsoft YaHei" panose="020B0503020204020204" pitchFamily="34" charset="-122"/>
              </a:rPr>
              <a:t>  Enzo Bigodeiro, Luan Vitor, Lucas Gomes, Luiza Moselli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BBD21D5-B83E-4ECB-A993-DF97F6D2E20E}"/>
              </a:ext>
            </a:extLst>
          </p:cNvPr>
          <p:cNvGrpSpPr/>
          <p:nvPr/>
        </p:nvGrpSpPr>
        <p:grpSpPr>
          <a:xfrm>
            <a:off x="0" y="5307508"/>
            <a:ext cx="2160000" cy="540000"/>
            <a:chOff x="0" y="5488483"/>
            <a:chExt cx="2160000" cy="540000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639B5A2-B9C4-4B5F-A0E3-8A6A6B1D95F3}"/>
                </a:ext>
              </a:extLst>
            </p:cNvPr>
            <p:cNvSpPr/>
            <p:nvPr/>
          </p:nvSpPr>
          <p:spPr>
            <a:xfrm>
              <a:off x="0" y="5488483"/>
              <a:ext cx="2160000" cy="54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B025887A-0151-4022-A883-A67727797211}"/>
                </a:ext>
              </a:extLst>
            </p:cNvPr>
            <p:cNvSpPr txBox="1"/>
            <p:nvPr/>
          </p:nvSpPr>
          <p:spPr>
            <a:xfrm>
              <a:off x="942974" y="5522148"/>
              <a:ext cx="10906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Bahnschrift SemiBold SemiConden" panose="020B0502040204020203" pitchFamily="34" charset="0"/>
                  <a:ea typeface="Microsoft YaHei" panose="020B0503020204020204" pitchFamily="34" charset="-122"/>
                </a:rPr>
                <a:t>Nomes: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27C3AA-DC4F-4F5F-86A2-BA39218A8354}"/>
              </a:ext>
            </a:extLst>
          </p:cNvPr>
          <p:cNvSpPr txBox="1"/>
          <p:nvPr/>
        </p:nvSpPr>
        <p:spPr>
          <a:xfrm>
            <a:off x="-47624" y="1095375"/>
            <a:ext cx="10031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SemiConden" panose="020B0502040204020203" pitchFamily="34" charset="0"/>
                <a:ea typeface="Microsoft YaHei" panose="020B0503020204020204" pitchFamily="34" charset="-122"/>
              </a:rPr>
              <a:t>  Input do Usuário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986866-3059-497A-BDCF-CBB10D5DB0F9}"/>
              </a:ext>
            </a:extLst>
          </p:cNvPr>
          <p:cNvSpPr txBox="1"/>
          <p:nvPr/>
        </p:nvSpPr>
        <p:spPr>
          <a:xfrm>
            <a:off x="-123824" y="2703135"/>
            <a:ext cx="1003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  <a:ea typeface="Microsoft YaHei" panose="020B0503020204020204" pitchFamily="34" charset="-122"/>
              </a:rPr>
              <a:t>                    Forms e Botões</a:t>
            </a:r>
          </a:p>
        </p:txBody>
      </p:sp>
    </p:spTree>
    <p:extLst>
      <p:ext uri="{BB962C8B-B14F-4D97-AF65-F5344CB8AC3E}">
        <p14:creationId xmlns:p14="http://schemas.microsoft.com/office/powerpoint/2010/main" val="275248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10032000" y="0"/>
            <a:ext cx="2160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0" y="580325"/>
            <a:ext cx="10032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SemiConden" panose="020B0502040204020203" pitchFamily="34" charset="0"/>
                <a:ea typeface="Microsoft YaHei" panose="020B0503020204020204" pitchFamily="34" charset="-122"/>
                <a:sym typeface="Ubuntu Medium"/>
              </a:rPr>
              <a:t>O que é Input?</a:t>
            </a:r>
            <a:endParaRPr sz="6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SemiConden" panose="020B0502040204020203" pitchFamily="34" charset="0"/>
              <a:ea typeface="Microsoft YaHei" panose="020B0503020204020204" pitchFamily="34" charset="-122"/>
              <a:sym typeface="Ubuntu Medium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16" y="2449286"/>
            <a:ext cx="4733865" cy="3090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7143" y="3145973"/>
            <a:ext cx="2998413" cy="2437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10032000" y="0"/>
            <a:ext cx="2160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21772" y="580325"/>
            <a:ext cx="10032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SemiConden" panose="020B0502040204020203" pitchFamily="34" charset="0"/>
                <a:ea typeface="Microsoft YaHei" panose="020B0503020204020204" pitchFamily="34" charset="-122"/>
                <a:sym typeface="Ubuntu Medium"/>
              </a:rPr>
              <a:t>  Input no HTML</a:t>
            </a:r>
            <a:endParaRPr sz="6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SemiConden" panose="020B0502040204020203" pitchFamily="34" charset="0"/>
              <a:ea typeface="Microsoft YaHei" panose="020B0503020204020204" pitchFamily="34" charset="-122"/>
              <a:sym typeface="Ubuntu Medium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0" y="1955434"/>
            <a:ext cx="1003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SemiConden" panose="020B0502040204020203" pitchFamily="34" charset="0"/>
                <a:ea typeface="Microsoft YaHei" panose="020B0503020204020204" pitchFamily="34" charset="-122"/>
                <a:sym typeface="Ubuntu Medium"/>
              </a:rPr>
              <a:t>      Forms</a:t>
            </a:r>
            <a:r>
              <a:rPr lang="pt-BR" sz="2800" dirty="0">
                <a:solidFill>
                  <a:srgbClr val="3F3F3F"/>
                </a:solidFill>
                <a:latin typeface="Ubuntu Medium"/>
                <a:ea typeface="Ubuntu Medium"/>
                <a:cs typeface="Ubuntu Medium"/>
                <a:sym typeface="Ubuntu Medium"/>
              </a:rPr>
              <a:t>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SemiConden" panose="020B0502040204020203" pitchFamily="34" charset="0"/>
                <a:ea typeface="Microsoft YaHei" panose="020B0503020204020204" pitchFamily="34" charset="-122"/>
                <a:sym typeface="Ubuntu Medium"/>
              </a:rPr>
              <a:t>e Buttons</a:t>
            </a:r>
            <a:endParaRPr sz="28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 SemiConden" panose="020B0502040204020203" pitchFamily="34" charset="0"/>
              <a:ea typeface="Microsoft YaHei" panose="020B0503020204020204" pitchFamily="34" charset="-122"/>
              <a:sym typeface="Ubuntu Medium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ADE12D0-7DD9-4C61-B65A-7998A8671541}"/>
              </a:ext>
            </a:extLst>
          </p:cNvPr>
          <p:cNvSpPr/>
          <p:nvPr/>
        </p:nvSpPr>
        <p:spPr>
          <a:xfrm>
            <a:off x="750000" y="2961332"/>
            <a:ext cx="5345999" cy="2492411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r="8659"/>
          <a:stretch/>
        </p:blipFill>
        <p:spPr>
          <a:xfrm>
            <a:off x="869007" y="3013098"/>
            <a:ext cx="4815714" cy="2317077"/>
          </a:xfrm>
          <a:prstGeom prst="rect">
            <a:avLst/>
          </a:prstGeom>
          <a:noFill/>
          <a:ln w="76200">
            <a:noFill/>
          </a:ln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3C99BBEB-4C65-461A-B1C4-3E7393C6DB2A}"/>
              </a:ext>
            </a:extLst>
          </p:cNvPr>
          <p:cNvSpPr/>
          <p:nvPr/>
        </p:nvSpPr>
        <p:spPr>
          <a:xfrm>
            <a:off x="7160541" y="1269000"/>
            <a:ext cx="4320000" cy="43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Google Shape;113;p16">
            <a:extLst>
              <a:ext uri="{FF2B5EF4-FFF2-40B4-BE49-F238E27FC236}">
                <a16:creationId xmlns:a16="http://schemas.microsoft.com/office/drawing/2014/main" id="{811F4C2D-4728-4517-8D67-0D56FC18CAD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30133"/>
          <a:stretch/>
        </p:blipFill>
        <p:spPr>
          <a:xfrm>
            <a:off x="7352051" y="2078966"/>
            <a:ext cx="3936980" cy="2700067"/>
          </a:xfrm>
          <a:prstGeom prst="rect">
            <a:avLst/>
          </a:prstGeom>
          <a:noFill/>
          <a:ln w="7620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F6F806-3C93-48BA-9602-9094657753A0}"/>
              </a:ext>
            </a:extLst>
          </p:cNvPr>
          <p:cNvSpPr/>
          <p:nvPr/>
        </p:nvSpPr>
        <p:spPr>
          <a:xfrm>
            <a:off x="10032000" y="0"/>
            <a:ext cx="2160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27C3AA-DC4F-4F5F-86A2-BA39218A8354}"/>
              </a:ext>
            </a:extLst>
          </p:cNvPr>
          <p:cNvSpPr txBox="1"/>
          <p:nvPr/>
        </p:nvSpPr>
        <p:spPr>
          <a:xfrm>
            <a:off x="28575" y="580319"/>
            <a:ext cx="100319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SemiConden" panose="020B0502040204020203" pitchFamily="34" charset="0"/>
                <a:ea typeface="Microsoft YaHei" panose="020B0503020204020204" pitchFamily="34" charset="-122"/>
              </a:rPr>
              <a:t>  Input no HTML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08DCCD-A15D-444B-9293-BF917875F879}"/>
              </a:ext>
            </a:extLst>
          </p:cNvPr>
          <p:cNvSpPr txBox="1"/>
          <p:nvPr/>
        </p:nvSpPr>
        <p:spPr>
          <a:xfrm>
            <a:off x="894558" y="4845561"/>
            <a:ext cx="534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  <a:ea typeface="Microsoft YaHei" panose="020B0503020204020204" pitchFamily="34" charset="-122"/>
              </a:rPr>
              <a:t>Tag &lt;input&gt;  &amp;  Parâmetro ‘type’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C9EAF14-0AAE-43AA-885D-A4A162CD6A01}"/>
              </a:ext>
            </a:extLst>
          </p:cNvPr>
          <p:cNvGrpSpPr/>
          <p:nvPr/>
        </p:nvGrpSpPr>
        <p:grpSpPr>
          <a:xfrm>
            <a:off x="7160541" y="1269000"/>
            <a:ext cx="4320000" cy="4320000"/>
            <a:chOff x="7160541" y="1269000"/>
            <a:chExt cx="4320000" cy="43200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6EC5EEA-ED7C-4DA6-9021-A5D8BE39DCD7}"/>
                </a:ext>
              </a:extLst>
            </p:cNvPr>
            <p:cNvSpPr/>
            <p:nvPr/>
          </p:nvSpPr>
          <p:spPr>
            <a:xfrm>
              <a:off x="7160541" y="1269000"/>
              <a:ext cx="4320000" cy="4320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8C14137-FEC5-4EE0-B3BB-0B8924EC7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9324" y="1470336"/>
              <a:ext cx="3719868" cy="3960000"/>
            </a:xfrm>
            <a:prstGeom prst="rect">
              <a:avLst/>
            </a:prstGeom>
          </p:spPr>
        </p:pic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FF90CBA6-83E0-4745-B26A-27ADE40B4D25}"/>
              </a:ext>
            </a:extLst>
          </p:cNvPr>
          <p:cNvGrpSpPr/>
          <p:nvPr/>
        </p:nvGrpSpPr>
        <p:grpSpPr>
          <a:xfrm>
            <a:off x="894557" y="2376000"/>
            <a:ext cx="5346000" cy="2088000"/>
            <a:chOff x="894557" y="2110936"/>
            <a:chExt cx="5346000" cy="2088000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5D2327B7-A86C-433B-BED9-10A390A79BA4}"/>
                </a:ext>
              </a:extLst>
            </p:cNvPr>
            <p:cNvSpPr/>
            <p:nvPr/>
          </p:nvSpPr>
          <p:spPr>
            <a:xfrm>
              <a:off x="894557" y="2110936"/>
              <a:ext cx="5346000" cy="2088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7E197192-1E6F-4620-8D25-024BAA996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006" y="2148310"/>
              <a:ext cx="5285626" cy="2026884"/>
            </a:xfrm>
            <a:prstGeom prst="rect">
              <a:avLst/>
            </a:prstGeom>
          </p:spPr>
        </p:pic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15ED18B-2CB4-4149-8B13-8E820B5909B8}"/>
              </a:ext>
            </a:extLst>
          </p:cNvPr>
          <p:cNvSpPr/>
          <p:nvPr/>
        </p:nvSpPr>
        <p:spPr>
          <a:xfrm>
            <a:off x="7633981" y="3665989"/>
            <a:ext cx="3414319" cy="44461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73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F6F806-3C93-48BA-9602-9094657753A0}"/>
              </a:ext>
            </a:extLst>
          </p:cNvPr>
          <p:cNvSpPr/>
          <p:nvPr/>
        </p:nvSpPr>
        <p:spPr>
          <a:xfrm>
            <a:off x="10032000" y="0"/>
            <a:ext cx="2160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27C3AA-DC4F-4F5F-86A2-BA39218A8354}"/>
              </a:ext>
            </a:extLst>
          </p:cNvPr>
          <p:cNvSpPr txBox="1"/>
          <p:nvPr/>
        </p:nvSpPr>
        <p:spPr>
          <a:xfrm>
            <a:off x="2" y="614444"/>
            <a:ext cx="100319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SemiConden" panose="020B0502040204020203" pitchFamily="34" charset="0"/>
                <a:ea typeface="Microsoft YaHei" panose="020B0503020204020204" pitchFamily="34" charset="-122"/>
              </a:rPr>
              <a:t>  Input com Bootstrap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08DCCD-A15D-444B-9293-BF917875F879}"/>
              </a:ext>
            </a:extLst>
          </p:cNvPr>
          <p:cNvSpPr txBox="1"/>
          <p:nvPr/>
        </p:nvSpPr>
        <p:spPr>
          <a:xfrm>
            <a:off x="894558" y="5072064"/>
            <a:ext cx="9137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  <a:ea typeface="Microsoft YaHei" panose="020B0503020204020204" pitchFamily="34" charset="-122"/>
              </a:rPr>
              <a:t> Classes: “</a:t>
            </a:r>
            <a:r>
              <a:rPr lang="pt-BR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  <a:ea typeface="Microsoft YaHei" panose="020B0503020204020204" pitchFamily="34" charset="-122"/>
              </a:rPr>
              <a:t>mb</a:t>
            </a: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  <a:ea typeface="Microsoft YaHei" panose="020B0503020204020204" pitchFamily="34" charset="-122"/>
              </a:rPr>
              <a:t>-X”, “row”, “col-X”, “form-control” 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F582963-860A-437B-81D6-5AC9E9F2EC51}"/>
              </a:ext>
            </a:extLst>
          </p:cNvPr>
          <p:cNvGrpSpPr/>
          <p:nvPr/>
        </p:nvGrpSpPr>
        <p:grpSpPr>
          <a:xfrm>
            <a:off x="894558" y="2319774"/>
            <a:ext cx="7092000" cy="2448000"/>
            <a:chOff x="894558" y="2319774"/>
            <a:chExt cx="7092000" cy="2448000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5D2327B7-A86C-433B-BED9-10A390A79BA4}"/>
                </a:ext>
              </a:extLst>
            </p:cNvPr>
            <p:cNvSpPr/>
            <p:nvPr/>
          </p:nvSpPr>
          <p:spPr>
            <a:xfrm>
              <a:off x="894558" y="2319774"/>
              <a:ext cx="7092000" cy="2448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B206FCD9-916D-4FAE-A224-CC88BA75E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633" y="2358762"/>
              <a:ext cx="7026249" cy="2370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5607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67</Words>
  <Application>Microsoft Office PowerPoint</Application>
  <PresentationFormat>Widescreen</PresentationFormat>
  <Paragraphs>11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Bahnschrift SemiBold SemiConden</vt:lpstr>
      <vt:lpstr>Bahnschrift SemiCondensed</vt:lpstr>
      <vt:lpstr>Calibri</vt:lpstr>
      <vt:lpstr>Calibri Light</vt:lpstr>
      <vt:lpstr>Ubuntu 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Luan Vitor</dc:creator>
  <cp:lastModifiedBy>Luan Vitor</cp:lastModifiedBy>
  <cp:revision>42</cp:revision>
  <dcterms:created xsi:type="dcterms:W3CDTF">2022-05-21T16:59:35Z</dcterms:created>
  <dcterms:modified xsi:type="dcterms:W3CDTF">2022-05-23T17:26:54Z</dcterms:modified>
</cp:coreProperties>
</file>