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42" d="100"/>
          <a:sy n="42" d="100"/>
        </p:scale>
        <p:origin x="52" y="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000354-C77D-4A05-AB31-F063FB49FA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93573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00354-C77D-4A05-AB31-F063FB49FA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308203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00354-C77D-4A05-AB31-F063FB49FA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18925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00354-C77D-4A05-AB31-F063FB49FA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382803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00354-C77D-4A05-AB31-F063FB49FA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235684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000354-C77D-4A05-AB31-F063FB49FAA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67775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000354-C77D-4A05-AB31-F063FB49FAA4}"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121992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000354-C77D-4A05-AB31-F063FB49FAA4}"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56933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00354-C77D-4A05-AB31-F063FB49FAA4}"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155159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00354-C77D-4A05-AB31-F063FB49FAA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390405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00354-C77D-4A05-AB31-F063FB49FAA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B228C-88D5-4F63-8854-6211D0CCA5A2}" type="slidenum">
              <a:rPr lang="en-US" smtClean="0"/>
              <a:t>‹#›</a:t>
            </a:fld>
            <a:endParaRPr lang="en-US"/>
          </a:p>
        </p:txBody>
      </p:sp>
    </p:spTree>
    <p:extLst>
      <p:ext uri="{BB962C8B-B14F-4D97-AF65-F5344CB8AC3E}">
        <p14:creationId xmlns:p14="http://schemas.microsoft.com/office/powerpoint/2010/main" val="635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00354-C77D-4A05-AB31-F063FB49FAA4}" type="datetimeFigureOut">
              <a:rPr lang="en-US" smtClean="0"/>
              <a:t>12/20/2023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B228C-88D5-4F63-8854-6211D0CCA5A2}" type="slidenum">
              <a:rPr lang="en-US" smtClean="0"/>
              <a:t>‹#›</a:t>
            </a:fld>
            <a:endParaRPr lang="en-US"/>
          </a:p>
        </p:txBody>
      </p:sp>
    </p:spTree>
    <p:extLst>
      <p:ext uri="{BB962C8B-B14F-4D97-AF65-F5344CB8AC3E}">
        <p14:creationId xmlns:p14="http://schemas.microsoft.com/office/powerpoint/2010/main" val="1318827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337" y="421240"/>
            <a:ext cx="11486508" cy="1323439"/>
          </a:xfrm>
          <a:prstGeom prst="rect">
            <a:avLst/>
          </a:prstGeom>
          <a:noFill/>
        </p:spPr>
        <p:txBody>
          <a:bodyPr wrap="square" rtlCol="0">
            <a:spAutoFit/>
          </a:bodyPr>
          <a:lstStyle/>
          <a:p>
            <a:pPr algn="ctr"/>
            <a:r>
              <a:rPr lang="en-US" sz="4000" b="1" dirty="0" smtClean="0"/>
              <a:t>GROUP 8</a:t>
            </a:r>
          </a:p>
          <a:p>
            <a:pPr algn="ctr"/>
            <a:r>
              <a:rPr lang="en-US" sz="4000" b="1" dirty="0" smtClean="0"/>
              <a:t>Group Members</a:t>
            </a:r>
          </a:p>
        </p:txBody>
      </p:sp>
      <p:sp>
        <p:nvSpPr>
          <p:cNvPr id="5" name="TextBox 4"/>
          <p:cNvSpPr txBox="1"/>
          <p:nvPr/>
        </p:nvSpPr>
        <p:spPr>
          <a:xfrm>
            <a:off x="3041151" y="2188394"/>
            <a:ext cx="7243281" cy="2862322"/>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Deng </a:t>
            </a:r>
            <a:r>
              <a:rPr lang="en-US" sz="3600" dirty="0" err="1" smtClean="0">
                <a:latin typeface="Times New Roman" panose="02020603050405020304" pitchFamily="18" charset="0"/>
                <a:cs typeface="Times New Roman" panose="02020603050405020304" pitchFamily="18" charset="0"/>
              </a:rPr>
              <a:t>Lual</a:t>
            </a:r>
            <a:r>
              <a:rPr lang="en-US" sz="3600" dirty="0" smtClean="0">
                <a:latin typeface="Times New Roman" panose="02020603050405020304" pitchFamily="18" charset="0"/>
                <a:cs typeface="Times New Roman" panose="02020603050405020304" pitchFamily="18" charset="0"/>
              </a:rPr>
              <a:t> - Sct221-0458/2020</a:t>
            </a:r>
          </a:p>
          <a:p>
            <a:r>
              <a:rPr lang="en-US" sz="3600" dirty="0" err="1" smtClean="0">
                <a:latin typeface="Times New Roman" panose="02020603050405020304" pitchFamily="18" charset="0"/>
                <a:cs typeface="Times New Roman" panose="02020603050405020304" pitchFamily="18" charset="0"/>
              </a:rPr>
              <a:t>Faiso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Abdirisak</a:t>
            </a:r>
            <a:r>
              <a:rPr lang="en-US" sz="3600" dirty="0" smtClean="0">
                <a:latin typeface="Times New Roman" panose="02020603050405020304" pitchFamily="18" charset="0"/>
                <a:cs typeface="Times New Roman" panose="02020603050405020304" pitchFamily="18" charset="0"/>
              </a:rPr>
              <a:t> – Sct221-0673/2022</a:t>
            </a:r>
          </a:p>
          <a:p>
            <a:r>
              <a:rPr lang="en-US" sz="3600" dirty="0" smtClean="0">
                <a:latin typeface="Times New Roman" panose="02020603050405020304" pitchFamily="18" charset="0"/>
                <a:cs typeface="Times New Roman" panose="02020603050405020304" pitchFamily="18" charset="0"/>
              </a:rPr>
              <a:t>Epiphany </a:t>
            </a:r>
            <a:r>
              <a:rPr lang="en-US" sz="3600" dirty="0" err="1" smtClean="0">
                <a:latin typeface="Times New Roman" panose="02020603050405020304" pitchFamily="18" charset="0"/>
                <a:cs typeface="Times New Roman" panose="02020603050405020304" pitchFamily="18" charset="0"/>
              </a:rPr>
              <a:t>Kiruri</a:t>
            </a:r>
            <a:r>
              <a:rPr lang="en-US" sz="3600" dirty="0" smtClean="0">
                <a:latin typeface="Times New Roman" panose="02020603050405020304" pitchFamily="18" charset="0"/>
                <a:cs typeface="Times New Roman" panose="02020603050405020304" pitchFamily="18" charset="0"/>
              </a:rPr>
              <a:t> – Sct221-0603/2021</a:t>
            </a:r>
          </a:p>
          <a:p>
            <a:r>
              <a:rPr lang="en-US" sz="3600" dirty="0" smtClean="0">
                <a:latin typeface="Times New Roman" panose="02020603050405020304" pitchFamily="18" charset="0"/>
                <a:cs typeface="Times New Roman" panose="02020603050405020304" pitchFamily="18" charset="0"/>
              </a:rPr>
              <a:t>Samuel </a:t>
            </a:r>
            <a:r>
              <a:rPr lang="en-US" sz="3600" dirty="0" err="1" smtClean="0">
                <a:latin typeface="Times New Roman" panose="02020603050405020304" pitchFamily="18" charset="0"/>
                <a:cs typeface="Times New Roman" panose="02020603050405020304" pitchFamily="18" charset="0"/>
              </a:rPr>
              <a:t>Kanyi</a:t>
            </a:r>
            <a:r>
              <a:rPr lang="en-US" sz="3600" dirty="0" smtClean="0">
                <a:latin typeface="Times New Roman" panose="02020603050405020304" pitchFamily="18" charset="0"/>
                <a:cs typeface="Times New Roman" panose="02020603050405020304" pitchFamily="18" charset="0"/>
              </a:rPr>
              <a:t> – 0666/2021</a:t>
            </a:r>
          </a:p>
          <a:p>
            <a:r>
              <a:rPr lang="en-US" sz="3600" dirty="0" err="1" smtClean="0">
                <a:latin typeface="Times New Roman" panose="02020603050405020304" pitchFamily="18" charset="0"/>
                <a:cs typeface="Times New Roman" panose="02020603050405020304" pitchFamily="18" charset="0"/>
              </a:rPr>
              <a:t>Nasra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Kassim</a:t>
            </a:r>
            <a:r>
              <a:rPr lang="en-US" sz="3600" dirty="0" smtClean="0">
                <a:latin typeface="Times New Roman" panose="02020603050405020304" pitchFamily="18" charset="0"/>
                <a:cs typeface="Times New Roman" panose="02020603050405020304" pitchFamily="18" charset="0"/>
              </a:rPr>
              <a:t> – Sct221-0732/2021</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2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Ingesting data into </a:t>
            </a:r>
            <a:r>
              <a:rPr lang="en-US" dirty="0" err="1" smtClean="0"/>
              <a:t>hadoop</a:t>
            </a:r>
            <a:endParaRPr lang="en-US" dirty="0"/>
          </a:p>
        </p:txBody>
      </p:sp>
      <p:sp>
        <p:nvSpPr>
          <p:cNvPr id="3" name="Content Placeholder 2"/>
          <p:cNvSpPr>
            <a:spLocks noGrp="1"/>
          </p:cNvSpPr>
          <p:nvPr>
            <p:ph idx="1"/>
          </p:nvPr>
        </p:nvSpPr>
        <p:spPr/>
        <p:txBody>
          <a:bodyPr>
            <a:normAutofit lnSpcReduction="10000"/>
          </a:bodyPr>
          <a:lstStyle/>
          <a:p>
            <a:r>
              <a:rPr lang="en-US" b="1" dirty="0"/>
              <a:t>Prepare Data</a:t>
            </a:r>
            <a:r>
              <a:rPr lang="en-US" dirty="0"/>
              <a:t>: Organize and clean data for ingestion.</a:t>
            </a:r>
          </a:p>
          <a:p>
            <a:r>
              <a:rPr lang="en-US" b="1" dirty="0"/>
              <a:t>Set Up </a:t>
            </a:r>
            <a:r>
              <a:rPr lang="en-US" b="1" dirty="0" err="1"/>
              <a:t>Hadoop</a:t>
            </a:r>
            <a:r>
              <a:rPr lang="en-US" b="1" dirty="0"/>
              <a:t> Cluster</a:t>
            </a:r>
            <a:r>
              <a:rPr lang="en-US" dirty="0"/>
              <a:t>: Install </a:t>
            </a:r>
            <a:r>
              <a:rPr lang="en-US" dirty="0" err="1"/>
              <a:t>Hadoop</a:t>
            </a:r>
            <a:r>
              <a:rPr lang="en-US" dirty="0"/>
              <a:t> and configure HDFS.</a:t>
            </a:r>
          </a:p>
          <a:p>
            <a:r>
              <a:rPr lang="en-US" b="1" dirty="0"/>
              <a:t>Choose Ingestion Method</a:t>
            </a:r>
            <a:r>
              <a:rPr lang="en-US" dirty="0"/>
              <a:t>: Select the appropriate method (e.g., </a:t>
            </a:r>
            <a:r>
              <a:rPr lang="en-US" dirty="0" err="1"/>
              <a:t>Hadoop</a:t>
            </a:r>
            <a:r>
              <a:rPr lang="en-US" dirty="0"/>
              <a:t> CLI, </a:t>
            </a:r>
            <a:r>
              <a:rPr lang="en-US" dirty="0" err="1"/>
              <a:t>Sqoop</a:t>
            </a:r>
            <a:r>
              <a:rPr lang="en-US" dirty="0"/>
              <a:t>, Kafka).</a:t>
            </a:r>
          </a:p>
          <a:p>
            <a:r>
              <a:rPr lang="en-US" b="1" dirty="0"/>
              <a:t>Ingest Data</a:t>
            </a:r>
            <a:r>
              <a:rPr lang="en-US" dirty="0"/>
              <a:t>: Execute the chosen method to move data into </a:t>
            </a:r>
            <a:r>
              <a:rPr lang="en-US" dirty="0" err="1"/>
              <a:t>Hadoop</a:t>
            </a:r>
            <a:r>
              <a:rPr lang="en-US" dirty="0"/>
              <a:t>.</a:t>
            </a:r>
          </a:p>
          <a:p>
            <a:r>
              <a:rPr lang="en-US" b="1" dirty="0"/>
              <a:t>Verify Data</a:t>
            </a:r>
            <a:r>
              <a:rPr lang="en-US" dirty="0"/>
              <a:t>: Check data presence in HDFS.</a:t>
            </a:r>
          </a:p>
          <a:p>
            <a:r>
              <a:rPr lang="en-US" b="1" dirty="0"/>
              <a:t>Process Data</a:t>
            </a:r>
            <a:r>
              <a:rPr lang="en-US" dirty="0"/>
              <a:t>: Use </a:t>
            </a:r>
            <a:r>
              <a:rPr lang="en-US" dirty="0" err="1"/>
              <a:t>Hadoop</a:t>
            </a:r>
            <a:r>
              <a:rPr lang="en-US" dirty="0"/>
              <a:t> or other frameworks for analysis.</a:t>
            </a:r>
          </a:p>
          <a:p>
            <a:r>
              <a:rPr lang="en-US" b="1" dirty="0"/>
              <a:t>Backup &amp; Monitoring</a:t>
            </a:r>
            <a:r>
              <a:rPr lang="en-US" dirty="0"/>
              <a:t>: Implement backup and monitor cluster health.</a:t>
            </a:r>
          </a:p>
          <a:p>
            <a:r>
              <a:rPr lang="en-US" b="1" dirty="0"/>
              <a:t>Documentation</a:t>
            </a:r>
            <a:r>
              <a:rPr lang="en-US" dirty="0"/>
              <a:t>: Create documentation for reference.</a:t>
            </a:r>
          </a:p>
        </p:txBody>
      </p:sp>
    </p:spTree>
    <p:extLst>
      <p:ext uri="{BB962C8B-B14F-4D97-AF65-F5344CB8AC3E}">
        <p14:creationId xmlns:p14="http://schemas.microsoft.com/office/powerpoint/2010/main" val="44773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244" y="842481"/>
            <a:ext cx="8573673" cy="4603922"/>
          </a:xfrm>
          <a:prstGeom prst="rect">
            <a:avLst/>
          </a:prstGeom>
        </p:spPr>
      </p:pic>
    </p:spTree>
    <p:extLst>
      <p:ext uri="{BB962C8B-B14F-4D97-AF65-F5344CB8AC3E}">
        <p14:creationId xmlns:p14="http://schemas.microsoft.com/office/powerpoint/2010/main" val="374779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316" y="218579"/>
            <a:ext cx="7551301" cy="6403244"/>
          </a:xfrm>
          <a:prstGeom prst="rect">
            <a:avLst/>
          </a:prstGeom>
        </p:spPr>
      </p:pic>
    </p:spTree>
    <p:extLst>
      <p:ext uri="{BB962C8B-B14F-4D97-AF65-F5344CB8AC3E}">
        <p14:creationId xmlns:p14="http://schemas.microsoft.com/office/powerpoint/2010/main" val="314587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81" y="458902"/>
            <a:ext cx="10632589" cy="5859705"/>
          </a:xfrm>
          <a:prstGeom prst="rect">
            <a:avLst/>
          </a:prstGeom>
        </p:spPr>
      </p:pic>
    </p:spTree>
    <p:extLst>
      <p:ext uri="{BB962C8B-B14F-4D97-AF65-F5344CB8AC3E}">
        <p14:creationId xmlns:p14="http://schemas.microsoft.com/office/powerpoint/2010/main" val="323644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52" y="472612"/>
            <a:ext cx="10622225" cy="5908802"/>
          </a:xfrm>
          <a:prstGeom prst="rect">
            <a:avLst/>
          </a:prstGeom>
        </p:spPr>
      </p:pic>
    </p:spTree>
    <p:extLst>
      <p:ext uri="{BB962C8B-B14F-4D97-AF65-F5344CB8AC3E}">
        <p14:creationId xmlns:p14="http://schemas.microsoft.com/office/powerpoint/2010/main" val="181744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13" y="452063"/>
            <a:ext cx="11191531" cy="5989833"/>
          </a:xfrm>
          <a:prstGeom prst="rect">
            <a:avLst/>
          </a:prstGeom>
        </p:spPr>
      </p:pic>
    </p:spTree>
    <p:extLst>
      <p:ext uri="{BB962C8B-B14F-4D97-AF65-F5344CB8AC3E}">
        <p14:creationId xmlns:p14="http://schemas.microsoft.com/office/powerpoint/2010/main" val="26776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re-processing </a:t>
            </a:r>
            <a:r>
              <a:rPr lang="en-US" dirty="0"/>
              <a:t>tasks/techniques used to prepare the data: </a:t>
            </a:r>
          </a:p>
        </p:txBody>
      </p:sp>
      <p:sp>
        <p:nvSpPr>
          <p:cNvPr id="3" name="Content Placeholder 2"/>
          <p:cNvSpPr>
            <a:spLocks noGrp="1"/>
          </p:cNvSpPr>
          <p:nvPr>
            <p:ph idx="1"/>
          </p:nvPr>
        </p:nvSpPr>
        <p:spPr/>
        <p:txBody>
          <a:bodyPr>
            <a:normAutofit fontScale="77500" lnSpcReduction="20000"/>
          </a:bodyPr>
          <a:lstStyle/>
          <a:p>
            <a:r>
              <a:rPr lang="en-US" b="1" dirty="0" smtClean="0"/>
              <a:t>Handle </a:t>
            </a:r>
            <a:r>
              <a:rPr lang="en-US" b="1" dirty="0"/>
              <a:t>Missing Data:</a:t>
            </a:r>
            <a:r>
              <a:rPr lang="en-US" dirty="0"/>
              <a:t> Use </a:t>
            </a:r>
            <a:r>
              <a:rPr lang="en-US" dirty="0" err="1"/>
              <a:t>PySpark</a:t>
            </a:r>
            <a:r>
              <a:rPr lang="en-US" dirty="0"/>
              <a:t> functions like </a:t>
            </a:r>
            <a:r>
              <a:rPr lang="en-US" dirty="0" err="1"/>
              <a:t>na.drop</a:t>
            </a:r>
            <a:r>
              <a:rPr lang="en-US" dirty="0"/>
              <a:t>() or </a:t>
            </a:r>
            <a:r>
              <a:rPr lang="en-US" dirty="0" err="1"/>
              <a:t>na.fill</a:t>
            </a:r>
            <a:r>
              <a:rPr lang="en-US" dirty="0"/>
              <a:t>() to handle missing values. </a:t>
            </a:r>
          </a:p>
          <a:p>
            <a:r>
              <a:rPr lang="en-US" b="1" dirty="0"/>
              <a:t>Data Cleaning and Transformation:</a:t>
            </a:r>
            <a:r>
              <a:rPr lang="en-US" dirty="0"/>
              <a:t> Remove irrelevant columns or rows using </a:t>
            </a:r>
            <a:r>
              <a:rPr lang="en-US" dirty="0" err="1"/>
              <a:t>PySpark</a:t>
            </a:r>
            <a:r>
              <a:rPr lang="en-US" dirty="0"/>
              <a:t> </a:t>
            </a:r>
            <a:r>
              <a:rPr lang="en-US" dirty="0" err="1"/>
              <a:t>DataFrame</a:t>
            </a:r>
            <a:r>
              <a:rPr lang="en-US" dirty="0"/>
              <a:t> operations. </a:t>
            </a:r>
          </a:p>
          <a:p>
            <a:r>
              <a:rPr lang="en-US" b="1" dirty="0"/>
              <a:t>Use functions like filter() or drop(). Feature Engineering:</a:t>
            </a:r>
            <a:r>
              <a:rPr lang="en-US" dirty="0"/>
              <a:t> Create new features or modify existing ones based on domain knowledge. Use </a:t>
            </a:r>
            <a:r>
              <a:rPr lang="en-US" dirty="0" err="1"/>
              <a:t>PySpark</a:t>
            </a:r>
            <a:r>
              <a:rPr lang="en-US" dirty="0"/>
              <a:t> </a:t>
            </a:r>
            <a:r>
              <a:rPr lang="en-US" dirty="0" err="1"/>
              <a:t>DataFrame</a:t>
            </a:r>
            <a:r>
              <a:rPr lang="en-US" dirty="0"/>
              <a:t> transformations. </a:t>
            </a:r>
          </a:p>
          <a:p>
            <a:r>
              <a:rPr lang="en-US" b="1" dirty="0"/>
              <a:t>Scaling/Normalization:</a:t>
            </a:r>
            <a:r>
              <a:rPr lang="en-US" dirty="0"/>
              <a:t> If your algorithm requires it, use </a:t>
            </a:r>
            <a:r>
              <a:rPr lang="en-US" dirty="0" err="1"/>
              <a:t>PySpark's</a:t>
            </a:r>
            <a:r>
              <a:rPr lang="en-US" dirty="0"/>
              <a:t> </a:t>
            </a:r>
            <a:r>
              <a:rPr lang="en-US" dirty="0" err="1"/>
              <a:t>StandardScaler</a:t>
            </a:r>
            <a:r>
              <a:rPr lang="en-US" dirty="0"/>
              <a:t> or </a:t>
            </a:r>
            <a:r>
              <a:rPr lang="en-US" dirty="0" err="1"/>
              <a:t>MinMaxScaler</a:t>
            </a:r>
            <a:r>
              <a:rPr lang="en-US" dirty="0"/>
              <a:t> for feature scaling. </a:t>
            </a:r>
          </a:p>
          <a:p>
            <a:r>
              <a:rPr lang="en-US" b="1" dirty="0"/>
              <a:t>Reasoning:</a:t>
            </a:r>
            <a:r>
              <a:rPr lang="en-US" dirty="0"/>
              <a:t> The choice of pre-processing tasks depends on the characteristics of your data and the requirements of your predictive model. Handling missing data is crucial to avoid biases in your analysis. Data cleaning and transformation ensure that the data is in a suitable format for analysis. Feature engineering enhances the model's ability to capture patterns. Scaling is essential for algorithms sensitive to the scale of features</a:t>
            </a:r>
          </a:p>
        </p:txBody>
      </p:sp>
    </p:spTree>
    <p:extLst>
      <p:ext uri="{BB962C8B-B14F-4D97-AF65-F5344CB8AC3E}">
        <p14:creationId xmlns:p14="http://schemas.microsoft.com/office/powerpoint/2010/main" val="110395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275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Ingesting data into hadoop</vt:lpstr>
      <vt:lpstr>PowerPoint Presentation</vt:lpstr>
      <vt:lpstr>PowerPoint Presentation</vt:lpstr>
      <vt:lpstr>PowerPoint Presentation</vt:lpstr>
      <vt:lpstr>PowerPoint Presentation</vt:lpstr>
      <vt:lpstr>PowerPoint Presentation</vt:lpstr>
      <vt:lpstr>Pre-processing tasks/techniques used to prepare the data: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Teflon</dc:creator>
  <cp:lastModifiedBy>Teflon</cp:lastModifiedBy>
  <cp:revision>5</cp:revision>
  <dcterms:created xsi:type="dcterms:W3CDTF">2023-12-20T14:56:10Z</dcterms:created>
  <dcterms:modified xsi:type="dcterms:W3CDTF">2023-12-20T15:29:15Z</dcterms:modified>
</cp:coreProperties>
</file>