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ACACA"/>
            </a:gs>
            <a:gs pos="40000">
              <a:srgbClr val="C1C1C1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vhamb.pn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184" y="2492896"/>
            <a:ext cx="2668822" cy="1954406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descr="banners-2.pn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4168" y="332656"/>
            <a:ext cx="2810912" cy="1872208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descr="size_960_16_9_cerveja50.jpg"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4168" y="4653136"/>
            <a:ext cx="2808312" cy="1872207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91" name="Google Shape;91;p13"/>
          <p:cNvSpPr txBox="1"/>
          <p:nvPr/>
        </p:nvSpPr>
        <p:spPr>
          <a:xfrm>
            <a:off x="827584" y="1628800"/>
            <a:ext cx="47525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7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OndeComi?</a:t>
            </a:r>
            <a:endParaRPr sz="7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35estrelas.jpg" id="92" name="Google Shape;9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9592" y="2718920"/>
            <a:ext cx="4200467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251520" y="5661248"/>
            <a:ext cx="241245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Luan Amor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Rafael Moreira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974540" y="1600201"/>
            <a:ext cx="5194920" cy="398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pt-BR" sz="4000"/>
              <a:t> if(media&gt;=6){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pt-BR" sz="4000"/>
              <a:t>	aluno = ferias;</a:t>
            </a:r>
            <a:endParaRPr sz="4000"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pt-BR" sz="4000"/>
              <a:t>} else {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pt-BR" sz="4000"/>
              <a:t>	aluno = substitutiva;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pt-BR" sz="4000"/>
              <a:t>}</a:t>
            </a:r>
            <a:endParaRPr sz="4000"/>
          </a:p>
        </p:txBody>
      </p:sp>
      <p:pic>
        <p:nvPicPr>
          <p:cNvPr descr="tenor.gif"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224" y="5013176"/>
            <a:ext cx="20955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/>
              <a:t>Motivação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/>
              <a:t>Objetivos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/>
              <a:t>Ferramentas Utilizadas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/>
              <a:t>Diagramas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/>
              <a:t>Telas do Sistema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Motivação 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67544" y="184482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719138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None/>
            </a:pPr>
            <a:r>
              <a:rPr lang="pt-BR" sz="2960">
                <a:latin typeface="Arial"/>
                <a:ea typeface="Arial"/>
                <a:cs typeface="Arial"/>
                <a:sym typeface="Arial"/>
              </a:rPr>
              <a:t>A dificuldade de encontrar estabelecimentos de qualidade, ou até mesmo lembrar como foi sua experiência em um lugar que você foi a muito tempo, trouxe a ideia de desenvolver uma ferramenta, onde fosse possível cadastrar vários estabelecimentos para avaliá-los, de forma que futuramente pudéssemos mensurar qual dos estabelecimentos foi  melhor avaliado.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Objetivos 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49263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BR"/>
              <a:t>Disponibilizar uma forma de avaliar estabelecimentos alimentícios por vários critérios, disponibilizar ranks de acordo com as avaliações feitas podendo filtrar por cada categoria.</a:t>
            </a:r>
            <a:endParaRPr/>
          </a:p>
        </p:txBody>
      </p:sp>
      <p:pic>
        <p:nvPicPr>
          <p:cNvPr descr="podium-1060918_960_720.png"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3779912"/>
            <a:ext cx="6156176" cy="307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Ferramentas Utilizadas 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69875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BR"/>
              <a:t>Para o desenvolvimento do sistema utilizamos os seguintes programas:</a:t>
            </a:r>
            <a:endParaRPr/>
          </a:p>
          <a:p>
            <a:pPr indent="269875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-269875" lvl="0" marL="719138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/>
              <a:t>Java </a:t>
            </a:r>
            <a:endParaRPr/>
          </a:p>
          <a:p>
            <a:pPr indent="-269875" lvl="0" marL="719138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/>
              <a:t>PostgreSQL</a:t>
            </a:r>
            <a:endParaRPr/>
          </a:p>
          <a:p>
            <a:pPr indent="-269875" lvl="0" marL="719138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/>
              <a:t>Astah</a:t>
            </a:r>
            <a:endParaRPr/>
          </a:p>
          <a:p>
            <a:pPr indent="-269875" lvl="0" marL="719138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/>
              <a:t>Astah community </a:t>
            </a:r>
            <a:endParaRPr/>
          </a:p>
          <a:p>
            <a:pPr indent="269875" lvl="0" marL="449263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lass_img_com.png"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088" y="4581128"/>
            <a:ext cx="2662630" cy="955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java.png" id="120" name="Google Shape;1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200" y="2060848"/>
            <a:ext cx="2376264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.png" id="121" name="Google Shape;12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492896"/>
            <a:ext cx="1607368" cy="178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Diagrama de Classe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3893" r="6596" t="19380"/>
          <a:stretch/>
        </p:blipFill>
        <p:spPr>
          <a:xfrm>
            <a:off x="457200" y="1417650"/>
            <a:ext cx="8229600" cy="50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pt-BR" sz="3959"/>
              <a:t>Modelo Relacional de Banco de Dados</a:t>
            </a:r>
            <a:endParaRPr sz="3959"/>
          </a:p>
        </p:txBody>
      </p:sp>
      <p:pic>
        <p:nvPicPr>
          <p:cNvPr descr="WhatsApp Image 2018-11-18 at 12.26.40.jpeg"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80" y="1484784"/>
            <a:ext cx="7560840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Telas do Sistema</a:t>
            </a:r>
            <a:endParaRPr/>
          </a:p>
        </p:txBody>
      </p:sp>
      <p:pic>
        <p:nvPicPr>
          <p:cNvPr descr="login.PNG"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484784"/>
            <a:ext cx="4143356" cy="4968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valiadores.PNG"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008" y="1484784"/>
            <a:ext cx="4128350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Telas do Sistema </a:t>
            </a:r>
            <a:endParaRPr/>
          </a:p>
        </p:txBody>
      </p:sp>
      <p:pic>
        <p:nvPicPr>
          <p:cNvPr descr="Hamburguerias.PNG"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40768"/>
            <a:ext cx="4258637" cy="4966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a inicial.PNG"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1412776"/>
            <a:ext cx="4210638" cy="483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