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7" autoAdjust="0"/>
    <p:restoredTop sz="94660"/>
  </p:normalViewPr>
  <p:slideViewPr>
    <p:cSldViewPr snapToGrid="0">
      <p:cViewPr>
        <p:scale>
          <a:sx n="60" d="100"/>
          <a:sy n="60" d="100"/>
        </p:scale>
        <p:origin x="-123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01" y="536325"/>
            <a:ext cx="10318418" cy="4394988"/>
          </a:xfrm>
        </p:spPr>
        <p:txBody>
          <a:bodyPr/>
          <a:lstStyle/>
          <a:p>
            <a:r>
              <a:rPr lang="pt-BR" dirty="0"/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64" y="1119352"/>
            <a:ext cx="7450545" cy="371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7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835573"/>
            <a:ext cx="8915586" cy="484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03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788276"/>
            <a:ext cx="9086536" cy="498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7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394139"/>
            <a:ext cx="8485790" cy="565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12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642" y="740979"/>
            <a:ext cx="8991604" cy="296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82" y="3823139"/>
            <a:ext cx="8420264" cy="270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97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33" y="835572"/>
            <a:ext cx="8485822" cy="493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6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060" y="1103883"/>
            <a:ext cx="9404533" cy="4394988"/>
          </a:xfrm>
        </p:spPr>
        <p:txBody>
          <a:bodyPr/>
          <a:lstStyle/>
          <a:p>
            <a:r>
              <a:rPr lang="pt-BR" dirty="0" smtClean="0"/>
              <a:t>Exercícios</a:t>
            </a:r>
            <a:br>
              <a:rPr lang="pt-BR" dirty="0" smtClean="0"/>
            </a:br>
            <a:r>
              <a:rPr lang="pt-BR" dirty="0" smtClean="0"/>
              <a:t>resolvidos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47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727" y="1103883"/>
            <a:ext cx="8602866" cy="4394988"/>
          </a:xfrm>
        </p:spPr>
        <p:txBody>
          <a:bodyPr/>
          <a:lstStyle/>
          <a:p>
            <a:pPr algn="l"/>
            <a:r>
              <a:rPr lang="pt-BR" sz="2800" dirty="0" smtClean="0">
                <a:latin typeface="Arial" pitchFamily="34" charset="0"/>
                <a:cs typeface="Arial" pitchFamily="34" charset="0"/>
              </a:rPr>
              <a:t>1)Faça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 script Python com uma função que necessite de 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três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argumentos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e que forneça a soma desses três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argumento.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Seu script também deve fornecer a média dos três números, através de uma segunda função que chama a 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primeira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327709"/>
            <a:ext cx="3127217" cy="138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2120242"/>
            <a:ext cx="3033939" cy="130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80" y="283361"/>
            <a:ext cx="5150069" cy="629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89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42" y="604837"/>
            <a:ext cx="8205828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8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804040"/>
            <a:ext cx="8166262" cy="481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4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06" y="519878"/>
            <a:ext cx="5897946" cy="581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59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50" y="698507"/>
            <a:ext cx="7689959" cy="546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4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32" y="601857"/>
            <a:ext cx="8798373" cy="56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9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534895"/>
            <a:ext cx="8366383" cy="56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51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1213945"/>
            <a:ext cx="8400927" cy="405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0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973756"/>
            <a:ext cx="8734589" cy="454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32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33" y="253006"/>
            <a:ext cx="6646808" cy="637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04" y="616693"/>
            <a:ext cx="8294633" cy="538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456</TotalTime>
  <Words>47</Words>
  <Application>Microsoft Office PowerPoint</Application>
  <PresentationFormat>Personalizar</PresentationFormat>
  <Paragraphs>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Selo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 resolvidos</vt:lpstr>
      <vt:lpstr>1)Faça um script Python com uma função que necessite de três argumentos, e que forneça a soma desses três argumento. Seu script também deve fornecer a média dos três números, através de uma segunda função que chama a primeira.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Sistemas</cp:lastModifiedBy>
  <cp:revision>62</cp:revision>
  <cp:lastPrinted>2022-03-03T23:16:36Z</cp:lastPrinted>
  <dcterms:created xsi:type="dcterms:W3CDTF">2019-07-31T23:39:13Z</dcterms:created>
  <dcterms:modified xsi:type="dcterms:W3CDTF">2023-03-05T21:20:02Z</dcterms:modified>
</cp:coreProperties>
</file>