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0" r:id="rId2"/>
    <p:sldId id="399" r:id="rId3"/>
    <p:sldId id="403" r:id="rId4"/>
    <p:sldId id="404" r:id="rId5"/>
    <p:sldId id="406" r:id="rId6"/>
    <p:sldId id="405" r:id="rId7"/>
    <p:sldId id="407" r:id="rId8"/>
    <p:sldId id="408" r:id="rId9"/>
    <p:sldId id="400" r:id="rId10"/>
    <p:sldId id="397" r:id="rId11"/>
    <p:sldId id="401" r:id="rId12"/>
    <p:sldId id="402" r:id="rId13"/>
    <p:sldId id="409" r:id="rId14"/>
    <p:sldId id="410" r:id="rId15"/>
    <p:sldId id="411" r:id="rId16"/>
    <p:sldId id="41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38022-B676-4C8B-ACFF-EB3E7FD1FF17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81749-873B-4685-B4ED-43FC86517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99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50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69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45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9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4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27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6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1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32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1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1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782C-CCED-454D-A4B3-BC1E243FAECF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8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A2EA0-EFE0-416B-BAD0-85A03AADC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917" y="0"/>
            <a:ext cx="9144000" cy="1072197"/>
          </a:xfrm>
        </p:spPr>
        <p:txBody>
          <a:bodyPr/>
          <a:lstStyle/>
          <a:p>
            <a:r>
              <a:rPr lang="pt-BR" dirty="0"/>
              <a:t>SELECT (pesquisa no SQL)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A8F21A-9D2C-4ECD-A158-86157639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75" y="1201166"/>
            <a:ext cx="11495649" cy="540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7279" tIns="43639" rIns="87279" bIns="43639">
            <a:spAutoFit/>
          </a:bodyPr>
          <a:lstStyle>
            <a:lvl1pPr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pt-BR" altLang="pt-BR" sz="2800" u="none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Tabela simples:</a:t>
            </a:r>
          </a:p>
          <a:p>
            <a:pPr algn="just">
              <a:lnSpc>
                <a:spcPct val="110000"/>
              </a:lnSpc>
            </a:pPr>
            <a:r>
              <a:rPr lang="pt-BR" altLang="pt-BR" sz="2400" u="none" dirty="0">
                <a:latin typeface="Times" panose="02020603050405020304" pitchFamily="18" charset="0"/>
                <a:cs typeface="Times New Roman" panose="02020603050405020304" pitchFamily="18" charset="0"/>
              </a:rPr>
              <a:t>Exemplo: Pesquisar  codigo, nome  dos CURSOS digite o seguinte comando:</a:t>
            </a:r>
          </a:p>
          <a:p>
            <a:pPr algn="just">
              <a:lnSpc>
                <a:spcPct val="110000"/>
              </a:lnSpc>
            </a:pP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codcurso</a:t>
            </a: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, nome FROM   </a:t>
            </a:r>
            <a:r>
              <a:rPr lang="en-US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cursos</a:t>
            </a: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</a:pPr>
            <a:endParaRPr lang="en-US" altLang="pt-BR" sz="24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endParaRPr lang="en-US" altLang="pt-BR" sz="24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pt-BR" altLang="pt-BR" sz="2800" u="none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Múltiplas tabelas:</a:t>
            </a:r>
          </a:p>
          <a:p>
            <a:pPr algn="just">
              <a:lnSpc>
                <a:spcPct val="110000"/>
              </a:lnSpc>
            </a:pPr>
            <a:r>
              <a:rPr lang="pt-BR" altLang="pt-BR" sz="2400" u="none" dirty="0">
                <a:latin typeface="Times" panose="02020603050405020304" pitchFamily="18" charset="0"/>
                <a:cs typeface="Times New Roman" panose="02020603050405020304" pitchFamily="18" charset="0"/>
              </a:rPr>
              <a:t>Exemplo: Pesquisar nome do curso e nome dos seus coordenadores digite o seguinte comando:</a:t>
            </a:r>
          </a:p>
          <a:p>
            <a:pPr algn="just">
              <a:lnSpc>
                <a:spcPct val="110000"/>
              </a:lnSpc>
            </a:pPr>
            <a:r>
              <a:rPr lang="en-US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SELECT    </a:t>
            </a:r>
            <a:r>
              <a:rPr lang="pt-BR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cursos.nome</a:t>
            </a:r>
            <a:r>
              <a:rPr lang="pt-BR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coordenadores.nome</a:t>
            </a:r>
            <a:endParaRPr lang="pt-BR" altLang="pt-BR" sz="28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pt-BR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From cursos, coordenadores</a:t>
            </a:r>
          </a:p>
          <a:p>
            <a:pPr algn="just">
              <a:lnSpc>
                <a:spcPct val="110000"/>
              </a:lnSpc>
            </a:pPr>
            <a:r>
              <a:rPr lang="pt-BR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pt-BR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cursos.codcurso</a:t>
            </a:r>
            <a:r>
              <a:rPr lang="pt-BR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altLang="pt-BR" sz="2800" u="none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coordenadores.codcurso</a:t>
            </a:r>
            <a:r>
              <a:rPr lang="pt-BR" altLang="pt-BR" sz="2800" u="none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</a:pPr>
            <a:endParaRPr lang="pt-BR" altLang="pt-BR" sz="2800" u="none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5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9184" y="149614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500" dirty="0"/>
              <a:t>24 – Pesquisar codigo, nome do </a:t>
            </a:r>
            <a:r>
              <a:rPr lang="pt-BR" sz="2500" b="1" dirty="0"/>
              <a:t>cursos</a:t>
            </a:r>
            <a:r>
              <a:rPr lang="pt-BR" sz="2500" dirty="0"/>
              <a:t> e codigo, nome dos seus respectivos </a:t>
            </a:r>
            <a:r>
              <a:rPr lang="pt-BR" sz="2500" b="1" dirty="0"/>
              <a:t>coordenadores </a:t>
            </a:r>
            <a:r>
              <a:rPr lang="pt-BR" sz="2500" dirty="0"/>
              <a:t>que moram Endereço Centro na cidade de Criciuma </a:t>
            </a:r>
            <a:r>
              <a:rPr lang="pt-BR" sz="2500" b="1" dirty="0"/>
              <a:t>e </a:t>
            </a:r>
            <a:r>
              <a:rPr lang="pt-BR" sz="2500" dirty="0"/>
              <a:t>e codigo, nome de suas </a:t>
            </a:r>
            <a:r>
              <a:rPr lang="pt-BR" sz="2500" b="1" dirty="0"/>
              <a:t>disciplinas</a:t>
            </a:r>
            <a:r>
              <a:rPr lang="pt-BR" sz="2500" dirty="0"/>
              <a:t> com carga horário 3 aulas</a:t>
            </a:r>
          </a:p>
          <a:p>
            <a:pPr algn="l">
              <a:lnSpc>
                <a:spcPct val="150000"/>
              </a:lnSpc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35282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9184" y="149614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500" dirty="0"/>
              <a:t>25 – Pesquisar codigo, nome do </a:t>
            </a:r>
            <a:r>
              <a:rPr lang="pt-BR" sz="2500" b="1" dirty="0"/>
              <a:t>cursos</a:t>
            </a:r>
            <a:r>
              <a:rPr lang="pt-BR" sz="2500" dirty="0"/>
              <a:t> e codigo, nome dos seus respectivos </a:t>
            </a:r>
            <a:r>
              <a:rPr lang="pt-BR" sz="2500" b="1" dirty="0"/>
              <a:t>alunos </a:t>
            </a:r>
            <a:r>
              <a:rPr lang="pt-BR" sz="2500" dirty="0"/>
              <a:t>que mora cidade Criciuma  e codigo, nome das suas </a:t>
            </a:r>
            <a:r>
              <a:rPr lang="pt-BR" sz="2500" b="1" dirty="0"/>
              <a:t>disciplinas </a:t>
            </a:r>
            <a:r>
              <a:rPr lang="pt-BR" sz="2500" dirty="0"/>
              <a:t>que possuem ementa “Jogos”</a:t>
            </a:r>
          </a:p>
        </p:txBody>
      </p:sp>
    </p:spTree>
    <p:extLst>
      <p:ext uri="{BB962C8B-B14F-4D97-AF65-F5344CB8AC3E}">
        <p14:creationId xmlns:p14="http://schemas.microsoft.com/office/powerpoint/2010/main" val="303629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9184" y="149614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500" dirty="0"/>
              <a:t>26 – Pesquisar codigo, nome do </a:t>
            </a:r>
            <a:r>
              <a:rPr lang="pt-BR" sz="2500" b="1" dirty="0"/>
              <a:t>cursos</a:t>
            </a:r>
            <a:r>
              <a:rPr lang="pt-BR" sz="2500" dirty="0"/>
              <a:t> e codigo, nome dos seus respectivos </a:t>
            </a:r>
            <a:r>
              <a:rPr lang="pt-BR" sz="2500" b="1" dirty="0"/>
              <a:t>coordenadores </a:t>
            </a:r>
            <a:r>
              <a:rPr lang="pt-BR" sz="2500" dirty="0"/>
              <a:t>que moram na cidade de Criciuma</a:t>
            </a:r>
            <a:r>
              <a:rPr lang="pt-BR" sz="2500" b="1" dirty="0"/>
              <a:t>, </a:t>
            </a:r>
            <a:r>
              <a:rPr lang="pt-BR" sz="2500" dirty="0"/>
              <a:t>e codigo, nome das </a:t>
            </a:r>
            <a:r>
              <a:rPr lang="pt-BR" sz="2500" b="1" dirty="0"/>
              <a:t>disciplinas  </a:t>
            </a:r>
            <a:r>
              <a:rPr lang="pt-BR" sz="2500" dirty="0"/>
              <a:t>que possuem carga horaria 5 aulas</a:t>
            </a:r>
            <a:r>
              <a:rPr lang="pt-BR" sz="2500" b="1" dirty="0"/>
              <a:t> e </a:t>
            </a:r>
            <a:r>
              <a:rPr lang="pt-BR" sz="2500" dirty="0"/>
              <a:t>e codigo, nome dos </a:t>
            </a:r>
            <a:r>
              <a:rPr lang="pt-BR" sz="2500" b="1" dirty="0"/>
              <a:t>alunos </a:t>
            </a:r>
            <a:r>
              <a:rPr lang="pt-BR" sz="2500" dirty="0"/>
              <a:t>da cidade de Criciuma e estado SC</a:t>
            </a:r>
          </a:p>
          <a:p>
            <a:pPr algn="l">
              <a:lnSpc>
                <a:spcPct val="150000"/>
              </a:lnSpc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41200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4684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800" dirty="0"/>
              <a:t>27 – Pesquisar codigo, tema, datainicial, data final dos </a:t>
            </a:r>
            <a:r>
              <a:rPr lang="pt-BR" sz="2800" b="1" dirty="0"/>
              <a:t>projetos</a:t>
            </a:r>
            <a:r>
              <a:rPr lang="pt-BR" sz="2800" dirty="0"/>
              <a:t> que possuem tema “Jogos”, e com data inicial no mês de setembro de 2023 e codigo, nome dos seus respectivos </a:t>
            </a:r>
            <a:r>
              <a:rPr lang="pt-BR" sz="2800" b="1" dirty="0"/>
              <a:t>alunos e </a:t>
            </a:r>
            <a:r>
              <a:rPr lang="pt-BR" sz="2800" dirty="0"/>
              <a:t>codigo, nome dos seus </a:t>
            </a:r>
            <a:r>
              <a:rPr lang="pt-BR" sz="2800" b="1" dirty="0"/>
              <a:t>professores </a:t>
            </a:r>
            <a:r>
              <a:rPr lang="pt-BR" sz="2800" dirty="0"/>
              <a:t>que moram cidade Criciuma</a:t>
            </a:r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4756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4684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800" dirty="0"/>
              <a:t>28 – Pesquisar codigo, tema, nota dos </a:t>
            </a:r>
            <a:r>
              <a:rPr lang="pt-BR" sz="2800" b="1" dirty="0"/>
              <a:t>projetos</a:t>
            </a:r>
            <a:r>
              <a:rPr lang="pt-BR" sz="2800" dirty="0"/>
              <a:t> que possuem tema “Financeiro”, e com data inicial no ano 2023 e codigo, nome dos seus respectivos </a:t>
            </a:r>
            <a:r>
              <a:rPr lang="pt-BR" sz="2800" b="1" dirty="0"/>
              <a:t>alunos e </a:t>
            </a:r>
            <a:r>
              <a:rPr lang="pt-BR" sz="2800" dirty="0"/>
              <a:t>codigo, nome dos seus </a:t>
            </a:r>
            <a:r>
              <a:rPr lang="pt-BR" sz="2800" b="1" dirty="0"/>
              <a:t>professores</a:t>
            </a: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8348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4684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800" dirty="0"/>
              <a:t>29 – Pesquisar codigo, tema, data final, nota dos </a:t>
            </a:r>
            <a:r>
              <a:rPr lang="pt-BR" sz="2800" b="1" dirty="0"/>
              <a:t>projetos</a:t>
            </a:r>
            <a:r>
              <a:rPr lang="pt-BR" sz="2800" dirty="0"/>
              <a:t> que possuem tema “Portifolio”, e com data final entre agosto e outubro de 2023 e codigo, nome dos seus respectivos </a:t>
            </a:r>
            <a:r>
              <a:rPr lang="pt-BR" sz="2800" b="1" dirty="0"/>
              <a:t>alunos e </a:t>
            </a:r>
            <a:r>
              <a:rPr lang="pt-BR" sz="2800" dirty="0"/>
              <a:t>codigo, nome dos seus </a:t>
            </a:r>
            <a:r>
              <a:rPr lang="pt-BR" sz="2800" b="1" dirty="0"/>
              <a:t>professores</a:t>
            </a: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2729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4684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800" dirty="0"/>
              <a:t>30 – Pesquisar codigo, tema, data inicial, data final, nota dos </a:t>
            </a:r>
            <a:r>
              <a:rPr lang="pt-BR" sz="2800" b="1" dirty="0"/>
              <a:t>projetos</a:t>
            </a:r>
            <a:r>
              <a:rPr lang="pt-BR" sz="2800" dirty="0"/>
              <a:t> que possuem tema “Jogos” e com nota acima de 8 e codigo, nome dos seus respectivos </a:t>
            </a:r>
            <a:r>
              <a:rPr lang="pt-BR" sz="2800" b="1" dirty="0"/>
              <a:t>alunos </a:t>
            </a:r>
            <a:r>
              <a:rPr lang="pt-BR" sz="2800" dirty="0"/>
              <a:t>que moram na cidade de Içara e codigo, nome dos seus professores que possuem escolaridade Mestrado</a:t>
            </a:r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3750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4049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800" dirty="0"/>
              <a:t>16 – Pesquisar codigo, nome, telefone, cidade dos </a:t>
            </a:r>
            <a:r>
              <a:rPr lang="pt-BR" sz="2800" b="1" dirty="0"/>
              <a:t>alunos</a:t>
            </a:r>
            <a:r>
              <a:rPr lang="pt-BR" sz="2800" dirty="0"/>
              <a:t> e codigo, nome dos seus respectivos </a:t>
            </a:r>
            <a:r>
              <a:rPr lang="pt-BR" sz="2800" b="1" dirty="0"/>
              <a:t>cursos, </a:t>
            </a:r>
            <a:r>
              <a:rPr lang="pt-BR" sz="2800" dirty="0"/>
              <a:t>dos alunos que moram cidade de Criciúma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select alunos.codaluno, alunos.nome, alunos.telefone,  alunos.cidade,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cursos.codcurso, cursos.nome 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from alunos, cursos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where cursos.codcurso = alunos.codcurso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And alunos.cidade = ´Criciúma´;</a:t>
            </a:r>
            <a:endParaRPr lang="pt-BR" sz="2800" b="1" dirty="0"/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0589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4049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800" dirty="0"/>
              <a:t>17 – Pesquisar codigo, nome, telefone,cidade, estado dos </a:t>
            </a:r>
            <a:r>
              <a:rPr lang="pt-BR" sz="2800" b="1" dirty="0"/>
              <a:t>alunos</a:t>
            </a:r>
            <a:r>
              <a:rPr lang="pt-BR" sz="2800" dirty="0"/>
              <a:t> e codigo, nome dos seus respectivos </a:t>
            </a:r>
            <a:r>
              <a:rPr lang="pt-BR" sz="2800" b="1" dirty="0"/>
              <a:t>cursos, </a:t>
            </a:r>
            <a:r>
              <a:rPr lang="pt-BR" sz="2800" dirty="0"/>
              <a:t>dos alunos que moram estado SC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select alunos.codaluno, alunos.nome, alunos.telefone, alunos.cidade, alunos.estado, cursos.codcurso, cursos.nome 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from alunos, cursos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where cursos.codcurso = alunos.codcurso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And alunos.</a:t>
            </a:r>
            <a:r>
              <a:rPr lang="pt-BR" sz="2800" dirty="0">
                <a:solidFill>
                  <a:srgbClr val="FF0000"/>
                </a:solidFill>
              </a:rPr>
              <a:t>estado = ´SC´;</a:t>
            </a:r>
            <a:endParaRPr lang="pt-BR" sz="2800" b="1" dirty="0"/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6224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4049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800" dirty="0"/>
              <a:t>18 – Pesquisar codigo, nome, telefone dos </a:t>
            </a:r>
            <a:r>
              <a:rPr lang="pt-BR" sz="2800" b="1" dirty="0"/>
              <a:t>alunos</a:t>
            </a:r>
            <a:r>
              <a:rPr lang="pt-BR" sz="2800" dirty="0"/>
              <a:t> e codigo, nome dos seus respectivos </a:t>
            </a:r>
            <a:r>
              <a:rPr lang="pt-BR" sz="2800" b="1" dirty="0"/>
              <a:t>cursos, </a:t>
            </a:r>
            <a:r>
              <a:rPr lang="pt-BR" sz="2800" dirty="0"/>
              <a:t>dos alunos do sexo feminino.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select alunos.codaluno, alunos.nome, alunos.telefone, alunos.sexo, cursos.codcurso, cursos.nome 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from alunos, cursos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where cursos.codcurso = alunos.codcurso</a:t>
            </a:r>
          </a:p>
          <a:p>
            <a:pPr algn="l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</a:rPr>
              <a:t>And alunos.</a:t>
            </a:r>
            <a:r>
              <a:rPr lang="pt-BR" sz="2800" dirty="0">
                <a:solidFill>
                  <a:srgbClr val="FF0000"/>
                </a:solidFill>
              </a:rPr>
              <a:t>sexo = “Feminino”;</a:t>
            </a:r>
            <a:endParaRPr lang="pt-BR" sz="2800" b="1" dirty="0"/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2441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4049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800" dirty="0"/>
              <a:t>19 - Pesquisar codigo, nome do </a:t>
            </a:r>
            <a:r>
              <a:rPr lang="pt-BR" sz="2800" b="1" dirty="0"/>
              <a:t>cursos</a:t>
            </a:r>
            <a:r>
              <a:rPr lang="pt-BR" sz="2800" dirty="0"/>
              <a:t> e codigo, nome, cidade dos seus respectivos </a:t>
            </a:r>
            <a:r>
              <a:rPr lang="pt-BR" sz="2800" b="1" dirty="0"/>
              <a:t>coordenadores </a:t>
            </a:r>
            <a:r>
              <a:rPr lang="pt-BR" sz="2800" dirty="0"/>
              <a:t>que moram na cidade de Içara no estado de SC</a:t>
            </a:r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9621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0112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800" dirty="0"/>
              <a:t>20-  Pesquisar codigo, nome das </a:t>
            </a:r>
            <a:r>
              <a:rPr lang="pt-BR" sz="2800" b="1" dirty="0"/>
              <a:t>disciplinas</a:t>
            </a:r>
            <a:r>
              <a:rPr lang="pt-BR" sz="2800" dirty="0"/>
              <a:t> e codigo, nome, telefone, cidade dos seus respectivos </a:t>
            </a:r>
            <a:r>
              <a:rPr lang="pt-BR" sz="2800" b="1" dirty="0"/>
              <a:t>professores </a:t>
            </a:r>
            <a:r>
              <a:rPr lang="pt-BR" sz="2800" dirty="0"/>
              <a:t>que moram no endereço Centro na cidade de Criciuma.</a:t>
            </a:r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108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0345" y="10112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700" dirty="0"/>
              <a:t>21-  Pesquisar codigo, nome das </a:t>
            </a:r>
            <a:r>
              <a:rPr lang="pt-BR" sz="2700" b="1" dirty="0"/>
              <a:t>disciplinas</a:t>
            </a:r>
            <a:r>
              <a:rPr lang="pt-BR" sz="2700" dirty="0"/>
              <a:t> e codigo, nome, telefone, cidade dos seus respectivos </a:t>
            </a:r>
            <a:r>
              <a:rPr lang="pt-BR" sz="2700" b="1" dirty="0"/>
              <a:t>professores </a:t>
            </a:r>
            <a:r>
              <a:rPr lang="pt-BR" sz="2700" dirty="0"/>
              <a:t>que possuem escolaridade Mestrado e moram na cidade de Araranguá</a:t>
            </a:r>
          </a:p>
          <a:p>
            <a:pPr algn="l">
              <a:lnSpc>
                <a:spcPct val="150000"/>
              </a:lnSpc>
            </a:pPr>
            <a:endParaRPr lang="pt-BR" sz="2700" dirty="0"/>
          </a:p>
          <a:p>
            <a:pPr algn="l">
              <a:lnSpc>
                <a:spcPct val="150000"/>
              </a:lnSpc>
            </a:pP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421098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0112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600" dirty="0"/>
              <a:t>22- Pesquisar codigo, tema dos </a:t>
            </a:r>
            <a:r>
              <a:rPr lang="pt-BR" sz="2600" b="1" dirty="0"/>
              <a:t>projetos</a:t>
            </a:r>
            <a:r>
              <a:rPr lang="pt-BR" sz="2600" dirty="0"/>
              <a:t> e codigo, nome dos seus respectivos </a:t>
            </a:r>
            <a:r>
              <a:rPr lang="pt-BR" sz="2600" b="1" dirty="0"/>
              <a:t>alunos </a:t>
            </a:r>
            <a:r>
              <a:rPr lang="pt-BR" sz="2600" dirty="0"/>
              <a:t>que moram na cidade de Criciuma e codigo, nome dos seus respectivos </a:t>
            </a:r>
            <a:r>
              <a:rPr lang="pt-BR" sz="2600" b="1" dirty="0"/>
              <a:t>professores </a:t>
            </a:r>
            <a:r>
              <a:rPr lang="pt-BR" sz="2600" dirty="0"/>
              <a:t>que moram na cidade de Içara </a:t>
            </a:r>
          </a:p>
          <a:p>
            <a:pPr algn="l">
              <a:lnSpc>
                <a:spcPct val="150000"/>
              </a:lnSpc>
            </a:pPr>
            <a:endParaRPr lang="pt-BR" sz="2600" dirty="0"/>
          </a:p>
          <a:p>
            <a:pPr algn="l">
              <a:lnSpc>
                <a:spcPct val="150000"/>
              </a:lnSpc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8273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90" y="0"/>
            <a:ext cx="10081347" cy="10112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Exercícios </a:t>
            </a:r>
            <a:r>
              <a:rPr lang="pt-BR" b="1" dirty="0">
                <a:solidFill>
                  <a:srgbClr val="FF0000"/>
                </a:solidFill>
              </a:rPr>
              <a:t>SELECT</a:t>
            </a:r>
            <a:r>
              <a:rPr lang="pt-BR" dirty="0">
                <a:solidFill>
                  <a:srgbClr val="FF0000"/>
                </a:solidFill>
              </a:rPr>
              <a:t> – BD </a:t>
            </a:r>
            <a:r>
              <a:rPr lang="pt-BR" b="1" dirty="0">
                <a:solidFill>
                  <a:srgbClr val="FF0000"/>
                </a:solidFill>
              </a:rPr>
              <a:t>ESCOLAXYZ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4182" y="1468437"/>
            <a:ext cx="11083636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2800" dirty="0"/>
              <a:t>23 – Pesquisar codigo, tema, datainicial dos </a:t>
            </a:r>
            <a:r>
              <a:rPr lang="pt-BR" sz="2800" b="1" dirty="0"/>
              <a:t>projetos</a:t>
            </a:r>
            <a:r>
              <a:rPr lang="pt-BR" sz="2800" dirty="0"/>
              <a:t> que possuem tema “Jogos” e codigo, nome dos seus respectivos </a:t>
            </a:r>
            <a:r>
              <a:rPr lang="pt-BR" sz="2800" b="1" dirty="0"/>
              <a:t>alunos e </a:t>
            </a:r>
            <a:r>
              <a:rPr lang="pt-BR" sz="2800" dirty="0"/>
              <a:t>codigo, nome dos seus </a:t>
            </a:r>
            <a:r>
              <a:rPr lang="pt-BR" sz="2800" b="1" dirty="0"/>
              <a:t>professores</a:t>
            </a: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  <a:p>
            <a:pPr algn="l">
              <a:lnSpc>
                <a:spcPct val="150000"/>
              </a:lnSpc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33638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816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</vt:lpstr>
      <vt:lpstr>Tema do Office</vt:lpstr>
      <vt:lpstr>SELECT (pesquisa no SQL)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  <vt:lpstr>Exercícios SELECT – BD ESCOLAXYZ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SELECT - SQL</dc:title>
  <dc:creator>Cristiane Pavei Fernandes</dc:creator>
  <cp:lastModifiedBy>Mariane Joaquim Melo</cp:lastModifiedBy>
  <cp:revision>131</cp:revision>
  <dcterms:created xsi:type="dcterms:W3CDTF">2019-03-29T16:58:24Z</dcterms:created>
  <dcterms:modified xsi:type="dcterms:W3CDTF">2023-09-15T19:04:35Z</dcterms:modified>
</cp:coreProperties>
</file>