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395" r:id="rId3"/>
    <p:sldId id="277" r:id="rId4"/>
    <p:sldId id="278" r:id="rId5"/>
    <p:sldId id="398" r:id="rId6"/>
    <p:sldId id="396" r:id="rId7"/>
    <p:sldId id="399" r:id="rId8"/>
    <p:sldId id="400" r:id="rId9"/>
    <p:sldId id="397" r:id="rId10"/>
    <p:sldId id="401" r:id="rId11"/>
    <p:sldId id="40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2EA0-EFE0-416B-BAD0-85A03A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0"/>
            <a:ext cx="9144000" cy="1072197"/>
          </a:xfrm>
        </p:spPr>
        <p:txBody>
          <a:bodyPr/>
          <a:lstStyle/>
          <a:p>
            <a:r>
              <a:rPr lang="pt-BR" dirty="0"/>
              <a:t>SELECT (pesquisa no SQL)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8F21A-9D2C-4ECD-A158-8615763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" y="1201166"/>
            <a:ext cx="11495649" cy="540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279" tIns="43639" rIns="87279" bIns="43639">
            <a:spAutoFit/>
          </a:bodyPr>
          <a:lstStyle>
            <a:lvl1pPr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Tabela simples:</a:t>
            </a: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Pesquisar  codigo, nome  dos CURSOS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codcurso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nome 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Múltiplas tabelas:</a:t>
            </a: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Pesquisar nome do curso e nome dos seus coordenadores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  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cursos.nome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coordenadores.nome</a:t>
            </a: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From cursos, coordenadores</a:t>
            </a: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cursos.codcurso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coordenadores.codcurso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184" y="149614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14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alunos e disciplinas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select cursos.codcurso, cursos.nome , alunos.codaluno, alunos.nome, </a:t>
            </a:r>
          </a:p>
          <a:p>
            <a:pPr algn="l">
              <a:lnSpc>
                <a:spcPct val="100000"/>
              </a:lnSpc>
            </a:pP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sz="2400" dirty="0">
                <a:solidFill>
                  <a:srgbClr val="FF0000"/>
                </a:solidFill>
              </a:rPr>
              <a:t>isciplinas.coddisciplina, disciplinas.nome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from cursos, alunos, disciplinas</a:t>
            </a:r>
          </a:p>
          <a:p>
            <a:pPr algn="l">
              <a:lnSpc>
                <a:spcPct val="100000"/>
              </a:lnSpc>
            </a:pPr>
            <a:r>
              <a:rPr lang="it-IT" sz="24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dirty="0">
                <a:solidFill>
                  <a:srgbClr val="FF0000"/>
                </a:solidFill>
              </a:rPr>
              <a:t>And cursos.codcurso = disciplinas.codcurso</a:t>
            </a:r>
            <a:r>
              <a:rPr lang="it-IT" sz="2400" dirty="0">
                <a:solidFill>
                  <a:srgbClr val="FF0000"/>
                </a:solidFill>
              </a:rPr>
              <a:t>;</a:t>
            </a:r>
            <a:endParaRPr lang="pt-BR" sz="2400" b="1" dirty="0"/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03629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184" y="149614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15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coordenadores, disciplinas e alunos</a:t>
            </a:r>
            <a:endParaRPr lang="pt-BR" sz="2500" dirty="0"/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cursos.codcurso, cursos.nome , coordenadores.codcoordenador, coordenadores.nome, alunos.codaluno, alunos.nome,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disciplinas.coddisciplina, disciplinas.nome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cursos, coordenadores, alunos, disciplinas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cursos.codcurso = disciplinas.codcurso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cursos.codcurso = coordenadores.codcurso;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500" dirty="0"/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200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>
            <a:extLst>
              <a:ext uri="{FF2B5EF4-FFF2-40B4-BE49-F238E27FC236}">
                <a16:creationId xmlns:a16="http://schemas.microsoft.com/office/drawing/2014/main" id="{753EEF31-3894-4843-979E-0CF7CEB92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723" y="152400"/>
            <a:ext cx="9664092" cy="609600"/>
          </a:xfrm>
        </p:spPr>
        <p:txBody>
          <a:bodyPr>
            <a:normAutofit/>
          </a:bodyPr>
          <a:lstStyle/>
          <a:p>
            <a:pPr defTabSz="873125">
              <a:defRPr/>
            </a:pPr>
            <a:r>
              <a:rPr lang="pt-BR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 Aritméticas utilizadas no SELECT</a:t>
            </a:r>
          </a:p>
        </p:txBody>
      </p:sp>
      <p:pic>
        <p:nvPicPr>
          <p:cNvPr id="13316" name="Imagem 2">
            <a:extLst>
              <a:ext uri="{FF2B5EF4-FFF2-40B4-BE49-F238E27FC236}">
                <a16:creationId xmlns:a16="http://schemas.microsoft.com/office/drawing/2014/main" id="{3D13FA06-BCBF-423C-A908-A7FAB9C2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7" y="1122949"/>
            <a:ext cx="11057106" cy="393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10501746" cy="607291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</a:t>
            </a:r>
            <a:r>
              <a:rPr lang="pt-BR" b="1" dirty="0"/>
              <a:t>SELECT</a:t>
            </a:r>
            <a:r>
              <a:rPr lang="pt-BR" dirty="0"/>
              <a:t> – </a:t>
            </a:r>
            <a:r>
              <a:rPr lang="pt-BR" b="1" dirty="0">
                <a:solidFill>
                  <a:srgbClr val="FF0000"/>
                </a:solidFill>
              </a:rPr>
              <a:t>BD 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2619" y="1076182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800" dirty="0"/>
              <a:t>1 – Listar todo os campos da tabela cursos;</a:t>
            </a:r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Select * from cursos;</a:t>
            </a:r>
          </a:p>
          <a:p>
            <a:pPr algn="l">
              <a:lnSpc>
                <a:spcPct val="100000"/>
              </a:lnSpc>
            </a:pPr>
            <a:r>
              <a:rPr lang="pt-BR" sz="2800" dirty="0"/>
              <a:t>2 – Listar todos os campos da tabela coordenadores;</a:t>
            </a:r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Select * from coordenadores;</a:t>
            </a:r>
          </a:p>
          <a:p>
            <a:pPr algn="l">
              <a:lnSpc>
                <a:spcPct val="100000"/>
              </a:lnSpc>
            </a:pPr>
            <a:r>
              <a:rPr lang="pt-BR" sz="2800" dirty="0"/>
              <a:t>3 – Listar todos os campos da tabela disciplinas;</a:t>
            </a:r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Select * from disciplinas;</a:t>
            </a:r>
          </a:p>
          <a:p>
            <a:pPr algn="l">
              <a:lnSpc>
                <a:spcPct val="100000"/>
              </a:lnSpc>
            </a:pPr>
            <a:r>
              <a:rPr lang="pt-BR" sz="2800" dirty="0"/>
              <a:t>4 – Listar todos os campos da tabela professores;</a:t>
            </a:r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Select * from professores;</a:t>
            </a:r>
          </a:p>
          <a:p>
            <a:pPr algn="l">
              <a:lnSpc>
                <a:spcPct val="10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775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184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700" dirty="0"/>
              <a:t>5 – Pesquisar nome do </a:t>
            </a:r>
            <a:r>
              <a:rPr lang="pt-BR" sz="2700" b="1" dirty="0"/>
              <a:t>cursos</a:t>
            </a:r>
            <a:r>
              <a:rPr lang="pt-BR" sz="2700" dirty="0"/>
              <a:t> e nome dos seus respectivos </a:t>
            </a:r>
            <a:r>
              <a:rPr lang="pt-BR" sz="2700" b="1" dirty="0"/>
              <a:t>coordenadores</a:t>
            </a:r>
            <a:endParaRPr lang="pt-BR" sz="2700" dirty="0"/>
          </a:p>
          <a:p>
            <a:pPr algn="l">
              <a:lnSpc>
                <a:spcPct val="100000"/>
              </a:lnSpc>
            </a:pPr>
            <a:r>
              <a:rPr lang="pt-BR" sz="2700" dirty="0">
                <a:solidFill>
                  <a:srgbClr val="FF0000"/>
                </a:solidFill>
              </a:rPr>
              <a:t>select </a:t>
            </a:r>
            <a:r>
              <a:rPr lang="pt-BR" sz="2700" dirty="0" err="1">
                <a:solidFill>
                  <a:srgbClr val="FF0000"/>
                </a:solidFill>
              </a:rPr>
              <a:t>cursos.nome</a:t>
            </a:r>
            <a:r>
              <a:rPr lang="pt-BR" sz="2700" dirty="0">
                <a:solidFill>
                  <a:srgbClr val="FF0000"/>
                </a:solidFill>
              </a:rPr>
              <a:t>, </a:t>
            </a:r>
            <a:r>
              <a:rPr lang="pt-BR" sz="2700" dirty="0" err="1">
                <a:solidFill>
                  <a:srgbClr val="FF0000"/>
                </a:solidFill>
              </a:rPr>
              <a:t>coordenadores.nome</a:t>
            </a:r>
            <a:r>
              <a:rPr lang="pt-BR" sz="2700" dirty="0">
                <a:solidFill>
                  <a:srgbClr val="FF0000"/>
                </a:solidFill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pt-BR" sz="2700" dirty="0">
                <a:solidFill>
                  <a:srgbClr val="FF0000"/>
                </a:solidFill>
              </a:rPr>
              <a:t>from cursos, coordenadores</a:t>
            </a:r>
          </a:p>
          <a:p>
            <a:pPr algn="l">
              <a:lnSpc>
                <a:spcPct val="100000"/>
              </a:lnSpc>
            </a:pPr>
            <a:r>
              <a:rPr lang="pt-BR" sz="2700" dirty="0">
                <a:solidFill>
                  <a:srgbClr val="FF0000"/>
                </a:solidFill>
              </a:rPr>
              <a:t>where </a:t>
            </a:r>
            <a:r>
              <a:rPr lang="pt-BR" sz="2700" dirty="0" err="1">
                <a:solidFill>
                  <a:srgbClr val="FF0000"/>
                </a:solidFill>
              </a:rPr>
              <a:t>cursos.codcurso</a:t>
            </a:r>
            <a:r>
              <a:rPr lang="pt-BR" sz="2700" dirty="0">
                <a:solidFill>
                  <a:srgbClr val="FF0000"/>
                </a:solidFill>
              </a:rPr>
              <a:t> = </a:t>
            </a:r>
            <a:r>
              <a:rPr lang="pt-BR" sz="2700" dirty="0" err="1">
                <a:solidFill>
                  <a:srgbClr val="FF0000"/>
                </a:solidFill>
              </a:rPr>
              <a:t>coordenadores.codcurso</a:t>
            </a:r>
            <a:r>
              <a:rPr lang="pt-BR" sz="2700" dirty="0">
                <a:solidFill>
                  <a:srgbClr val="FF0000"/>
                </a:solidFill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sz="2700" dirty="0"/>
              <a:t>6 – Pesquisar nome das </a:t>
            </a:r>
            <a:r>
              <a:rPr lang="pt-BR" sz="2700" b="1" dirty="0"/>
              <a:t>disciplinas</a:t>
            </a:r>
            <a:r>
              <a:rPr lang="pt-BR" sz="2700" dirty="0"/>
              <a:t> e nome dos seus respectivos </a:t>
            </a:r>
            <a:r>
              <a:rPr lang="pt-BR" sz="2700" b="1" dirty="0"/>
              <a:t>professores</a:t>
            </a:r>
            <a:endParaRPr lang="pt-BR" sz="2700" dirty="0"/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select disciplinas.nome, professores.nome 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from disciplinas, professores</a:t>
            </a:r>
          </a:p>
          <a:p>
            <a:pPr algn="l">
              <a:lnSpc>
                <a:spcPct val="100000"/>
              </a:lnSpc>
            </a:pPr>
            <a:r>
              <a:rPr lang="it-IT" sz="2700" dirty="0">
                <a:solidFill>
                  <a:srgbClr val="FF0000"/>
                </a:solidFill>
              </a:rPr>
              <a:t>where disciplinas.coddisciplina = professores.coddisciplina;</a:t>
            </a:r>
            <a:endParaRPr lang="pt-BR" sz="27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pt-BR" sz="2700" dirty="0"/>
          </a:p>
          <a:p>
            <a:pPr algn="l">
              <a:lnSpc>
                <a:spcPct val="150000"/>
              </a:lnSpc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6386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7 – Pesquisar nome dos alunos e nome dos seus respectivos </a:t>
            </a:r>
            <a:r>
              <a:rPr lang="pt-BR" sz="2500" b="1" dirty="0"/>
              <a:t>cursos</a:t>
            </a:r>
          </a:p>
          <a:p>
            <a:pPr algn="l">
              <a:lnSpc>
                <a:spcPct val="100000"/>
              </a:lnSpc>
            </a:pPr>
            <a:r>
              <a:rPr lang="it-IT" sz="2500" dirty="0">
                <a:solidFill>
                  <a:srgbClr val="FF0000"/>
                </a:solidFill>
              </a:rPr>
              <a:t>select alunos.nome, cursos.nome </a:t>
            </a:r>
          </a:p>
          <a:p>
            <a:pPr algn="l">
              <a:lnSpc>
                <a:spcPct val="100000"/>
              </a:lnSpc>
            </a:pPr>
            <a:r>
              <a:rPr lang="it-IT" sz="25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500" dirty="0">
                <a:solidFill>
                  <a:srgbClr val="FF0000"/>
                </a:solidFill>
              </a:rPr>
              <a:t>where cursos.codcurso = alunos.codcurso;</a:t>
            </a:r>
            <a:endParaRPr lang="pt-BR" sz="25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pt-BR" sz="2500" dirty="0"/>
              <a:t>8 – Pesquisar tema dos </a:t>
            </a:r>
            <a:r>
              <a:rPr lang="pt-BR" sz="2500" b="1" dirty="0"/>
              <a:t>projetos</a:t>
            </a:r>
            <a:r>
              <a:rPr lang="pt-BR" sz="2500" dirty="0"/>
              <a:t> e nome dos seus respectivos </a:t>
            </a:r>
            <a:r>
              <a:rPr lang="pt-BR" sz="2500" b="1" dirty="0"/>
              <a:t>alunos e professores</a:t>
            </a:r>
            <a:endParaRPr lang="pt-BR" sz="2500" dirty="0"/>
          </a:p>
          <a:p>
            <a:pPr algn="l">
              <a:lnSpc>
                <a:spcPct val="100000"/>
              </a:lnSpc>
            </a:pPr>
            <a:r>
              <a:rPr lang="it-IT" sz="2500" dirty="0">
                <a:solidFill>
                  <a:srgbClr val="FF0000"/>
                </a:solidFill>
              </a:rPr>
              <a:t>select projetos.tema, alunos.nome, professores.nome </a:t>
            </a:r>
          </a:p>
          <a:p>
            <a:pPr algn="l">
              <a:lnSpc>
                <a:spcPct val="100000"/>
              </a:lnSpc>
            </a:pPr>
            <a:r>
              <a:rPr lang="it-IT" sz="25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500" dirty="0">
                <a:solidFill>
                  <a:srgbClr val="FF0000"/>
                </a:solidFill>
              </a:rPr>
              <a:t>where projetos.codaluno = alunos.codaluno</a:t>
            </a:r>
          </a:p>
          <a:p>
            <a:pPr algn="l">
              <a:lnSpc>
                <a:spcPct val="100000"/>
              </a:lnSpc>
            </a:pPr>
            <a:r>
              <a:rPr lang="it-IT" sz="2500" dirty="0">
                <a:solidFill>
                  <a:srgbClr val="FF0000"/>
                </a:solidFill>
              </a:rPr>
              <a:t>and projetos.codprofessor = professores.codprofessor;</a:t>
            </a:r>
            <a:endParaRPr lang="pt-BR" sz="25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pt-BR" sz="2500" dirty="0"/>
          </a:p>
          <a:p>
            <a:pPr algn="l">
              <a:lnSpc>
                <a:spcPct val="150000"/>
              </a:lnSpc>
            </a:pPr>
            <a:endParaRPr lang="pt-BR" sz="2500" dirty="0"/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1773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1884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9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coordenadores</a:t>
            </a:r>
            <a:endParaRPr lang="pt-BR" sz="2500" dirty="0"/>
          </a:p>
          <a:p>
            <a:pPr algn="l">
              <a:lnSpc>
                <a:spcPct val="10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select </a:t>
            </a:r>
            <a:r>
              <a:rPr lang="pt-BR" sz="2000" b="1" dirty="0" err="1">
                <a:solidFill>
                  <a:srgbClr val="FF0000"/>
                </a:solidFill>
              </a:rPr>
              <a:t>cursos.codcurso</a:t>
            </a:r>
            <a:r>
              <a:rPr lang="pt-BR" sz="2000" b="1" dirty="0">
                <a:solidFill>
                  <a:srgbClr val="FF0000"/>
                </a:solidFill>
              </a:rPr>
              <a:t>, </a:t>
            </a:r>
            <a:r>
              <a:rPr lang="pt-BR" sz="2000" b="1" dirty="0" err="1">
                <a:solidFill>
                  <a:srgbClr val="FF0000"/>
                </a:solidFill>
              </a:rPr>
              <a:t>cursos.nome</a:t>
            </a:r>
            <a:r>
              <a:rPr lang="pt-BR" sz="2000" b="1" dirty="0">
                <a:solidFill>
                  <a:srgbClr val="FF0000"/>
                </a:solidFill>
              </a:rPr>
              <a:t>, </a:t>
            </a:r>
            <a:r>
              <a:rPr lang="pt-BR" sz="2000" b="1" dirty="0" err="1">
                <a:solidFill>
                  <a:srgbClr val="FF0000"/>
                </a:solidFill>
              </a:rPr>
              <a:t>coordenadores.codcoordenador</a:t>
            </a:r>
            <a:r>
              <a:rPr lang="pt-BR" sz="2000" b="1" dirty="0">
                <a:solidFill>
                  <a:srgbClr val="FF0000"/>
                </a:solidFill>
              </a:rPr>
              <a:t>, </a:t>
            </a:r>
            <a:r>
              <a:rPr lang="pt-BR" sz="2000" b="1" dirty="0" err="1">
                <a:solidFill>
                  <a:srgbClr val="FF0000"/>
                </a:solidFill>
              </a:rPr>
              <a:t>coordenadores.nome</a:t>
            </a:r>
            <a:endParaRPr lang="pt-BR" sz="2000" b="1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from cursos, coordenadores</a:t>
            </a:r>
          </a:p>
          <a:p>
            <a:pPr algn="l">
              <a:lnSpc>
                <a:spcPct val="10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where </a:t>
            </a:r>
            <a:r>
              <a:rPr lang="pt-BR" sz="2000" b="1" dirty="0" err="1">
                <a:solidFill>
                  <a:srgbClr val="FF0000"/>
                </a:solidFill>
              </a:rPr>
              <a:t>cursos.codcurso</a:t>
            </a:r>
            <a:r>
              <a:rPr lang="pt-BR" sz="2000" b="1" dirty="0">
                <a:solidFill>
                  <a:srgbClr val="FF0000"/>
                </a:solidFill>
              </a:rPr>
              <a:t> =  </a:t>
            </a:r>
            <a:r>
              <a:rPr lang="pt-BR" sz="2000" b="1" dirty="0" err="1">
                <a:solidFill>
                  <a:srgbClr val="FF0000"/>
                </a:solidFill>
              </a:rPr>
              <a:t>coordenadores.codcurso</a:t>
            </a:r>
            <a:r>
              <a:rPr lang="pt-BR" sz="2000" b="1" dirty="0">
                <a:solidFill>
                  <a:srgbClr val="FF0000"/>
                </a:solidFill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lang="pt-BR" sz="2500" dirty="0"/>
              <a:t>10 – Pesquisar codigo, nome das </a:t>
            </a:r>
            <a:r>
              <a:rPr lang="pt-BR" sz="2500" b="1" dirty="0"/>
              <a:t>disciplinas</a:t>
            </a:r>
            <a:r>
              <a:rPr lang="pt-BR" sz="2500" dirty="0"/>
              <a:t> e nome, telefone dos seus respectivos </a:t>
            </a:r>
            <a:r>
              <a:rPr lang="pt-BR" sz="2500" b="1" dirty="0"/>
              <a:t>professores</a:t>
            </a:r>
          </a:p>
          <a:p>
            <a:pPr algn="l">
              <a:lnSpc>
                <a:spcPct val="100000"/>
              </a:lnSpc>
            </a:pPr>
            <a:r>
              <a:rPr lang="it-IT" sz="2000" b="1" dirty="0">
                <a:solidFill>
                  <a:srgbClr val="FF0000"/>
                </a:solidFill>
              </a:rPr>
              <a:t>select disciplinas.coddisciplina, disciplinas.nome, professores.codprofessor, professores.nome </a:t>
            </a:r>
          </a:p>
          <a:p>
            <a:pPr algn="l">
              <a:lnSpc>
                <a:spcPct val="100000"/>
              </a:lnSpc>
            </a:pPr>
            <a:r>
              <a:rPr lang="it-IT" sz="2000" b="1" dirty="0">
                <a:solidFill>
                  <a:srgbClr val="FF0000"/>
                </a:solidFill>
              </a:rPr>
              <a:t>from disciplinas, professores</a:t>
            </a:r>
          </a:p>
          <a:p>
            <a:pPr algn="l">
              <a:lnSpc>
                <a:spcPct val="100000"/>
              </a:lnSpc>
            </a:pPr>
            <a:r>
              <a:rPr lang="it-IT" sz="2000" b="1" dirty="0">
                <a:solidFill>
                  <a:srgbClr val="FF0000"/>
                </a:solidFill>
              </a:rPr>
              <a:t>where disciplinas.coddisciplina = professores.coddisciplina;</a:t>
            </a:r>
            <a:endParaRPr lang="pt-BR" sz="20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pt-BR" sz="2500" dirty="0"/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68805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11 – Pesquisar codigo, nome, telefone dos </a:t>
            </a:r>
            <a:r>
              <a:rPr lang="pt-BR" sz="2800" b="1" dirty="0"/>
              <a:t>alunos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alunos.codaluno, alunos.nome, alunos.telefone,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cursos.codcurso, cursos.nome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589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684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12 – Pesquisar codigo, tema, </a:t>
            </a:r>
            <a:r>
              <a:rPr lang="pt-BR" sz="2800" dirty="0" err="1"/>
              <a:t>datainicial</a:t>
            </a:r>
            <a:r>
              <a:rPr lang="pt-BR" sz="2800" dirty="0"/>
              <a:t> dos </a:t>
            </a:r>
            <a:r>
              <a:rPr lang="pt-BR" sz="2800" b="1" dirty="0"/>
              <a:t>projetos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alunos e </a:t>
            </a:r>
            <a:r>
              <a:rPr lang="pt-BR" sz="2800" dirty="0"/>
              <a:t>codigo, nome dos seus </a:t>
            </a:r>
            <a:r>
              <a:rPr lang="pt-BR" sz="2800" b="1" dirty="0"/>
              <a:t>professores</a:t>
            </a:r>
            <a:endParaRPr lang="pt-BR" sz="2800" dirty="0"/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projetos.codprojeto,  projetos.tema, projetos.datainicial, alunos.codaluno ,alunos.nome, professores.codprofessor, professores.nome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projetos, alunos, professores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projetos.codaluno = alunos.codaluno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projetos.codprofessor = professores.codprofessor;</a:t>
            </a:r>
            <a:endParaRPr lang="pt-BR" sz="2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3363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184" y="149614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13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coordenadores e disciplinas</a:t>
            </a:r>
            <a:endParaRPr lang="pt-BR" sz="2500" dirty="0"/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select </a:t>
            </a:r>
            <a:r>
              <a:rPr lang="pt-BR" sz="2800" dirty="0" err="1">
                <a:solidFill>
                  <a:srgbClr val="FF0000"/>
                </a:solidFill>
              </a:rPr>
              <a:t>cursos.codcurso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cursos.nome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coordenadores.codcoordenador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coordenadores.nome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disciplinas.coddisciplina</a:t>
            </a:r>
            <a:r>
              <a:rPr lang="pt-BR" sz="2800" dirty="0">
                <a:solidFill>
                  <a:srgbClr val="FF0000"/>
                </a:solidFill>
              </a:rPr>
              <a:t>, </a:t>
            </a:r>
            <a:r>
              <a:rPr lang="pt-BR" sz="2800" dirty="0" err="1">
                <a:solidFill>
                  <a:srgbClr val="FF0000"/>
                </a:solidFill>
              </a:rPr>
              <a:t>disciplinas.nome</a:t>
            </a:r>
            <a:endParaRPr lang="pt-BR" sz="28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from cursos, coordenadores, disciplinas</a:t>
            </a:r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where </a:t>
            </a:r>
            <a:r>
              <a:rPr lang="pt-BR" sz="2800" dirty="0" err="1">
                <a:solidFill>
                  <a:srgbClr val="FF0000"/>
                </a:solidFill>
              </a:rPr>
              <a:t>cursos.codcurso</a:t>
            </a:r>
            <a:r>
              <a:rPr lang="pt-BR" sz="2800" dirty="0">
                <a:solidFill>
                  <a:srgbClr val="FF0000"/>
                </a:solidFill>
              </a:rPr>
              <a:t> =  </a:t>
            </a:r>
            <a:r>
              <a:rPr lang="pt-BR" sz="2800" dirty="0" err="1">
                <a:solidFill>
                  <a:srgbClr val="FF0000"/>
                </a:solidFill>
              </a:rPr>
              <a:t>coordenadores.codcurso</a:t>
            </a:r>
            <a:endParaRPr lang="pt-BR" sz="28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pt-BR" sz="2800" dirty="0">
                <a:solidFill>
                  <a:srgbClr val="FF0000"/>
                </a:solidFill>
              </a:rPr>
              <a:t>and </a:t>
            </a:r>
            <a:r>
              <a:rPr lang="pt-BR" sz="2800" dirty="0" err="1">
                <a:solidFill>
                  <a:srgbClr val="FF0000"/>
                </a:solidFill>
              </a:rPr>
              <a:t>cursos.codcurso</a:t>
            </a:r>
            <a:r>
              <a:rPr lang="pt-BR" sz="2800" dirty="0">
                <a:solidFill>
                  <a:srgbClr val="FF0000"/>
                </a:solidFill>
              </a:rPr>
              <a:t> = </a:t>
            </a:r>
            <a:r>
              <a:rPr lang="pt-BR" sz="2800" dirty="0" err="1">
                <a:solidFill>
                  <a:srgbClr val="FF0000"/>
                </a:solidFill>
              </a:rPr>
              <a:t>disciplinas.codcurso</a:t>
            </a:r>
            <a:r>
              <a:rPr lang="pt-BR" sz="2800" dirty="0">
                <a:solidFill>
                  <a:srgbClr val="FF0000"/>
                </a:solidFill>
              </a:rPr>
              <a:t>; </a:t>
            </a:r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52829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759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Times New Roman</vt:lpstr>
      <vt:lpstr>Tema do Office</vt:lpstr>
      <vt:lpstr>SELECT (pesquisa no SQL)</vt:lpstr>
      <vt:lpstr>Expressões Aritméticas utilizadas no SELECT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Mariane Joaquim Melo</cp:lastModifiedBy>
  <cp:revision>122</cp:revision>
  <dcterms:created xsi:type="dcterms:W3CDTF">2019-03-29T16:58:24Z</dcterms:created>
  <dcterms:modified xsi:type="dcterms:W3CDTF">2023-09-15T19:37:09Z</dcterms:modified>
</cp:coreProperties>
</file>