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412" r:id="rId5"/>
    <p:sldId id="413" r:id="rId6"/>
    <p:sldId id="414" r:id="rId7"/>
    <p:sldId id="415" r:id="rId8"/>
    <p:sldId id="416" r:id="rId9"/>
    <p:sldId id="417" r:id="rId10"/>
    <p:sldId id="42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50" autoAdjust="0"/>
    <p:restoredTop sz="94660"/>
  </p:normalViewPr>
  <p:slideViewPr>
    <p:cSldViewPr snapToGrid="0">
      <p:cViewPr>
        <p:scale>
          <a:sx n="75" d="100"/>
          <a:sy n="75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38022-B676-4C8B-ACFF-EB3E7FD1FF17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81749-873B-4685-B4ED-43FC86517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99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50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69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45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9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27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6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1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32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1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1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782C-CCED-454D-A4B3-BC1E243FAECF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C7B41-ED4A-41D1-8B07-09836176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42" y="411438"/>
            <a:ext cx="10515600" cy="774358"/>
          </a:xfrm>
        </p:spPr>
        <p:txBody>
          <a:bodyPr>
            <a:normAutofit fontScale="90000"/>
          </a:bodyPr>
          <a:lstStyle/>
          <a:p>
            <a:r>
              <a:rPr lang="pt-BR" dirty="0"/>
              <a:t>Construir as consultas (</a:t>
            </a:r>
            <a:r>
              <a:rPr lang="pt-BR" b="1" dirty="0"/>
              <a:t>SELECT</a:t>
            </a:r>
            <a:r>
              <a:rPr lang="pt-BR" dirty="0"/>
              <a:t>) abaixo solicitadas nas tabelas do Banco Dados CLINICA MEDICA:</a:t>
            </a:r>
            <a:endParaRPr lang="pt-BR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514642" y="3127843"/>
            <a:ext cx="10024404" cy="1996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arenR"/>
            </a:pPr>
            <a:r>
              <a:rPr lang="pt-BR" sz="36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Consultar todos os campos da tabela cargos</a:t>
            </a:r>
          </a:p>
          <a:p>
            <a:r>
              <a:rPr lang="pt-BR" sz="36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Select * from cargos;</a:t>
            </a:r>
          </a:p>
          <a:p>
            <a:endParaRPr lang="pt-BR" sz="3600" dirty="0">
              <a:solidFill>
                <a:srgbClr val="FF0000"/>
              </a:solidFill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pPr marL="742950" indent="-742950">
              <a:buAutoNum type="arabicParenR" startAt="2"/>
            </a:pPr>
            <a:r>
              <a:rPr lang="pt-BR" sz="36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Consultar codigo e nome da tabela </a:t>
            </a:r>
            <a:r>
              <a:rPr lang="pt-BR" sz="36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convenios</a:t>
            </a:r>
            <a:endParaRPr lang="pt-BR" sz="36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36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Select codigo, nome from </a:t>
            </a:r>
            <a:r>
              <a:rPr lang="pt-BR" sz="3600" dirty="0" err="1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convenios</a:t>
            </a:r>
            <a:r>
              <a:rPr lang="pt-BR" sz="36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;</a:t>
            </a:r>
          </a:p>
          <a:p>
            <a:endParaRPr lang="pt-BR" sz="3600" dirty="0">
              <a:solidFill>
                <a:srgbClr val="FF0000"/>
              </a:solidFill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pPr marL="514350" indent="-514350">
              <a:buAutoNum type="arabicParenR" startAt="3"/>
            </a:pPr>
            <a:r>
              <a:rPr lang="pt-BR" sz="36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Consultar codigo e nome, </a:t>
            </a:r>
            <a:r>
              <a:rPr lang="pt-BR" sz="36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rg</a:t>
            </a:r>
            <a:r>
              <a:rPr lang="pt-BR" sz="36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, </a:t>
            </a:r>
            <a:r>
              <a:rPr lang="pt-BR" sz="36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cpf</a:t>
            </a:r>
            <a:r>
              <a:rPr lang="pt-BR" sz="36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da tabela funcionarios</a:t>
            </a:r>
          </a:p>
          <a:p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Select codigo, nome, </a:t>
            </a:r>
            <a:r>
              <a:rPr lang="pt-BR" sz="4000" dirty="0" err="1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rg</a:t>
            </a:r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, </a:t>
            </a:r>
            <a:r>
              <a:rPr lang="pt-BR" sz="4000" dirty="0" err="1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cpf</a:t>
            </a:r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 from funcionarios;</a:t>
            </a:r>
          </a:p>
          <a:p>
            <a:pPr marL="514350" indent="-514350">
              <a:buAutoNum type="arabicParenR" startAt="3"/>
            </a:pPr>
            <a:endParaRPr lang="pt-BR" sz="36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4418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498718" y="1907466"/>
            <a:ext cx="11473964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4) Consultar codigo, nome, nome cargo da tabela funcionarios.</a:t>
            </a:r>
          </a:p>
          <a:p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Select </a:t>
            </a:r>
            <a:r>
              <a:rPr lang="pt-BR" sz="4000" dirty="0" err="1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funcionarios.codigo</a:t>
            </a:r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, </a:t>
            </a:r>
            <a:r>
              <a:rPr lang="pt-BR" sz="4000" dirty="0" err="1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funcionarios.nome</a:t>
            </a:r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, </a:t>
            </a:r>
            <a:r>
              <a:rPr lang="pt-BR" sz="4000" dirty="0" err="1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cargos.nome</a:t>
            </a:r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 </a:t>
            </a:r>
          </a:p>
          <a:p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from funcionarios, cargos</a:t>
            </a:r>
          </a:p>
          <a:p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Where </a:t>
            </a:r>
            <a:r>
              <a:rPr lang="pt-BR" sz="4000" dirty="0" err="1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funcionarios.codcargo</a:t>
            </a:r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 = </a:t>
            </a:r>
            <a:r>
              <a:rPr lang="pt-BR" sz="4000" dirty="0" err="1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cargos.codigo</a:t>
            </a:r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;</a:t>
            </a: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5) Consultar  codigo, nome, </a:t>
            </a:r>
            <a:r>
              <a:rPr lang="pt-BR" sz="40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crm</a:t>
            </a:r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, especialidade da tabela médicos.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6) Consultar  codigo, nome e valor da tabela tipos-consultas.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7) Consultar  codigo, nome e observação da tabela exames.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37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559271" y="1829866"/>
            <a:ext cx="11516614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2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8) Consultar  codigo, nome e laboratório da tabela medicamentos.</a:t>
            </a:r>
          </a:p>
          <a:p>
            <a:endParaRPr lang="pt-BR" sz="42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2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9) Consultar nome, CPF, telefone celular e residencial da tabela pacientes.</a:t>
            </a:r>
          </a:p>
          <a:p>
            <a:endParaRPr lang="pt-BR" sz="42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2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10) Consultar codigo, data, horário, </a:t>
            </a:r>
            <a:r>
              <a:rPr lang="pt-BR" sz="42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cod</a:t>
            </a:r>
            <a:r>
              <a:rPr lang="pt-BR" sz="42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medico da tabela consultas.</a:t>
            </a:r>
          </a:p>
          <a:p>
            <a:endParaRPr lang="pt-BR" sz="42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2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11) Consultar codigo, data inicio, </a:t>
            </a:r>
            <a:r>
              <a:rPr lang="pt-BR" sz="42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cod</a:t>
            </a:r>
            <a:r>
              <a:rPr lang="pt-BR" sz="42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paciente observação da tabela prontuários.</a:t>
            </a:r>
          </a:p>
          <a:p>
            <a:endParaRPr lang="pt-BR" sz="42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2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771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455893" y="2667239"/>
            <a:ext cx="10967303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12) Consultar todos os campos da tabela cargos onde nome é “Enfermeira”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13) Consultar codigo, nome e data da tabela convênios que iniciaram com letra “U”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14) Consultar codigo, nome, </a:t>
            </a:r>
            <a:r>
              <a:rPr lang="pt-BR" sz="40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cpf</a:t>
            </a:r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da tabela funcionarios que possuem nome “Maria”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15) Consultar codigo, nome, celular da tabela funcionarios que possuem cargo “Gerente”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857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518675" y="1699238"/>
            <a:ext cx="11154649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16) Consultar nome, </a:t>
            </a:r>
            <a:r>
              <a:rPr lang="pt-BR" sz="40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cpf</a:t>
            </a:r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, telefone residencial da tabela funcionarios onde bairro é “Centro”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17) Consultar  codigo, nome, CRM da tabela médicos onde especialidade é “Pediatra”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18) Consultar nome, CRM, especialidade da tabela médicos onde área é “Fisioterapia”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19) Consultar  nome e valor da tabela tipos-consultas onde faixa de valor está entre R$ 200 e R$ 500 </a:t>
            </a:r>
          </a:p>
        </p:txBody>
      </p:sp>
    </p:spTree>
    <p:extLst>
      <p:ext uri="{BB962C8B-B14F-4D97-AF65-F5344CB8AC3E}">
        <p14:creationId xmlns:p14="http://schemas.microsoft.com/office/powerpoint/2010/main" val="202885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577178" y="2248513"/>
            <a:ext cx="11037643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20) Consultar  codigo, nome da tabela medicamentos onde o laboratório é “Bayer”.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21) Consultar codigo, nome, telefone celular  da tabela pacientes onde o bairro é “Centro” na cidade de “Criciuma”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22)  Consultar codigo, data, horário, </a:t>
            </a:r>
            <a:r>
              <a:rPr lang="pt-BR" sz="40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cod</a:t>
            </a:r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paciente da tabela consultas onde médico é “Dra. Aline”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23) Consultar codigo, data inicio, data final, </a:t>
            </a:r>
            <a:r>
              <a:rPr lang="pt-BR" sz="40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cod</a:t>
            </a:r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paciente da tabela prontuários realizados no mês outubro/2023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000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606005" y="485747"/>
            <a:ext cx="11095458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24) Consultar codigo, data, horário, nome medico, nome paciente da tabela consultas no mês outubro/2023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25) Consultar codigo, data, horário, nome medico, nome paciente da tabela consultas onde nome convenio é “Unimed”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1CC464A-FC77-4C39-AAFD-A1CBB0C8AC03}"/>
              </a:ext>
            </a:extLst>
          </p:cNvPr>
          <p:cNvSpPr txBox="1">
            <a:spLocks/>
          </p:cNvSpPr>
          <p:nvPr/>
        </p:nvSpPr>
        <p:spPr>
          <a:xfrm>
            <a:off x="606005" y="3398477"/>
            <a:ext cx="11095458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26) Consultar codigo, data, horário, nome paciente da tabela consultas do tipo “Particular”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27) Consultar codigo, data, horário, nome paciente da tabela consultas onde paciente é  “maria” no mês outubro/2023</a:t>
            </a:r>
          </a:p>
        </p:txBody>
      </p:sp>
    </p:spTree>
    <p:extLst>
      <p:ext uri="{BB962C8B-B14F-4D97-AF65-F5344CB8AC3E}">
        <p14:creationId xmlns:p14="http://schemas.microsoft.com/office/powerpoint/2010/main" val="4163135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8034D5E7F593498D113AACC2FDB5BA" ma:contentTypeVersion="7" ma:contentTypeDescription="Create a new document." ma:contentTypeScope="" ma:versionID="0d005b4ea6394ec458b3cc82ab9a7bcd">
  <xsd:schema xmlns:xsd="http://www.w3.org/2001/XMLSchema" xmlns:xs="http://www.w3.org/2001/XMLSchema" xmlns:p="http://schemas.microsoft.com/office/2006/metadata/properties" xmlns:ns2="301ff69c-d5e4-4827-ab17-cb1160424989" targetNamespace="http://schemas.microsoft.com/office/2006/metadata/properties" ma:root="true" ma:fieldsID="8972e49615fb99bf8c9b3845efcccd5c" ns2:_="">
    <xsd:import namespace="301ff69c-d5e4-4827-ab17-cb11604249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ff69c-d5e4-4827-ab17-cb1160424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11688D-01E2-4ACE-8850-353A31875F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3C7268-63AA-4E0B-B027-978D6B72EA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2344C01-F475-4E0E-AA95-013D061555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1ff69c-d5e4-4827-ab17-cb11604249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513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Arabic Typesetting</vt:lpstr>
      <vt:lpstr>Arial</vt:lpstr>
      <vt:lpstr>Calibri</vt:lpstr>
      <vt:lpstr>Calibri Light</vt:lpstr>
      <vt:lpstr>Tema do Office</vt:lpstr>
      <vt:lpstr>Construir as consultas (SELECT) abaixo solicitadas nas tabelas do Banco Dados CLINICA MEDICA: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SELECT - SQL</dc:title>
  <dc:creator>Cristiane Pavei Fernandes</dc:creator>
  <cp:lastModifiedBy>Cristiane Pavei Fernandes</cp:lastModifiedBy>
  <cp:revision>32</cp:revision>
  <dcterms:created xsi:type="dcterms:W3CDTF">2019-03-29T16:58:24Z</dcterms:created>
  <dcterms:modified xsi:type="dcterms:W3CDTF">2023-10-20T17:48:04Z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0x010100888034D5E7F593498D113AACC2FDB5BA</vt:lpwstr>
  </property>
</Properties>
</file>