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7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BB59AF3-E6E6-42E0-ADE9-8ACAB6B1EBCF}" type="slidenum">
              <a:t>‹nº›</a:t>
            </a:fld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80089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solidFill>
            <a:srgbClr val="C7243A"/>
          </a:solidFill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0D7F917-54EA-48B1-BDC1-54F2555EFF0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5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43E00AA-876A-4016-B36E-58735E072488}" type="slidenum">
              <a:t>1</a:t>
            </a:fld>
            <a:endParaRPr lang="en-US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7875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66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47A7BAE-9B61-4646-9524-2190BBF8DE3B}" type="slidenum">
              <a:t>13</a:t>
            </a:fld>
            <a:endParaRPr lang="en-US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91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47A7BAE-9B61-4646-9524-2190BBF8DE3B}" type="slidenum">
              <a:t>14</a:t>
            </a:fld>
            <a:endParaRPr lang="en-US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96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47A7BAE-9B61-4646-9524-2190BBF8DE3B}" type="slidenum">
              <a:t>15</a:t>
            </a:fld>
            <a:endParaRPr lang="en-US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8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8535D6-0102-4626-A646-FDD773E02824}" type="slidenum">
              <a:t>2</a:t>
            </a:fld>
            <a:endParaRPr lang="en-US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1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2F39EEC-4A20-438D-9099-BC1E4EFD9843}" type="slidenum">
              <a:t>3</a:t>
            </a:fld>
            <a:endParaRPr lang="en-US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07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007C8EF-B078-4ECB-ADEE-F6246F06D196}" type="slidenum">
              <a:t>4</a:t>
            </a:fld>
            <a:endParaRPr lang="en-US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AB6E276-9CB5-4297-BD74-0FCAE2D88E6C}" type="slidenum">
              <a:t>5</a:t>
            </a:fld>
            <a:endParaRPr lang="en-US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ABAB651-42B2-4A24-A362-9ACB0167C823}" type="slidenum">
              <a:t>6</a:t>
            </a:fld>
            <a:endParaRPr lang="en-US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70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0D52D68-95E8-4194-8A02-A889607FF200}" type="slidenum">
              <a:t>7</a:t>
            </a:fld>
            <a:endParaRPr lang="en-US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66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47A7BAE-9B61-4646-9524-2190BBF8DE3B}" type="slidenum">
              <a:t>8</a:t>
            </a:fld>
            <a:endParaRPr lang="en-US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88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47A7BAE-9B61-4646-9524-2190BBF8DE3B}" type="slidenum">
              <a:t>11</a:t>
            </a:fld>
            <a:endParaRPr lang="en-US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9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4943" y="1197117"/>
            <a:ext cx="7297256" cy="2753070"/>
          </a:xfrm>
        </p:spPr>
        <p:txBody>
          <a:bodyPr anchor="b"/>
          <a:lstStyle>
            <a:lvl1pPr>
              <a:defRPr sz="595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943" y="3950185"/>
            <a:ext cx="7297256" cy="71226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703E5F-9C80-4EB1-B60F-37CA484513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14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5" y="3969374"/>
            <a:ext cx="7297255" cy="468608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4943" y="567055"/>
            <a:ext cx="7297256" cy="301029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4" y="4437982"/>
            <a:ext cx="7297255" cy="408227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372AA5-B8A2-4330-BBBE-9D7B75E7A6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31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3" y="1197116"/>
            <a:ext cx="7297257" cy="1638159"/>
          </a:xfrm>
        </p:spPr>
        <p:txBody>
          <a:bodyPr/>
          <a:lstStyle>
            <a:lvl1pPr>
              <a:defRPr sz="396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3024294"/>
            <a:ext cx="7297257" cy="1953189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372AA5-B8A2-4330-BBBE-9D7B75E7A6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517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082" y="1197116"/>
            <a:ext cx="6614017" cy="1921086"/>
          </a:xfrm>
        </p:spPr>
        <p:txBody>
          <a:bodyPr/>
          <a:lstStyle>
            <a:lvl1pPr>
              <a:defRPr sz="396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596099" y="3118202"/>
            <a:ext cx="6018981" cy="282927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158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3597349"/>
            <a:ext cx="7297257" cy="1386134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372AA5-B8A2-4330-BBBE-9D7B75E7A6D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742731" y="803083"/>
            <a:ext cx="663039" cy="164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7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663" y="2161215"/>
            <a:ext cx="663039" cy="164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7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266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2" y="2583251"/>
            <a:ext cx="7297258" cy="1366935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943" y="3950186"/>
            <a:ext cx="7297257" cy="711423"/>
          </a:xfrm>
        </p:spPr>
        <p:txBody>
          <a:bodyPr anchor="t"/>
          <a:lstStyle>
            <a:lvl1pPr marL="0" indent="0" algn="l">
              <a:buNone/>
              <a:defRPr sz="1654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372AA5-B8A2-4330-BBBE-9D7B75E7A6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850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335" y="1638159"/>
            <a:ext cx="2436536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471" y="2205214"/>
            <a:ext cx="2420400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1099" y="1638159"/>
            <a:ext cx="2427751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2373" y="2205214"/>
            <a:ext cx="2436477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0866" y="1638159"/>
            <a:ext cx="2424338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90866" y="2205214"/>
            <a:ext cx="2424338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0860" y="1764171"/>
            <a:ext cx="0" cy="327631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6529" y="1764171"/>
            <a:ext cx="0" cy="328002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372AA5-B8A2-4330-BBBE-9D7B75E7A6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080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71" y="3514905"/>
            <a:ext cx="2430901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9471" y="1827177"/>
            <a:ext cx="2430901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9471" y="3991389"/>
            <a:ext cx="2430901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5825" y="3514905"/>
            <a:ext cx="2423025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15824" y="1827177"/>
            <a:ext cx="2423025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14706" y="3991388"/>
            <a:ext cx="2426234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0866" y="3514905"/>
            <a:ext cx="2424338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90865" y="1827177"/>
            <a:ext cx="2424338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90762" y="3991386"/>
            <a:ext cx="2427550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80860" y="1764171"/>
            <a:ext cx="0" cy="327631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56529" y="1764171"/>
            <a:ext cx="0" cy="328002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372AA5-B8A2-4330-BBBE-9D7B75E7A6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949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640921-34C2-48D5-8513-D8E0AA6FA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820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6113" y="355723"/>
            <a:ext cx="1449091" cy="4817342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472" y="733760"/>
            <a:ext cx="6137630" cy="443930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8DF4C0-33EE-43E8-BC73-A39393DD6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153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4943" y="1197117"/>
            <a:ext cx="7297256" cy="2753070"/>
          </a:xfrm>
        </p:spPr>
        <p:txBody>
          <a:bodyPr anchor="b"/>
          <a:lstStyle>
            <a:lvl1pPr>
              <a:defRPr sz="595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943" y="3950185"/>
            <a:ext cx="7297256" cy="71226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35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9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DD431B-53C4-496A-A784-1559EFB75A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313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5" y="2366230"/>
            <a:ext cx="7297255" cy="1583956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943" y="3950186"/>
            <a:ext cx="7297256" cy="711423"/>
          </a:xfrm>
        </p:spPr>
        <p:txBody>
          <a:bodyPr anchor="t"/>
          <a:lstStyle>
            <a:lvl1pPr marL="0" indent="0" algn="l">
              <a:buNone/>
              <a:defRPr sz="1654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249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44" y="1703791"/>
            <a:ext cx="3634994" cy="3469274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265" y="1700084"/>
            <a:ext cx="3634995" cy="347298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64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44" y="1575153"/>
            <a:ext cx="3634993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244" y="2079202"/>
            <a:ext cx="3634994" cy="3093863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5266" y="1575153"/>
            <a:ext cx="3634994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5266" y="2079202"/>
            <a:ext cx="3634994" cy="3093863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86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75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55596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1" y="1197116"/>
            <a:ext cx="2812078" cy="1197116"/>
          </a:xfrm>
        </p:spPr>
        <p:txBody>
          <a:bodyPr anchor="b"/>
          <a:lstStyle>
            <a:lvl1pPr algn="l">
              <a:defRPr sz="1984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031" y="1197116"/>
            <a:ext cx="4296169" cy="3780367"/>
          </a:xfrm>
        </p:spPr>
        <p:txBody>
          <a:bodyPr anchor="ctr">
            <a:normAutofit/>
          </a:bodyPr>
          <a:lstStyle>
            <a:lvl1pPr>
              <a:defRPr sz="1654"/>
            </a:lvl1pPr>
            <a:lvl2pPr>
              <a:defRPr sz="1488"/>
            </a:lvl2pPr>
            <a:lvl3pPr>
              <a:defRPr sz="1323"/>
            </a:lvl3pPr>
            <a:lvl4pPr>
              <a:defRPr sz="1158"/>
            </a:lvl4pPr>
            <a:lvl5pPr>
              <a:defRPr sz="1158"/>
            </a:lvl5pPr>
            <a:lvl6pPr>
              <a:defRPr sz="1158"/>
            </a:lvl6pPr>
            <a:lvl7pPr>
              <a:defRPr sz="1158"/>
            </a:lvl7pPr>
            <a:lvl8pPr>
              <a:defRPr sz="1158"/>
            </a:lvl8pPr>
            <a:lvl9pPr>
              <a:defRPr sz="1158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2" y="2587452"/>
            <a:ext cx="2812077" cy="2394231"/>
          </a:xfrm>
        </p:spPr>
        <p:txBody>
          <a:bodyPr/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360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77" y="1533142"/>
            <a:ext cx="4210931" cy="1302133"/>
          </a:xfrm>
        </p:spPr>
        <p:txBody>
          <a:bodyPr anchor="b">
            <a:normAutofit/>
          </a:bodyPr>
          <a:lstStyle>
            <a:lvl1pPr algn="l">
              <a:defRPr sz="2976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6044" y="945092"/>
            <a:ext cx="2646164" cy="37803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3024293"/>
            <a:ext cx="4204377" cy="1134110"/>
          </a:xfrm>
        </p:spPr>
        <p:txBody>
          <a:bodyPr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34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5" y="3969374"/>
            <a:ext cx="7297255" cy="468608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4943" y="567055"/>
            <a:ext cx="7297256" cy="301029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4" y="4437982"/>
            <a:ext cx="7297255" cy="408227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174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3" y="1197116"/>
            <a:ext cx="7297257" cy="1638159"/>
          </a:xfrm>
        </p:spPr>
        <p:txBody>
          <a:bodyPr/>
          <a:lstStyle>
            <a:lvl1pPr>
              <a:defRPr sz="396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3024294"/>
            <a:ext cx="7297257" cy="1953189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64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082" y="1197116"/>
            <a:ext cx="6614017" cy="1921086"/>
          </a:xfrm>
        </p:spPr>
        <p:txBody>
          <a:bodyPr/>
          <a:lstStyle>
            <a:lvl1pPr>
              <a:defRPr sz="396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596099" y="3118202"/>
            <a:ext cx="6018981" cy="282927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158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3597349"/>
            <a:ext cx="7297257" cy="1386134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2731" y="803083"/>
            <a:ext cx="663039" cy="164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7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663" y="2161215"/>
            <a:ext cx="663039" cy="164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7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334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5" y="2366230"/>
            <a:ext cx="7297255" cy="1583956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943" y="3950186"/>
            <a:ext cx="7297256" cy="711423"/>
          </a:xfrm>
        </p:spPr>
        <p:txBody>
          <a:bodyPr anchor="t"/>
          <a:lstStyle>
            <a:lvl1pPr marL="0" indent="0" algn="l">
              <a:buNone/>
              <a:defRPr sz="1654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F5A84E-445D-4996-8D67-CB00CC96E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977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2" y="2583251"/>
            <a:ext cx="7297258" cy="1366935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943" y="3950186"/>
            <a:ext cx="7297257" cy="711423"/>
          </a:xfrm>
        </p:spPr>
        <p:txBody>
          <a:bodyPr anchor="t"/>
          <a:lstStyle>
            <a:lvl1pPr marL="0" indent="0" algn="l">
              <a:buNone/>
              <a:defRPr sz="1654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584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335" y="1638159"/>
            <a:ext cx="2436536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471" y="2205214"/>
            <a:ext cx="2420400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1099" y="1638159"/>
            <a:ext cx="2427751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2373" y="2205214"/>
            <a:ext cx="2436477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0866" y="1638159"/>
            <a:ext cx="2424338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90866" y="2205214"/>
            <a:ext cx="2424338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0860" y="1764171"/>
            <a:ext cx="0" cy="327631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6529" y="1764171"/>
            <a:ext cx="0" cy="328002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481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71" y="3514905"/>
            <a:ext cx="2430901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9471" y="1827177"/>
            <a:ext cx="2430901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9471" y="3991389"/>
            <a:ext cx="2430901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5825" y="3514905"/>
            <a:ext cx="2423025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15824" y="1827177"/>
            <a:ext cx="2423025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14706" y="3991388"/>
            <a:ext cx="2426234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0866" y="3514905"/>
            <a:ext cx="2424338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90865" y="1827177"/>
            <a:ext cx="2424338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90762" y="3991386"/>
            <a:ext cx="2427550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80860" y="1764171"/>
            <a:ext cx="0" cy="327631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56529" y="1764171"/>
            <a:ext cx="0" cy="328002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886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415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6113" y="355723"/>
            <a:ext cx="1449091" cy="4817342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472" y="733760"/>
            <a:ext cx="6137630" cy="443930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2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44" y="1703791"/>
            <a:ext cx="3634994" cy="3469274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265" y="1700084"/>
            <a:ext cx="3634995" cy="347298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7E7ED3-AE83-414A-BAE7-F1D5E7BB77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11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44" y="1575153"/>
            <a:ext cx="3634993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244" y="2079202"/>
            <a:ext cx="3634994" cy="3093863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5266" y="1575153"/>
            <a:ext cx="3634994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5266" y="2079202"/>
            <a:ext cx="3634994" cy="3093863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AA40CE-BECC-432F-8B3B-57477316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56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A81670-04B7-457C-8B4B-1BCF97BA5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06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843CF6-EF65-444B-965E-E3602654D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4453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1" y="1197116"/>
            <a:ext cx="2812078" cy="1197116"/>
          </a:xfrm>
        </p:spPr>
        <p:txBody>
          <a:bodyPr anchor="b"/>
          <a:lstStyle>
            <a:lvl1pPr algn="l">
              <a:defRPr sz="1984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031" y="1197116"/>
            <a:ext cx="4296169" cy="3780367"/>
          </a:xfrm>
        </p:spPr>
        <p:txBody>
          <a:bodyPr anchor="ctr">
            <a:normAutofit/>
          </a:bodyPr>
          <a:lstStyle>
            <a:lvl1pPr>
              <a:defRPr sz="1654"/>
            </a:lvl1pPr>
            <a:lvl2pPr>
              <a:defRPr sz="1488"/>
            </a:lvl2pPr>
            <a:lvl3pPr>
              <a:defRPr sz="1323"/>
            </a:lvl3pPr>
            <a:lvl4pPr>
              <a:defRPr sz="1158"/>
            </a:lvl4pPr>
            <a:lvl5pPr>
              <a:defRPr sz="1158"/>
            </a:lvl5pPr>
            <a:lvl6pPr>
              <a:defRPr sz="1158"/>
            </a:lvl6pPr>
            <a:lvl7pPr>
              <a:defRPr sz="1158"/>
            </a:lvl7pPr>
            <a:lvl8pPr>
              <a:defRPr sz="1158"/>
            </a:lvl8pPr>
            <a:lvl9pPr>
              <a:defRPr sz="1158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2" y="2587452"/>
            <a:ext cx="2812077" cy="2394231"/>
          </a:xfrm>
        </p:spPr>
        <p:txBody>
          <a:bodyPr/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7E0040-DDE2-461F-A71C-55E6F27742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51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77" y="1533142"/>
            <a:ext cx="4210931" cy="1302133"/>
          </a:xfrm>
        </p:spPr>
        <p:txBody>
          <a:bodyPr anchor="b">
            <a:normAutofit/>
          </a:bodyPr>
          <a:lstStyle>
            <a:lvl1pPr algn="l">
              <a:defRPr sz="2976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6044" y="945092"/>
            <a:ext cx="2646164" cy="37803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3024293"/>
            <a:ext cx="4204377" cy="1134110"/>
          </a:xfrm>
        </p:spPr>
        <p:txBody>
          <a:bodyPr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E2C39D-8A07-4F44-9460-7DD3BD58B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11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207434"/>
            <a:ext cx="3337894" cy="34631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391543"/>
            <a:ext cx="1258765" cy="1955879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7118128" y="1386135"/>
            <a:ext cx="2331145" cy="233122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6614098" y="1"/>
            <a:ext cx="1325717" cy="9437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115537" y="5040489"/>
            <a:ext cx="821642" cy="6300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630222" y="0"/>
            <a:ext cx="567035" cy="945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220" y="374331"/>
            <a:ext cx="7776041" cy="11580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44" y="1697460"/>
            <a:ext cx="7397205" cy="3469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396901" y="1480649"/>
            <a:ext cx="819079" cy="25201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7401310" y="2666848"/>
            <a:ext cx="3191479" cy="2520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559718" y="244525"/>
            <a:ext cx="693042" cy="634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315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8372AA5-B8A2-4330-BBBE-9D7B75E7A6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54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378013" rtl="0" eaLnBrk="1" latinLnBrk="0" hangingPunct="1">
        <a:spcBef>
          <a:spcPct val="0"/>
        </a:spcBef>
        <a:buNone/>
        <a:defRPr sz="347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510" indent="-283510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5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614271" indent="-236258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88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945032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23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323045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701058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071961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457084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835097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213110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207434"/>
            <a:ext cx="3337894" cy="34631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391543"/>
            <a:ext cx="1258765" cy="1955879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7118128" y="1386135"/>
            <a:ext cx="2331145" cy="233122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6614098" y="1"/>
            <a:ext cx="1325717" cy="9437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115537" y="5040489"/>
            <a:ext cx="821642" cy="6300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630222" y="0"/>
            <a:ext cx="567035" cy="945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220" y="374331"/>
            <a:ext cx="7776041" cy="11580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44" y="1697460"/>
            <a:ext cx="7397205" cy="3469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396901" y="1480649"/>
            <a:ext cx="819079" cy="25201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7401310" y="2666848"/>
            <a:ext cx="3191479" cy="2520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559718" y="244525"/>
            <a:ext cx="693042" cy="634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315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92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378013" rtl="0" eaLnBrk="1" latinLnBrk="0" hangingPunct="1">
        <a:spcBef>
          <a:spcPct val="0"/>
        </a:spcBef>
        <a:buNone/>
        <a:defRPr sz="347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510" indent="-283510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5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614271" indent="-236258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88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945032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23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323045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701058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071961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457084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835097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213110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731838"/>
            <a:ext cx="9070975" cy="1569660"/>
          </a:xfrm>
        </p:spPr>
        <p:txBody>
          <a:bodyPr>
            <a:spAutoFit/>
          </a:bodyPr>
          <a:lstStyle/>
          <a:p>
            <a:pPr lvl="0" algn="ctr"/>
            <a:r>
              <a:rPr lang="en-US" sz="4800" b="1" dirty="0" err="1"/>
              <a:t>Paradigmas</a:t>
            </a:r>
            <a:r>
              <a:rPr lang="en-US" sz="4800" b="1" dirty="0"/>
              <a:t> de </a:t>
            </a:r>
            <a:r>
              <a:rPr lang="en-US" sz="4800" b="1" dirty="0" err="1"/>
              <a:t>Linguagem</a:t>
            </a:r>
            <a:r>
              <a:rPr lang="en-US" sz="4800" b="1" dirty="0"/>
              <a:t> de </a:t>
            </a:r>
            <a:r>
              <a:rPr lang="en-US" sz="4800" b="1" dirty="0" err="1"/>
              <a:t>Programação</a:t>
            </a:r>
            <a:endParaRPr lang="en-US" sz="4800" b="1" dirty="0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0" y="3840163"/>
            <a:ext cx="8476938" cy="1041311"/>
          </a:xfrm>
        </p:spPr>
        <p:txBody>
          <a:bodyPr wrap="square" anchor="t" anchorCtr="0">
            <a:spAutoFit/>
          </a:bodyPr>
          <a:lstStyle/>
          <a:p>
            <a:pPr algn="l">
              <a:lnSpc>
                <a:spcPts val="3000"/>
              </a:lnSpc>
              <a:spcAft>
                <a:spcPts val="600"/>
              </a:spcAft>
            </a:pPr>
            <a:r>
              <a:rPr lang="en-US" dirty="0" smtClean="0"/>
              <a:t>Prof.:     </a:t>
            </a:r>
            <a:r>
              <a:rPr lang="en-US" dirty="0" err="1" smtClean="0"/>
              <a:t>Evandro</a:t>
            </a:r>
            <a:r>
              <a:rPr lang="en-US" dirty="0" smtClean="0"/>
              <a:t> </a:t>
            </a:r>
            <a:r>
              <a:rPr lang="en-US" dirty="0" err="1" smtClean="0"/>
              <a:t>Baccarin</a:t>
            </a:r>
            <a:endParaRPr lang="en-US" dirty="0" smtClean="0"/>
          </a:p>
          <a:p>
            <a:pPr>
              <a:lnSpc>
                <a:spcPts val="3000"/>
              </a:lnSpc>
              <a:spcAft>
                <a:spcPts val="600"/>
              </a:spcAft>
            </a:pPr>
            <a:r>
              <a:rPr lang="en-US" dirty="0" err="1" smtClean="0"/>
              <a:t>Alunos</a:t>
            </a:r>
            <a:r>
              <a:rPr lang="en-US" dirty="0" smtClean="0"/>
              <a:t>: </a:t>
            </a:r>
            <a:r>
              <a:rPr lang="en-US" dirty="0" err="1" smtClean="0"/>
              <a:t>Matheus</a:t>
            </a:r>
            <a:r>
              <a:rPr lang="en-US" dirty="0" smtClean="0"/>
              <a:t> </a:t>
            </a:r>
            <a:r>
              <a:rPr lang="en-US" dirty="0"/>
              <a:t>Augusto </a:t>
            </a:r>
            <a:r>
              <a:rPr lang="en-US" dirty="0" err="1"/>
              <a:t>Leme</a:t>
            </a:r>
            <a:r>
              <a:rPr lang="en-US" dirty="0"/>
              <a:t> </a:t>
            </a:r>
            <a:r>
              <a:rPr lang="en-US" dirty="0" err="1" smtClean="0"/>
              <a:t>Matiazzo</a:t>
            </a:r>
            <a:r>
              <a:rPr lang="en-US" dirty="0"/>
              <a:t> </a:t>
            </a:r>
            <a:r>
              <a:rPr lang="en-US" dirty="0" smtClean="0"/>
              <a:t>- Luan </a:t>
            </a:r>
            <a:r>
              <a:rPr lang="en-US" dirty="0"/>
              <a:t>Victor de </a:t>
            </a:r>
            <a:r>
              <a:rPr lang="en-US" dirty="0" smtClean="0"/>
              <a:t>Almeida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565150"/>
            <a:ext cx="9072563" cy="9461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378013" rtl="0" eaLnBrk="1" latinLnBrk="0" hangingPunct="1">
              <a:spcBef>
                <a:spcPct val="0"/>
              </a:spcBef>
              <a:buNone/>
              <a:defRPr sz="3473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	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permissão</a:t>
            </a:r>
            <a:r>
              <a:rPr lang="en-US" dirty="0" smtClean="0"/>
              <a:t> e </a:t>
            </a:r>
            <a:r>
              <a:rPr lang="en-US" dirty="0" err="1" smtClean="0"/>
              <a:t>cobrança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99" y="1368086"/>
            <a:ext cx="6020640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5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565150"/>
            <a:ext cx="9072563" cy="946150"/>
          </a:xfrm>
        </p:spPr>
        <p:txBody>
          <a:bodyPr/>
          <a:lstStyle/>
          <a:p>
            <a:pPr lvl="0"/>
            <a:r>
              <a:rPr lang="en-US" dirty="0" smtClean="0"/>
              <a:t>	</a:t>
            </a:r>
            <a:r>
              <a:rPr lang="en-US" dirty="0" err="1" smtClean="0"/>
              <a:t>Semáforo</a:t>
            </a:r>
            <a:endParaRPr lang="en-US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0" y="1655763"/>
            <a:ext cx="9072563" cy="2959100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400" dirty="0" err="1" smtClean="0"/>
              <a:t>Existe</a:t>
            </a:r>
            <a:r>
              <a:rPr lang="en-US" sz="2400" dirty="0" smtClean="0"/>
              <a:t> </a:t>
            </a:r>
            <a:r>
              <a:rPr lang="en-US" sz="2400" dirty="0" err="1" smtClean="0"/>
              <a:t>quando</a:t>
            </a:r>
            <a:r>
              <a:rPr lang="en-US" sz="2400" dirty="0" smtClean="0"/>
              <a:t> </a:t>
            </a:r>
            <a:r>
              <a:rPr lang="en-US" sz="2400" dirty="0" err="1" smtClean="0"/>
              <a:t>há</a:t>
            </a:r>
            <a:r>
              <a:rPr lang="en-US" sz="2400" dirty="0" smtClean="0"/>
              <a:t> </a:t>
            </a:r>
            <a:r>
              <a:rPr lang="en-US" sz="2400" dirty="0" err="1" smtClean="0"/>
              <a:t>cruzamento</a:t>
            </a:r>
            <a:r>
              <a:rPr lang="en-US" sz="2400" dirty="0" smtClean="0"/>
              <a:t> entre </a:t>
            </a:r>
            <a:r>
              <a:rPr lang="en-US" sz="2400" dirty="0" err="1" smtClean="0"/>
              <a:t>duas</a:t>
            </a:r>
            <a:r>
              <a:rPr lang="en-US" sz="2400" dirty="0" smtClean="0"/>
              <a:t> </a:t>
            </a:r>
            <a:r>
              <a:rPr lang="en-US" sz="2400" dirty="0" err="1" smtClean="0"/>
              <a:t>ruas</a:t>
            </a:r>
            <a:endParaRPr lang="en-US" sz="2400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sz="2400" dirty="0" smtClean="0"/>
              <a:t>Um </a:t>
            </a:r>
            <a:r>
              <a:rPr lang="en-US" sz="2400" dirty="0" err="1" smtClean="0"/>
              <a:t>semáforo</a:t>
            </a:r>
            <a:r>
              <a:rPr lang="en-US" sz="2400" dirty="0" smtClean="0"/>
              <a:t> </a:t>
            </a:r>
            <a:r>
              <a:rPr lang="en-US" sz="2400" dirty="0" err="1" smtClean="0"/>
              <a:t>atende</a:t>
            </a:r>
            <a:r>
              <a:rPr lang="en-US" sz="2400" dirty="0" smtClean="0"/>
              <a:t> a </a:t>
            </a:r>
            <a:r>
              <a:rPr lang="en-US" sz="2400" dirty="0" err="1" smtClean="0"/>
              <a:t>duas</a:t>
            </a:r>
            <a:r>
              <a:rPr lang="en-US" sz="2400" dirty="0" smtClean="0"/>
              <a:t> </a:t>
            </a:r>
            <a:r>
              <a:rPr lang="en-US" sz="2400" dirty="0" err="1" smtClean="0"/>
              <a:t>ruas</a:t>
            </a:r>
            <a:endParaRPr lang="en-US" sz="2400" dirty="0"/>
          </a:p>
          <a:p>
            <a:pPr lvl="0">
              <a:buSzPct val="45000"/>
              <a:buFont typeface="StarSymbol"/>
              <a:buChar char="●"/>
            </a:pPr>
            <a:r>
              <a:rPr lang="en-US" sz="2400" dirty="0" err="1" smtClean="0"/>
              <a:t>Quando</a:t>
            </a:r>
            <a:r>
              <a:rPr lang="en-US" sz="2400" dirty="0" smtClean="0"/>
              <a:t> </a:t>
            </a:r>
            <a:r>
              <a:rPr lang="en-US" sz="2400" dirty="0" err="1" smtClean="0"/>
              <a:t>ativo</a:t>
            </a:r>
            <a:r>
              <a:rPr lang="en-US" sz="2400" dirty="0" smtClean="0"/>
              <a:t>, </a:t>
            </a:r>
            <a:r>
              <a:rPr lang="en-US" sz="2400" dirty="0" err="1" smtClean="0"/>
              <a:t>envia</a:t>
            </a:r>
            <a:r>
              <a:rPr lang="en-US" sz="2400" dirty="0" smtClean="0"/>
              <a:t> um token do </a:t>
            </a:r>
            <a:r>
              <a:rPr lang="en-US" sz="2400" dirty="0" err="1" smtClean="0"/>
              <a:t>tipo</a:t>
            </a:r>
            <a:r>
              <a:rPr lang="en-US" sz="2400" dirty="0" smtClean="0"/>
              <a:t> UNIT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ativa</a:t>
            </a:r>
            <a:r>
              <a:rPr lang="en-US" sz="2400" dirty="0" smtClean="0"/>
              <a:t> a transition da </a:t>
            </a:r>
            <a:r>
              <a:rPr lang="en-US" sz="2400" dirty="0" err="1" smtClean="0"/>
              <a:t>rua</a:t>
            </a:r>
            <a:r>
              <a:rPr lang="en-US" sz="2400" dirty="0" smtClean="0"/>
              <a:t>, </a:t>
            </a:r>
            <a:r>
              <a:rPr lang="en-US" sz="2400" dirty="0" err="1" smtClean="0"/>
              <a:t>permitindo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o </a:t>
            </a:r>
            <a:r>
              <a:rPr lang="en-US" sz="2400" dirty="0" err="1" smtClean="0"/>
              <a:t>carro</a:t>
            </a:r>
            <a:r>
              <a:rPr lang="en-US" sz="2400" dirty="0" smtClean="0"/>
              <a:t> continue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 err="1"/>
              <a:t>A</a:t>
            </a:r>
            <a:r>
              <a:rPr lang="en-US" sz="2400" dirty="0" err="1" smtClean="0"/>
              <a:t>o</a:t>
            </a:r>
            <a:r>
              <a:rPr lang="en-US" sz="2400" dirty="0" smtClean="0"/>
              <a:t> </a:t>
            </a:r>
            <a:r>
              <a:rPr lang="en-US" sz="2400" dirty="0" err="1" smtClean="0"/>
              <a:t>mesmo</a:t>
            </a:r>
            <a:r>
              <a:rPr lang="en-US" sz="2400" dirty="0" smtClean="0"/>
              <a:t> tempo, impede </a:t>
            </a:r>
            <a:r>
              <a:rPr lang="en-US" sz="2400" dirty="0" err="1" smtClean="0"/>
              <a:t>que</a:t>
            </a:r>
            <a:r>
              <a:rPr lang="en-US" sz="2400" dirty="0" smtClean="0"/>
              <a:t> o </a:t>
            </a:r>
            <a:r>
              <a:rPr lang="en-US" sz="2400" dirty="0" err="1" smtClean="0"/>
              <a:t>carro</a:t>
            </a:r>
            <a:r>
              <a:rPr lang="en-US" sz="2400" dirty="0" smtClean="0"/>
              <a:t> da </a:t>
            </a:r>
            <a:r>
              <a:rPr lang="en-US" sz="2400" dirty="0" err="1" smtClean="0"/>
              <a:t>direção</a:t>
            </a:r>
            <a:r>
              <a:rPr lang="en-US" sz="2400" dirty="0" smtClean="0"/>
              <a:t> perpendicular </a:t>
            </a:r>
            <a:r>
              <a:rPr lang="en-US" sz="2400" dirty="0" err="1" smtClean="0"/>
              <a:t>avançe</a:t>
            </a:r>
            <a:endParaRPr lang="en-US" sz="2400" dirty="0"/>
          </a:p>
          <a:p>
            <a:pPr lvl="0">
              <a:buSzPct val="45000"/>
              <a:buFont typeface="StarSymbol"/>
              <a:buChar char="●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6306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565150"/>
            <a:ext cx="9072563" cy="9461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378013" rtl="0" eaLnBrk="1" latinLnBrk="0" hangingPunct="1">
              <a:spcBef>
                <a:spcPct val="0"/>
              </a:spcBef>
              <a:buNone/>
              <a:defRPr sz="3473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	Semáforo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19" y="1278704"/>
            <a:ext cx="5734850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4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565150"/>
            <a:ext cx="9072563" cy="946150"/>
          </a:xfrm>
        </p:spPr>
        <p:txBody>
          <a:bodyPr/>
          <a:lstStyle/>
          <a:p>
            <a:pPr lvl="0"/>
            <a:r>
              <a:rPr lang="en-US" dirty="0" smtClean="0"/>
              <a:t>	</a:t>
            </a:r>
            <a:r>
              <a:rPr lang="en-US" dirty="0" err="1" smtClean="0"/>
              <a:t>Ruas</a:t>
            </a:r>
            <a:endParaRPr lang="en-US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0" y="1655763"/>
            <a:ext cx="9072563" cy="295910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O </a:t>
            </a:r>
            <a:r>
              <a:rPr lang="en-US" sz="2400" dirty="0" err="1"/>
              <a:t>lógica</a:t>
            </a:r>
            <a:r>
              <a:rPr lang="en-US" sz="2400" dirty="0"/>
              <a:t> e </a:t>
            </a:r>
            <a:r>
              <a:rPr lang="en-US" sz="2400" dirty="0" err="1"/>
              <a:t>organização</a:t>
            </a:r>
            <a:r>
              <a:rPr lang="en-US" sz="2400" dirty="0"/>
              <a:t> das </a:t>
            </a:r>
            <a:r>
              <a:rPr lang="en-US" sz="2400" dirty="0" err="1"/>
              <a:t>rua</a:t>
            </a:r>
            <a:r>
              <a:rPr lang="en-US" sz="2400" dirty="0"/>
              <a:t> </a:t>
            </a:r>
            <a:r>
              <a:rPr lang="en-US" sz="2400" dirty="0" err="1"/>
              <a:t>funciona</a:t>
            </a:r>
            <a:r>
              <a:rPr lang="en-US" sz="2400" dirty="0"/>
              <a:t> da </a:t>
            </a:r>
            <a:r>
              <a:rPr lang="en-US" sz="2400" dirty="0" err="1"/>
              <a:t>seguinte</a:t>
            </a:r>
            <a:r>
              <a:rPr lang="en-US" sz="2400" dirty="0"/>
              <a:t> forma</a:t>
            </a:r>
            <a:r>
              <a:rPr lang="en-US" sz="2400" dirty="0" smtClean="0"/>
              <a:t>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Uma</a:t>
            </a:r>
            <a:r>
              <a:rPr lang="en-US" sz="2400" dirty="0" smtClean="0"/>
              <a:t> transition </a:t>
            </a:r>
            <a:r>
              <a:rPr lang="en-US" sz="2400" dirty="0" err="1" smtClean="0"/>
              <a:t>recebe</a:t>
            </a:r>
            <a:r>
              <a:rPr lang="en-US" sz="2400" dirty="0" smtClean="0"/>
              <a:t> a </a:t>
            </a:r>
            <a:r>
              <a:rPr lang="en-US" sz="2400" dirty="0" err="1" smtClean="0"/>
              <a:t>lista</a:t>
            </a:r>
            <a:r>
              <a:rPr lang="en-US" sz="2400" dirty="0" smtClean="0"/>
              <a:t> </a:t>
            </a:r>
            <a:r>
              <a:rPr lang="en-US" sz="2400" dirty="0" err="1" smtClean="0"/>
              <a:t>correspondente</a:t>
            </a:r>
            <a:r>
              <a:rPr lang="en-US" sz="2400" dirty="0" smtClean="0"/>
              <a:t> </a:t>
            </a:r>
            <a:r>
              <a:rPr lang="en-US" sz="2400" dirty="0" err="1" smtClean="0"/>
              <a:t>aos</a:t>
            </a:r>
            <a:r>
              <a:rPr lang="en-US" sz="2400" dirty="0" smtClean="0"/>
              <a:t> </a:t>
            </a:r>
            <a:r>
              <a:rPr lang="en-US" sz="2400" dirty="0" err="1" smtClean="0"/>
              <a:t>carros</a:t>
            </a:r>
            <a:r>
              <a:rPr lang="en-US" sz="2400" dirty="0" smtClean="0"/>
              <a:t>, e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mesmo</a:t>
            </a:r>
            <a:r>
              <a:rPr lang="en-US" sz="2400" dirty="0" smtClean="0"/>
              <a:t> tempo a </a:t>
            </a:r>
            <a:r>
              <a:rPr lang="en-US" sz="2400" dirty="0" err="1" smtClean="0"/>
              <a:t>lista</a:t>
            </a:r>
            <a:r>
              <a:rPr lang="en-US" sz="2400" dirty="0" smtClean="0"/>
              <a:t> </a:t>
            </a:r>
            <a:r>
              <a:rPr lang="en-US" sz="2400" dirty="0" err="1" smtClean="0"/>
              <a:t>corrente</a:t>
            </a:r>
            <a:r>
              <a:rPr lang="en-US" sz="2400" dirty="0" smtClean="0"/>
              <a:t> do place </a:t>
            </a:r>
            <a:r>
              <a:rPr lang="en-US" sz="2400" dirty="0" err="1" smtClean="0"/>
              <a:t>seguinte</a:t>
            </a:r>
            <a:r>
              <a:rPr lang="en-US" sz="2400" dirty="0" smtClean="0"/>
              <a:t>, e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o </a:t>
            </a:r>
            <a:r>
              <a:rPr lang="en-US" sz="2400" i="1" dirty="0" smtClean="0"/>
              <a:t>tail para o place anterior e</a:t>
            </a:r>
            <a:r>
              <a:rPr lang="en-US" sz="2400" dirty="0" smtClean="0"/>
              <a:t> </a:t>
            </a:r>
            <a:r>
              <a:rPr lang="en-US" sz="2400" dirty="0" err="1" smtClean="0"/>
              <a:t>envia</a:t>
            </a:r>
            <a:r>
              <a:rPr lang="en-US" sz="2400" dirty="0" smtClean="0"/>
              <a:t> a </a:t>
            </a:r>
            <a:r>
              <a:rPr lang="en-US" sz="2400" i="1" dirty="0" smtClean="0"/>
              <a:t>head de </a:t>
            </a:r>
            <a:r>
              <a:rPr lang="en-US" sz="2400" dirty="0" err="1" smtClean="0"/>
              <a:t>carros</a:t>
            </a:r>
            <a:r>
              <a:rPr lang="en-US" sz="2400" dirty="0" smtClean="0"/>
              <a:t> </a:t>
            </a:r>
            <a:r>
              <a:rPr lang="en-US" sz="2400" dirty="0" err="1" smtClean="0"/>
              <a:t>concatenada</a:t>
            </a:r>
            <a:r>
              <a:rPr lang="en-US" sz="2400" dirty="0" smtClean="0"/>
              <a:t> com a </a:t>
            </a:r>
            <a:r>
              <a:rPr lang="en-US" sz="2400" dirty="0" err="1" smtClean="0"/>
              <a:t>lista</a:t>
            </a:r>
            <a:r>
              <a:rPr lang="en-US" sz="2400" dirty="0" smtClean="0"/>
              <a:t> </a:t>
            </a:r>
            <a:r>
              <a:rPr lang="en-US" sz="2400" dirty="0" err="1" smtClean="0"/>
              <a:t>corrente</a:t>
            </a:r>
            <a:r>
              <a:rPr lang="en-US" sz="2400" dirty="0" smtClean="0"/>
              <a:t> </a:t>
            </a:r>
            <a:r>
              <a:rPr lang="en-US" sz="2400" dirty="0" err="1" smtClean="0"/>
              <a:t>recebida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/>
              <a:t>Assi</a:t>
            </a:r>
            <a:r>
              <a:rPr lang="en-US" sz="2400" dirty="0" err="1" smtClean="0"/>
              <a:t>m</a:t>
            </a:r>
            <a:r>
              <a:rPr lang="en-US" sz="2400" dirty="0" smtClean="0"/>
              <a:t>, um </a:t>
            </a:r>
            <a:r>
              <a:rPr lang="en-US" sz="2400" dirty="0" err="1" smtClean="0"/>
              <a:t>carro</a:t>
            </a:r>
            <a:r>
              <a:rPr lang="en-US" sz="2400" dirty="0" smtClean="0"/>
              <a:t> </a:t>
            </a:r>
            <a:r>
              <a:rPr lang="en-US" sz="2400" dirty="0" err="1" smtClean="0"/>
              <a:t>percorre</a:t>
            </a:r>
            <a:r>
              <a:rPr lang="en-US" sz="2400" dirty="0" smtClean="0"/>
              <a:t> a </a:t>
            </a:r>
            <a:r>
              <a:rPr lang="en-US" sz="2400" dirty="0" err="1" smtClean="0"/>
              <a:t>rua</a:t>
            </a:r>
            <a:r>
              <a:rPr lang="en-US" sz="2400" dirty="0" smtClean="0"/>
              <a:t> de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0212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0" y="565150"/>
            <a:ext cx="9072563" cy="9461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378013" rtl="0" eaLnBrk="1" latinLnBrk="0" hangingPunct="1">
              <a:spcBef>
                <a:spcPct val="0"/>
              </a:spcBef>
              <a:buNone/>
              <a:defRPr sz="3473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	Ruas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389" y="1865345"/>
            <a:ext cx="7261642" cy="283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565150"/>
            <a:ext cx="9072563" cy="946150"/>
          </a:xfrm>
        </p:spPr>
        <p:txBody>
          <a:bodyPr/>
          <a:lstStyle/>
          <a:p>
            <a:pPr lvl="0"/>
            <a:r>
              <a:rPr lang="en-US" dirty="0" smtClean="0"/>
              <a:t>	</a:t>
            </a:r>
            <a:r>
              <a:rPr lang="en-US" dirty="0" err="1" smtClean="0"/>
              <a:t>Finalização</a:t>
            </a:r>
            <a:r>
              <a:rPr lang="en-US" dirty="0" smtClean="0"/>
              <a:t> da </a:t>
            </a:r>
            <a:r>
              <a:rPr lang="en-US" dirty="0" err="1" smtClean="0"/>
              <a:t>Simulação</a:t>
            </a:r>
            <a:endParaRPr lang="en-US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0" y="1655763"/>
            <a:ext cx="9072563" cy="3208546"/>
          </a:xfrm>
        </p:spPr>
        <p:txBody>
          <a:bodyPr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400" dirty="0" err="1" smtClean="0"/>
              <a:t>Há</a:t>
            </a:r>
            <a:r>
              <a:rPr lang="en-US" sz="2400" dirty="0" smtClean="0"/>
              <a:t> </a:t>
            </a:r>
            <a:r>
              <a:rPr lang="en-US" sz="2400" dirty="0" err="1" smtClean="0"/>
              <a:t>dois</a:t>
            </a:r>
            <a:r>
              <a:rPr lang="en-US" sz="2400" dirty="0" smtClean="0"/>
              <a:t> </a:t>
            </a:r>
            <a:r>
              <a:rPr lang="en-US" sz="2400" dirty="0" err="1" smtClean="0"/>
              <a:t>pontos</a:t>
            </a:r>
            <a:r>
              <a:rPr lang="en-US" sz="2400" dirty="0" smtClean="0"/>
              <a:t> </a:t>
            </a:r>
            <a:r>
              <a:rPr lang="en-US" sz="2400" dirty="0" err="1" smtClean="0"/>
              <a:t>finais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cidade</a:t>
            </a:r>
            <a:endParaRPr lang="en-US" sz="2400" dirty="0"/>
          </a:p>
          <a:p>
            <a:pPr lvl="0">
              <a:buSzPct val="45000"/>
              <a:buFont typeface="StarSymbol"/>
              <a:buChar char="●"/>
            </a:pPr>
            <a:r>
              <a:rPr lang="en-US" sz="2400" dirty="0" err="1" smtClean="0"/>
              <a:t>Eles</a:t>
            </a:r>
            <a:r>
              <a:rPr lang="en-US" sz="2400" dirty="0" smtClean="0"/>
              <a:t> </a:t>
            </a:r>
            <a:r>
              <a:rPr lang="en-US" sz="2400" dirty="0" err="1" smtClean="0"/>
              <a:t>ficam</a:t>
            </a:r>
            <a:r>
              <a:rPr lang="en-US" sz="2400" dirty="0" smtClean="0"/>
              <a:t> </a:t>
            </a:r>
            <a:r>
              <a:rPr lang="en-US" sz="2400" dirty="0" err="1" smtClean="0"/>
              <a:t>nas</a:t>
            </a:r>
            <a:r>
              <a:rPr lang="en-US" sz="2400" dirty="0" smtClean="0"/>
              <a:t> </a:t>
            </a:r>
            <a:r>
              <a:rPr lang="en-US" sz="2400" dirty="0" err="1" smtClean="0"/>
              <a:t>extremidades</a:t>
            </a:r>
            <a:r>
              <a:rPr lang="en-US" sz="2400" dirty="0" smtClean="0"/>
              <a:t> </a:t>
            </a:r>
            <a:r>
              <a:rPr lang="en-US" sz="2400" dirty="0" err="1" smtClean="0"/>
              <a:t>opostas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“</a:t>
            </a:r>
            <a:r>
              <a:rPr lang="en-US" sz="2400" dirty="0" err="1" smtClean="0"/>
              <a:t>nascimento</a:t>
            </a:r>
            <a:r>
              <a:rPr lang="en-US" sz="2400" dirty="0" smtClean="0"/>
              <a:t>” dos </a:t>
            </a:r>
            <a:r>
              <a:rPr lang="en-US" sz="2400" dirty="0" err="1" smtClean="0"/>
              <a:t>carros</a:t>
            </a:r>
            <a:endParaRPr lang="en-US" sz="2400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sz="2400" dirty="0" err="1" smtClean="0"/>
              <a:t>Quando</a:t>
            </a:r>
            <a:r>
              <a:rPr lang="en-US" sz="2400" dirty="0" smtClean="0"/>
              <a:t> um </a:t>
            </a:r>
            <a:r>
              <a:rPr lang="en-US" sz="2400" dirty="0" err="1" smtClean="0"/>
              <a:t>carro</a:t>
            </a:r>
            <a:r>
              <a:rPr lang="en-US" sz="2400" dirty="0" smtClean="0"/>
              <a:t>, </a:t>
            </a:r>
            <a:r>
              <a:rPr lang="en-US" sz="2400" dirty="0" err="1" smtClean="0"/>
              <a:t>guiado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decisões</a:t>
            </a:r>
            <a:r>
              <a:rPr lang="en-US" sz="2400" dirty="0" smtClean="0"/>
              <a:t>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determinísticas</a:t>
            </a:r>
            <a:r>
              <a:rPr lang="en-US" sz="2400" dirty="0" smtClean="0"/>
              <a:t> </a:t>
            </a:r>
            <a:r>
              <a:rPr lang="en-US" sz="2400" dirty="0" err="1" smtClean="0"/>
              <a:t>atinge</a:t>
            </a:r>
            <a:r>
              <a:rPr lang="en-US" sz="2400" dirty="0" smtClean="0"/>
              <a:t> </a:t>
            </a:r>
            <a:r>
              <a:rPr lang="en-US" sz="2400" dirty="0" err="1" smtClean="0"/>
              <a:t>algum</a:t>
            </a:r>
            <a:r>
              <a:rPr lang="en-US" sz="2400" dirty="0" smtClean="0"/>
              <a:t> </a:t>
            </a:r>
            <a:r>
              <a:rPr lang="en-US" sz="2400" dirty="0" err="1" smtClean="0"/>
              <a:t>desses</a:t>
            </a:r>
            <a:r>
              <a:rPr lang="en-US" sz="2400" dirty="0" smtClean="0"/>
              <a:t> </a:t>
            </a:r>
            <a:r>
              <a:rPr lang="en-US" sz="2400" dirty="0" err="1" smtClean="0"/>
              <a:t>pontos</a:t>
            </a:r>
            <a:r>
              <a:rPr lang="en-US" sz="2400" dirty="0" smtClean="0"/>
              <a:t> </a:t>
            </a:r>
            <a:r>
              <a:rPr lang="en-US" sz="2400" dirty="0" err="1" smtClean="0"/>
              <a:t>finais</a:t>
            </a:r>
            <a:r>
              <a:rPr lang="en-US" sz="2400" dirty="0" smtClean="0"/>
              <a:t>, a </a:t>
            </a:r>
            <a:r>
              <a:rPr lang="en-US" sz="2400" dirty="0" err="1" smtClean="0"/>
              <a:t>tupla</a:t>
            </a:r>
            <a:r>
              <a:rPr lang="en-US" sz="2400" dirty="0" smtClean="0"/>
              <a:t> anterior se </a:t>
            </a:r>
            <a:r>
              <a:rPr lang="en-US" sz="2400" dirty="0" err="1" smtClean="0"/>
              <a:t>torna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tupla</a:t>
            </a:r>
            <a:r>
              <a:rPr lang="en-US" sz="2400" dirty="0" smtClean="0"/>
              <a:t> de </a:t>
            </a:r>
            <a:r>
              <a:rPr lang="en-US" sz="2400" dirty="0" err="1" smtClean="0"/>
              <a:t>dois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inteiros</a:t>
            </a:r>
            <a:r>
              <a:rPr lang="en-US" sz="2400" dirty="0" smtClean="0"/>
              <a:t>:</a:t>
            </a:r>
          </a:p>
          <a:p>
            <a:pPr lvl="0">
              <a:buSzPct val="45000"/>
              <a:buFont typeface="Wingdings" panose="05000000000000000000" pitchFamily="2" charset="2"/>
              <a:buChar char="Ø"/>
            </a:pPr>
            <a:r>
              <a:rPr lang="en-US" sz="2400" dirty="0" smtClean="0"/>
              <a:t>Um </a:t>
            </a:r>
            <a:r>
              <a:rPr lang="en-US" sz="2400" dirty="0" err="1" smtClean="0"/>
              <a:t>contendo</a:t>
            </a:r>
            <a:r>
              <a:rPr lang="en-US" sz="2400" dirty="0" smtClean="0"/>
              <a:t> o id do </a:t>
            </a:r>
            <a:r>
              <a:rPr lang="en-US" sz="2400" dirty="0" err="1" smtClean="0"/>
              <a:t>carro</a:t>
            </a:r>
            <a:r>
              <a:rPr lang="en-US" sz="2400" dirty="0" smtClean="0"/>
              <a:t> e o outro, a soma dos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da </a:t>
            </a:r>
            <a:r>
              <a:rPr lang="en-US" sz="2400" dirty="0" err="1" smtClean="0"/>
              <a:t>lista</a:t>
            </a:r>
            <a:r>
              <a:rPr lang="en-US" sz="2400" dirty="0" smtClean="0"/>
              <a:t> de </a:t>
            </a:r>
            <a:r>
              <a:rPr lang="en-US" sz="2400" dirty="0" err="1" smtClean="0"/>
              <a:t>pagamento</a:t>
            </a:r>
            <a:endParaRPr lang="en-US" sz="2400" dirty="0" smtClean="0"/>
          </a:p>
          <a:p>
            <a:pPr lvl="0">
              <a:buSzPct val="45000"/>
              <a:buFont typeface="Wingdings" panose="05000000000000000000" pitchFamily="2" charset="2"/>
              <a:buChar char="Ø"/>
            </a:pPr>
            <a:r>
              <a:rPr lang="en-US" sz="2400" dirty="0" err="1" smtClean="0"/>
              <a:t>Quando</a:t>
            </a:r>
            <a:r>
              <a:rPr lang="en-US" sz="2400" dirty="0" smtClean="0"/>
              <a:t> </a:t>
            </a:r>
            <a:r>
              <a:rPr lang="en-US" sz="2400" dirty="0" err="1" smtClean="0"/>
              <a:t>todos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carros</a:t>
            </a:r>
            <a:r>
              <a:rPr lang="en-US" sz="2400" dirty="0" smtClean="0"/>
              <a:t> </a:t>
            </a:r>
            <a:r>
              <a:rPr lang="en-US" sz="2400" dirty="0" err="1" smtClean="0"/>
              <a:t>atingirem</a:t>
            </a:r>
            <a:r>
              <a:rPr lang="en-US" sz="2400" dirty="0" smtClean="0"/>
              <a:t> o </a:t>
            </a:r>
            <a:r>
              <a:rPr lang="en-US" sz="2400" dirty="0" err="1" smtClean="0"/>
              <a:t>ponto</a:t>
            </a:r>
            <a:r>
              <a:rPr lang="en-US" sz="2400" dirty="0" smtClean="0"/>
              <a:t> final, a </a:t>
            </a:r>
            <a:r>
              <a:rPr lang="en-US" sz="2400" dirty="0" err="1" smtClean="0"/>
              <a:t>simulação</a:t>
            </a:r>
            <a:r>
              <a:rPr lang="en-US" sz="2400" dirty="0" smtClean="0"/>
              <a:t> </a:t>
            </a:r>
            <a:r>
              <a:rPr lang="en-US" sz="2400" dirty="0" err="1" smtClean="0"/>
              <a:t>está</a:t>
            </a:r>
            <a:r>
              <a:rPr lang="en-US" sz="2400" dirty="0" smtClean="0"/>
              <a:t> </a:t>
            </a:r>
            <a:r>
              <a:rPr lang="en-US" sz="2400" dirty="0" err="1" smtClean="0"/>
              <a:t>encerrada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8945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565150"/>
            <a:ext cx="9072563" cy="9461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378013" rtl="0" eaLnBrk="1" latinLnBrk="0" hangingPunct="1">
              <a:spcBef>
                <a:spcPct val="0"/>
              </a:spcBef>
              <a:buNone/>
              <a:defRPr sz="3473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	Finalização da Simulação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534" y="2092405"/>
            <a:ext cx="3334215" cy="240063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3" y="1511300"/>
            <a:ext cx="4048690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35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42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565150"/>
            <a:ext cx="9072563" cy="946150"/>
          </a:xfrm>
        </p:spPr>
        <p:txBody>
          <a:bodyPr>
            <a:spAutoFit/>
          </a:bodyPr>
          <a:lstStyle/>
          <a:p>
            <a:pPr lvl="0"/>
            <a:r>
              <a:rPr lang="en-US" sz="5400" dirty="0" smtClean="0"/>
              <a:t>	</a:t>
            </a:r>
            <a:r>
              <a:rPr lang="en-US" sz="4400" dirty="0" err="1" smtClean="0"/>
              <a:t>Trabalho</a:t>
            </a:r>
            <a:r>
              <a:rPr lang="en-US" sz="4400" dirty="0" smtClean="0"/>
              <a:t> </a:t>
            </a:r>
            <a:r>
              <a:rPr lang="en-US" sz="4400" dirty="0"/>
              <a:t>1  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-1" y="1978051"/>
            <a:ext cx="9072563" cy="3529012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600" dirty="0" err="1" smtClean="0"/>
              <a:t>Ferramenta</a:t>
            </a:r>
            <a:r>
              <a:rPr lang="en-US" sz="3600" dirty="0"/>
              <a:t>: CPN Tools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err="1"/>
              <a:t>Linguagem</a:t>
            </a:r>
            <a:r>
              <a:rPr lang="en-US" sz="3600" dirty="0"/>
              <a:t>: Standard 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565150"/>
            <a:ext cx="9072563" cy="946150"/>
          </a:xfrm>
        </p:spPr>
        <p:txBody>
          <a:bodyPr/>
          <a:lstStyle/>
          <a:p>
            <a:pPr lvl="0"/>
            <a:r>
              <a:rPr lang="en-US" dirty="0" smtClean="0"/>
              <a:t>	</a:t>
            </a:r>
            <a:r>
              <a:rPr lang="en-US" dirty="0" err="1" smtClean="0"/>
              <a:t>Conceitos</a:t>
            </a:r>
            <a:r>
              <a:rPr lang="en-US" dirty="0"/>
              <a:t>: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0" y="1655763"/>
            <a:ext cx="9072563" cy="2959100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 err="1"/>
              <a:t>Simulação</a:t>
            </a:r>
            <a:r>
              <a:rPr lang="en-US" sz="2800" dirty="0"/>
              <a:t> de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 smtClean="0"/>
              <a:t>cidade</a:t>
            </a:r>
            <a:r>
              <a:rPr lang="en-US" sz="2800" dirty="0" smtClean="0"/>
              <a:t> e </a:t>
            </a:r>
            <a:r>
              <a:rPr lang="en-US" sz="2800" dirty="0" err="1" smtClean="0"/>
              <a:t>trânsito</a:t>
            </a:r>
            <a:endParaRPr lang="en-US" sz="2800" dirty="0"/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err="1"/>
              <a:t>Carros</a:t>
            </a:r>
            <a:r>
              <a:rPr lang="en-US" sz="2800" dirty="0"/>
              <a:t> </a:t>
            </a:r>
            <a:r>
              <a:rPr lang="en-US" sz="2800" dirty="0" err="1"/>
              <a:t>identificados</a:t>
            </a:r>
            <a:r>
              <a:rPr lang="en-US" sz="2800" dirty="0"/>
              <a:t> </a:t>
            </a:r>
            <a:r>
              <a:rPr lang="en-US" sz="2800" dirty="0" err="1"/>
              <a:t>separadamente</a:t>
            </a:r>
            <a:endParaRPr lang="en-US" sz="2800" dirty="0"/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err="1"/>
              <a:t>Listas</a:t>
            </a:r>
            <a:r>
              <a:rPr lang="en-US" sz="2800" dirty="0"/>
              <a:t> de </a:t>
            </a:r>
            <a:r>
              <a:rPr lang="en-US" sz="2800" dirty="0" err="1"/>
              <a:t>garagens</a:t>
            </a:r>
            <a:r>
              <a:rPr lang="en-US" sz="2800" dirty="0"/>
              <a:t> </a:t>
            </a:r>
            <a:r>
              <a:rPr lang="en-US" sz="2800" dirty="0" err="1" smtClean="0"/>
              <a:t>exclusiva</a:t>
            </a:r>
            <a:r>
              <a:rPr lang="en-US" sz="2800" dirty="0" smtClean="0"/>
              <a:t> </a:t>
            </a:r>
            <a:r>
              <a:rPr lang="en-US" sz="2800" dirty="0"/>
              <a:t>a </a:t>
            </a:r>
            <a:r>
              <a:rPr lang="en-US" sz="2800" dirty="0" err="1"/>
              <a:t>cada</a:t>
            </a:r>
            <a:r>
              <a:rPr lang="en-US" sz="2800" dirty="0"/>
              <a:t> </a:t>
            </a:r>
            <a:r>
              <a:rPr lang="en-US" sz="2800" dirty="0" err="1"/>
              <a:t>carro</a:t>
            </a:r>
            <a:endParaRPr lang="en-US" sz="2800" dirty="0"/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err="1"/>
              <a:t>Cobrança</a:t>
            </a:r>
            <a:r>
              <a:rPr lang="en-US" sz="2800" dirty="0"/>
              <a:t> de </a:t>
            </a:r>
            <a:r>
              <a:rPr lang="en-US" sz="2800" dirty="0" smtClean="0"/>
              <a:t>taxa </a:t>
            </a:r>
            <a:r>
              <a:rPr lang="en-US" sz="2800" dirty="0" err="1"/>
              <a:t>ao</a:t>
            </a:r>
            <a:r>
              <a:rPr lang="en-US" sz="2800" dirty="0"/>
              <a:t> </a:t>
            </a:r>
            <a:r>
              <a:rPr lang="en-US" sz="2800" dirty="0" err="1"/>
              <a:t>estacionar</a:t>
            </a:r>
            <a:endParaRPr lang="en-US" sz="2800" dirty="0"/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smtClean="0"/>
              <a:t>Check-out </a:t>
            </a:r>
            <a:r>
              <a:rPr lang="en-US" sz="2800" dirty="0"/>
              <a:t>de </a:t>
            </a:r>
            <a:r>
              <a:rPr lang="en-US" sz="2800" dirty="0" err="1"/>
              <a:t>valores</a:t>
            </a:r>
            <a:r>
              <a:rPr lang="en-US" sz="2800" dirty="0"/>
              <a:t> </a:t>
            </a:r>
            <a:r>
              <a:rPr lang="en-US" sz="2800" dirty="0" err="1"/>
              <a:t>ao</a:t>
            </a:r>
            <a:r>
              <a:rPr lang="en-US" sz="2800" dirty="0"/>
              <a:t> final da </a:t>
            </a:r>
            <a:r>
              <a:rPr lang="en-US" sz="2800" dirty="0" err="1"/>
              <a:t>simulação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565150"/>
            <a:ext cx="9072563" cy="946150"/>
          </a:xfrm>
        </p:spPr>
        <p:txBody>
          <a:bodyPr/>
          <a:lstStyle/>
          <a:p>
            <a:pPr lvl="0"/>
            <a:r>
              <a:rPr lang="en-US" dirty="0" smtClean="0"/>
              <a:t>	</a:t>
            </a:r>
            <a:r>
              <a:rPr lang="en-US" dirty="0" err="1" smtClean="0"/>
              <a:t>Simulação</a:t>
            </a:r>
            <a:r>
              <a:rPr lang="en-US" dirty="0" smtClean="0"/>
              <a:t> </a:t>
            </a:r>
            <a:r>
              <a:rPr lang="en-US" dirty="0"/>
              <a:t>da </a:t>
            </a:r>
            <a:r>
              <a:rPr lang="en-US" dirty="0" err="1"/>
              <a:t>cidade</a:t>
            </a:r>
            <a:endParaRPr lang="en-US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0" y="1655763"/>
            <a:ext cx="9072563" cy="2959100"/>
          </a:xfrm>
        </p:spPr>
        <p:txBody>
          <a:bodyPr>
            <a:normAutofit fontScale="925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 err="1"/>
              <a:t>Dividida</a:t>
            </a:r>
            <a:r>
              <a:rPr lang="en-US" sz="2800" dirty="0"/>
              <a:t> </a:t>
            </a:r>
            <a:r>
              <a:rPr lang="en-US" sz="2800" dirty="0" err="1"/>
              <a:t>geometricamente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quadras</a:t>
            </a:r>
            <a:endParaRPr lang="en-US" sz="2800" dirty="0"/>
          </a:p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Entre </a:t>
            </a:r>
            <a:r>
              <a:rPr lang="en-US" sz="2800" dirty="0" err="1"/>
              <a:t>duas</a:t>
            </a:r>
            <a:r>
              <a:rPr lang="en-US" sz="2800" dirty="0"/>
              <a:t> </a:t>
            </a:r>
            <a:r>
              <a:rPr lang="en-US" sz="2800" dirty="0" err="1"/>
              <a:t>quadras</a:t>
            </a:r>
            <a:r>
              <a:rPr lang="en-US" sz="2800" dirty="0"/>
              <a:t> </a:t>
            </a:r>
            <a:r>
              <a:rPr lang="en-US" sz="2800" dirty="0" err="1"/>
              <a:t>contém</a:t>
            </a:r>
            <a:r>
              <a:rPr lang="en-US" sz="2800" dirty="0"/>
              <a:t>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 smtClean="0"/>
              <a:t>avenida</a:t>
            </a:r>
            <a:endParaRPr lang="en-US" sz="2800" dirty="0"/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err="1" smtClean="0"/>
              <a:t>Nos</a:t>
            </a:r>
            <a:r>
              <a:rPr lang="en-US" sz="2800" dirty="0" smtClean="0"/>
              <a:t> </a:t>
            </a:r>
            <a:r>
              <a:rPr lang="en-US" sz="2800" dirty="0" err="1"/>
              <a:t>cruzamentos</a:t>
            </a:r>
            <a:r>
              <a:rPr lang="en-US" sz="2800" dirty="0"/>
              <a:t> </a:t>
            </a:r>
            <a:r>
              <a:rPr lang="en-US" sz="2800" dirty="0" err="1"/>
              <a:t>são</a:t>
            </a:r>
            <a:r>
              <a:rPr lang="en-US" sz="2800" dirty="0"/>
              <a:t> </a:t>
            </a:r>
            <a:r>
              <a:rPr lang="en-US" sz="2800" dirty="0" err="1"/>
              <a:t>utilizados</a:t>
            </a:r>
            <a:r>
              <a:rPr lang="en-US" sz="2800" dirty="0"/>
              <a:t> </a:t>
            </a:r>
            <a:r>
              <a:rPr lang="en-US" sz="2800" dirty="0" err="1"/>
              <a:t>semáforos</a:t>
            </a:r>
            <a:r>
              <a:rPr lang="en-US" sz="2800" dirty="0"/>
              <a:t> (</a:t>
            </a:r>
            <a:r>
              <a:rPr lang="en-US" sz="2800" dirty="0" err="1"/>
              <a:t>será</a:t>
            </a:r>
            <a:r>
              <a:rPr lang="en-US" sz="2800" dirty="0"/>
              <a:t> </a:t>
            </a:r>
            <a:r>
              <a:rPr lang="en-US" sz="2800" dirty="0" err="1"/>
              <a:t>explicado</a:t>
            </a:r>
            <a:r>
              <a:rPr lang="en-US" sz="2800" dirty="0"/>
              <a:t> </a:t>
            </a:r>
            <a:r>
              <a:rPr lang="en-US" sz="2800" dirty="0" err="1"/>
              <a:t>melhor</a:t>
            </a:r>
            <a:r>
              <a:rPr lang="en-US" sz="2800" dirty="0"/>
              <a:t> </a:t>
            </a:r>
            <a:r>
              <a:rPr lang="en-US" sz="2800" dirty="0" err="1"/>
              <a:t>posteriormente</a:t>
            </a:r>
            <a:r>
              <a:rPr lang="en-US" sz="2800" dirty="0"/>
              <a:t>), </a:t>
            </a:r>
            <a:r>
              <a:rPr lang="en-US" sz="2800" dirty="0" err="1"/>
              <a:t>evitando</a:t>
            </a:r>
            <a:r>
              <a:rPr lang="en-US" sz="2800" dirty="0"/>
              <a:t> </a:t>
            </a:r>
            <a:r>
              <a:rPr lang="en-US" sz="2800" dirty="0" err="1"/>
              <a:t>colisões</a:t>
            </a:r>
            <a:endParaRPr lang="en-US" sz="2800" dirty="0"/>
          </a:p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 </a:t>
            </a:r>
            <a:r>
              <a:rPr lang="en-US" sz="2800" dirty="0" err="1" smtClean="0"/>
              <a:t>Foi</a:t>
            </a:r>
            <a:r>
              <a:rPr lang="en-US" sz="2800" dirty="0" smtClean="0"/>
              <a:t> </a:t>
            </a:r>
            <a:r>
              <a:rPr lang="en-US" sz="2800" dirty="0" err="1" smtClean="0"/>
              <a:t>adotado</a:t>
            </a:r>
            <a:r>
              <a:rPr lang="en-US" sz="2800" dirty="0" smtClean="0"/>
              <a:t>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conveção</a:t>
            </a:r>
            <a:r>
              <a:rPr lang="en-US" sz="2800" dirty="0"/>
              <a:t> </a:t>
            </a:r>
            <a:r>
              <a:rPr lang="en-US" sz="2800" dirty="0" err="1"/>
              <a:t>ruas</a:t>
            </a:r>
            <a:r>
              <a:rPr lang="en-US" sz="2800" dirty="0"/>
              <a:t> de </a:t>
            </a:r>
            <a:r>
              <a:rPr lang="en-US" sz="2800" dirty="0" err="1"/>
              <a:t>sentido</a:t>
            </a:r>
            <a:r>
              <a:rPr lang="en-US" sz="2800" dirty="0"/>
              <a:t> </a:t>
            </a:r>
            <a:r>
              <a:rPr lang="en-US" sz="2800" dirty="0" err="1"/>
              <a:t>único</a:t>
            </a:r>
            <a:endParaRPr lang="en-US" sz="2800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503999" y="209862"/>
            <a:ext cx="9071640" cy="1302138"/>
          </a:xfrm>
        </p:spPr>
        <p:txBody>
          <a:bodyPr/>
          <a:lstStyle/>
          <a:p>
            <a:r>
              <a:rPr lang="pt-BR" dirty="0" smtClean="0"/>
              <a:t>Cidade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316" y="959370"/>
            <a:ext cx="6137180" cy="4485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565150"/>
            <a:ext cx="9072563" cy="946150"/>
          </a:xfrm>
        </p:spPr>
        <p:txBody>
          <a:bodyPr/>
          <a:lstStyle/>
          <a:p>
            <a:pPr lvl="0"/>
            <a:r>
              <a:rPr lang="en-US" dirty="0" smtClean="0"/>
              <a:t>	</a:t>
            </a:r>
            <a:r>
              <a:rPr lang="en-US" dirty="0" err="1" smtClean="0"/>
              <a:t>Carros</a:t>
            </a:r>
            <a:endParaRPr lang="en-US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0" y="1655762"/>
            <a:ext cx="9072563" cy="3261011"/>
          </a:xfrm>
        </p:spPr>
        <p:txBody>
          <a:bodyPr>
            <a:noAutofit/>
          </a:bodyPr>
          <a:lstStyle/>
          <a:p>
            <a:pPr lvl="0"/>
            <a:r>
              <a:rPr lang="en-US" sz="2200" dirty="0" err="1" smtClean="0"/>
              <a:t>Formados</a:t>
            </a:r>
            <a:r>
              <a:rPr lang="en-US" sz="2200" dirty="0" smtClean="0"/>
              <a:t> </a:t>
            </a:r>
            <a:r>
              <a:rPr lang="en-US" sz="2200" dirty="0" err="1" smtClean="0"/>
              <a:t>por</a:t>
            </a:r>
            <a:r>
              <a:rPr lang="en-US" sz="2200" dirty="0" smtClean="0"/>
              <a:t> um </a:t>
            </a:r>
            <a:r>
              <a:rPr lang="en-US" sz="2200" dirty="0" err="1" smtClean="0"/>
              <a:t>tupla</a:t>
            </a:r>
            <a:r>
              <a:rPr lang="en-US" sz="2200" dirty="0" smtClean="0"/>
              <a:t> de 5 </a:t>
            </a:r>
            <a:r>
              <a:rPr lang="en-US" sz="2200" dirty="0" err="1" smtClean="0"/>
              <a:t>elementos</a:t>
            </a:r>
            <a:r>
              <a:rPr lang="en-US" sz="2200" dirty="0" smtClean="0"/>
              <a:t>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200" dirty="0" smtClean="0"/>
              <a:t>A </a:t>
            </a:r>
            <a:r>
              <a:rPr lang="en-US" sz="2200" dirty="0" err="1" smtClean="0"/>
              <a:t>identificação</a:t>
            </a:r>
            <a:r>
              <a:rPr lang="en-US" sz="2200" dirty="0" smtClean="0"/>
              <a:t> do </a:t>
            </a:r>
            <a:r>
              <a:rPr lang="en-US" sz="2200" dirty="0" err="1" smtClean="0"/>
              <a:t>carro</a:t>
            </a:r>
            <a:r>
              <a:rPr lang="en-US" sz="2200" dirty="0" smtClean="0"/>
              <a:t> </a:t>
            </a:r>
            <a:r>
              <a:rPr lang="en-US" sz="2200" dirty="0" err="1" smtClean="0"/>
              <a:t>como</a:t>
            </a:r>
            <a:r>
              <a:rPr lang="en-US" sz="2200" dirty="0" smtClean="0"/>
              <a:t> um </a:t>
            </a:r>
            <a:r>
              <a:rPr lang="en-US" sz="2200" dirty="0" err="1" smtClean="0"/>
              <a:t>inteiro</a:t>
            </a:r>
            <a:endParaRPr lang="en-US" sz="2200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sz="2200" dirty="0" err="1" smtClean="0"/>
              <a:t>Três</a:t>
            </a:r>
            <a:r>
              <a:rPr lang="en-US" sz="2200" dirty="0" smtClean="0"/>
              <a:t> </a:t>
            </a:r>
            <a:r>
              <a:rPr lang="en-US" sz="2200" dirty="0" err="1" smtClean="0"/>
              <a:t>listas</a:t>
            </a:r>
            <a:r>
              <a:rPr lang="en-US" sz="2200" dirty="0" smtClean="0"/>
              <a:t> de </a:t>
            </a:r>
            <a:r>
              <a:rPr lang="en-US" sz="2200" dirty="0" err="1" smtClean="0"/>
              <a:t>inteiros</a:t>
            </a:r>
            <a:r>
              <a:rPr lang="en-US" sz="2200" dirty="0" smtClean="0"/>
              <a:t>, </a:t>
            </a:r>
            <a:r>
              <a:rPr lang="en-US" sz="2200" dirty="0" err="1" smtClean="0"/>
              <a:t>cada</a:t>
            </a:r>
            <a:r>
              <a:rPr lang="en-US" sz="2200" dirty="0" smtClean="0"/>
              <a:t> </a:t>
            </a:r>
            <a:r>
              <a:rPr lang="en-US" sz="2200" dirty="0" err="1" smtClean="0"/>
              <a:t>uma</a:t>
            </a:r>
            <a:r>
              <a:rPr lang="en-US" sz="2200" dirty="0" smtClean="0"/>
              <a:t> </a:t>
            </a:r>
            <a:r>
              <a:rPr lang="en-US" sz="2200" dirty="0" err="1" smtClean="0"/>
              <a:t>correspondente</a:t>
            </a:r>
            <a:r>
              <a:rPr lang="en-US" sz="2200" dirty="0" smtClean="0"/>
              <a:t> as </a:t>
            </a:r>
            <a:r>
              <a:rPr lang="en-US" sz="2200" dirty="0" err="1" smtClean="0"/>
              <a:t>garagens</a:t>
            </a:r>
            <a:r>
              <a:rPr lang="en-US" sz="2200" dirty="0" smtClean="0"/>
              <a:t> </a:t>
            </a:r>
            <a:r>
              <a:rPr lang="en-US" sz="2200" dirty="0" err="1" smtClean="0"/>
              <a:t>que</a:t>
            </a:r>
            <a:r>
              <a:rPr lang="en-US" sz="2200" dirty="0" smtClean="0"/>
              <a:t> é </a:t>
            </a:r>
            <a:r>
              <a:rPr lang="en-US" sz="2200" dirty="0" err="1" smtClean="0"/>
              <a:t>permitido</a:t>
            </a:r>
            <a:r>
              <a:rPr lang="en-US" sz="2200" dirty="0" smtClean="0"/>
              <a:t> o </a:t>
            </a:r>
            <a:r>
              <a:rPr lang="en-US" sz="2200" dirty="0" err="1" smtClean="0"/>
              <a:t>carro</a:t>
            </a:r>
            <a:r>
              <a:rPr lang="en-US" sz="2200" dirty="0" smtClean="0"/>
              <a:t> </a:t>
            </a:r>
            <a:r>
              <a:rPr lang="en-US" sz="2200" dirty="0" err="1" smtClean="0"/>
              <a:t>estacionar</a:t>
            </a:r>
            <a:endParaRPr lang="en-US" sz="2200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sz="2200" dirty="0" smtClean="0"/>
              <a:t>Uma </a:t>
            </a:r>
            <a:r>
              <a:rPr lang="en-US" sz="2200" dirty="0" err="1"/>
              <a:t>ú</a:t>
            </a:r>
            <a:r>
              <a:rPr lang="en-US" sz="2200" dirty="0" err="1" smtClean="0"/>
              <a:t>ltima</a:t>
            </a:r>
            <a:r>
              <a:rPr lang="en-US" sz="2200" dirty="0" smtClean="0"/>
              <a:t> </a:t>
            </a:r>
            <a:r>
              <a:rPr lang="en-US" sz="2200" dirty="0" err="1" smtClean="0"/>
              <a:t>lista</a:t>
            </a:r>
            <a:r>
              <a:rPr lang="en-US" sz="2200" dirty="0" smtClean="0"/>
              <a:t>, </a:t>
            </a:r>
            <a:r>
              <a:rPr lang="en-US" sz="2200" dirty="0" err="1" smtClean="0"/>
              <a:t>inicialmente</a:t>
            </a:r>
            <a:r>
              <a:rPr lang="en-US" sz="2200" dirty="0" smtClean="0"/>
              <a:t> </a:t>
            </a:r>
            <a:r>
              <a:rPr lang="en-US" sz="2200" dirty="0" err="1" smtClean="0"/>
              <a:t>vazia</a:t>
            </a:r>
            <a:r>
              <a:rPr lang="en-US" sz="2200" dirty="0" smtClean="0"/>
              <a:t>, para </a:t>
            </a:r>
            <a:r>
              <a:rPr lang="en-US" sz="2200" dirty="0" err="1" smtClean="0"/>
              <a:t>armazenar</a:t>
            </a:r>
            <a:r>
              <a:rPr lang="en-US" sz="2200" dirty="0" smtClean="0"/>
              <a:t> </a:t>
            </a:r>
            <a:r>
              <a:rPr lang="en-US" sz="2200" dirty="0" err="1" smtClean="0"/>
              <a:t>os</a:t>
            </a:r>
            <a:r>
              <a:rPr lang="en-US" sz="2200" dirty="0" smtClean="0"/>
              <a:t> </a:t>
            </a:r>
            <a:r>
              <a:rPr lang="en-US" sz="2200" dirty="0" err="1" smtClean="0"/>
              <a:t>valores</a:t>
            </a:r>
            <a:r>
              <a:rPr lang="en-US" sz="2200" dirty="0" smtClean="0"/>
              <a:t> </a:t>
            </a:r>
            <a:r>
              <a:rPr lang="en-US" sz="2200" dirty="0" err="1" smtClean="0"/>
              <a:t>que</a:t>
            </a:r>
            <a:r>
              <a:rPr lang="en-US" sz="2200" dirty="0" smtClean="0"/>
              <a:t> o </a:t>
            </a:r>
            <a:r>
              <a:rPr lang="en-US" sz="2200" dirty="0" err="1" smtClean="0"/>
              <a:t>carro</a:t>
            </a:r>
            <a:r>
              <a:rPr lang="en-US" sz="2200" dirty="0" smtClean="0"/>
              <a:t> </a:t>
            </a:r>
            <a:r>
              <a:rPr lang="en-US" sz="2200" dirty="0" err="1" smtClean="0"/>
              <a:t>pagará</a:t>
            </a:r>
            <a:r>
              <a:rPr lang="en-US" sz="2200" dirty="0" smtClean="0"/>
              <a:t> </a:t>
            </a:r>
            <a:r>
              <a:rPr lang="en-US" sz="2200" dirty="0" err="1" smtClean="0"/>
              <a:t>ao</a:t>
            </a:r>
            <a:r>
              <a:rPr lang="en-US" sz="2200" dirty="0" smtClean="0"/>
              <a:t> </a:t>
            </a:r>
            <a:r>
              <a:rPr lang="en-US" sz="2200" dirty="0" err="1" smtClean="0"/>
              <a:t>fim</a:t>
            </a:r>
            <a:r>
              <a:rPr lang="en-US" sz="2200" dirty="0" smtClean="0"/>
              <a:t> da </a:t>
            </a:r>
            <a:r>
              <a:rPr lang="en-US" sz="2200" dirty="0" err="1" smtClean="0"/>
              <a:t>simulação</a:t>
            </a:r>
            <a:r>
              <a:rPr lang="en-US" sz="2200" dirty="0" smtClean="0"/>
              <a:t> </a:t>
            </a:r>
            <a:r>
              <a:rPr lang="en-US" sz="2200" dirty="0" err="1" smtClean="0"/>
              <a:t>por</a:t>
            </a:r>
            <a:r>
              <a:rPr lang="en-US" sz="2200" dirty="0" smtClean="0"/>
              <a:t> </a:t>
            </a:r>
            <a:r>
              <a:rPr lang="en-US" sz="2200" dirty="0" err="1" smtClean="0"/>
              <a:t>utilizar</a:t>
            </a:r>
            <a:r>
              <a:rPr lang="en-US" sz="2200" dirty="0" smtClean="0"/>
              <a:t> as </a:t>
            </a:r>
            <a:r>
              <a:rPr lang="en-US" sz="2200" dirty="0" err="1" smtClean="0"/>
              <a:t>garagens</a:t>
            </a:r>
            <a:endParaRPr lang="en-US" sz="2200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sz="2200" dirty="0" smtClean="0"/>
              <a:t>Ex.: (id, </a:t>
            </a:r>
            <a:r>
              <a:rPr lang="en-US" sz="2200" dirty="0" err="1" smtClean="0"/>
              <a:t>listaGrátis</a:t>
            </a:r>
            <a:r>
              <a:rPr lang="en-US" sz="2200" dirty="0" smtClean="0"/>
              <a:t>, </a:t>
            </a:r>
            <a:r>
              <a:rPr lang="en-US" sz="2200" dirty="0" err="1" smtClean="0"/>
              <a:t>listaEconômica</a:t>
            </a:r>
            <a:r>
              <a:rPr lang="en-US" sz="2200" dirty="0" smtClean="0"/>
              <a:t>, </a:t>
            </a:r>
            <a:r>
              <a:rPr lang="en-US" sz="2200" dirty="0" err="1" smtClean="0"/>
              <a:t>listaPremium</a:t>
            </a:r>
            <a:r>
              <a:rPr lang="en-US" sz="2200" dirty="0" smtClean="0"/>
              <a:t>, </a:t>
            </a:r>
            <a:r>
              <a:rPr lang="en-US" sz="2200" dirty="0" err="1" smtClean="0"/>
              <a:t>listaPagamento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534220" y="374332"/>
            <a:ext cx="9186901" cy="1087210"/>
          </a:xfrm>
        </p:spPr>
        <p:txBody>
          <a:bodyPr/>
          <a:lstStyle/>
          <a:p>
            <a:pPr lvl="0"/>
            <a:r>
              <a:rPr lang="en-US" sz="3200" dirty="0" err="1"/>
              <a:t>Declaração</a:t>
            </a:r>
            <a:r>
              <a:rPr lang="en-US" sz="3200" dirty="0"/>
              <a:t> dos </a:t>
            </a:r>
            <a:r>
              <a:rPr lang="en-US" sz="3200" dirty="0" err="1"/>
              <a:t>carros</a:t>
            </a:r>
            <a:r>
              <a:rPr lang="en-US" sz="3200" dirty="0"/>
              <a:t> e </a:t>
            </a:r>
            <a:r>
              <a:rPr lang="en-US" sz="3200" dirty="0" err="1"/>
              <a:t>lista</a:t>
            </a:r>
            <a:r>
              <a:rPr lang="en-US" sz="3200" dirty="0"/>
              <a:t> de </a:t>
            </a:r>
            <a:r>
              <a:rPr lang="en-US" sz="3200" dirty="0" err="1"/>
              <a:t>Carros</a:t>
            </a:r>
            <a:endParaRPr lang="en-US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98" y="1206541"/>
            <a:ext cx="3477110" cy="163852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304" y="1206541"/>
            <a:ext cx="3028174" cy="408366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98" y="3297155"/>
            <a:ext cx="3477110" cy="1993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565150"/>
            <a:ext cx="9072563" cy="946150"/>
          </a:xfrm>
        </p:spPr>
        <p:txBody>
          <a:bodyPr/>
          <a:lstStyle/>
          <a:p>
            <a:pPr lvl="0"/>
            <a:r>
              <a:rPr lang="en-US" dirty="0" smtClean="0"/>
              <a:t>	</a:t>
            </a:r>
            <a:r>
              <a:rPr lang="en-US" dirty="0" err="1" smtClean="0"/>
              <a:t>Garagens</a:t>
            </a:r>
            <a:endParaRPr lang="en-US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0" y="1655763"/>
            <a:ext cx="9072563" cy="295910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No total, o </a:t>
            </a:r>
            <a:r>
              <a:rPr lang="en-US" sz="2400" dirty="0" err="1"/>
              <a:t>projeto</a:t>
            </a:r>
            <a:r>
              <a:rPr lang="en-US" sz="2400" dirty="0"/>
              <a:t> </a:t>
            </a:r>
            <a:r>
              <a:rPr lang="en-US" sz="2400" dirty="0" err="1"/>
              <a:t>contém</a:t>
            </a:r>
            <a:r>
              <a:rPr lang="en-US" sz="2400" dirty="0"/>
              <a:t>:</a:t>
            </a:r>
          </a:p>
          <a:p>
            <a:pPr lvl="0">
              <a:buSzPct val="45000"/>
              <a:buFont typeface="Wingdings" panose="05000000000000000000" pitchFamily="2" charset="2"/>
              <a:buChar char="Ø"/>
            </a:pPr>
            <a:r>
              <a:rPr lang="en-US" sz="2400" dirty="0"/>
              <a:t>36 </a:t>
            </a:r>
            <a:r>
              <a:rPr lang="en-US" sz="2400" dirty="0" err="1"/>
              <a:t>garagens</a:t>
            </a:r>
            <a:r>
              <a:rPr lang="en-US" sz="2400" dirty="0"/>
              <a:t> </a:t>
            </a:r>
            <a:r>
              <a:rPr lang="en-US" sz="2400" dirty="0" err="1"/>
              <a:t>identificadas</a:t>
            </a:r>
            <a:r>
              <a:rPr lang="en-US" sz="2400" dirty="0"/>
              <a:t> </a:t>
            </a:r>
            <a:r>
              <a:rPr lang="en-US" sz="2400" dirty="0" err="1"/>
              <a:t>separadamente</a:t>
            </a:r>
            <a:endParaRPr lang="en-US" sz="2400" dirty="0"/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Valor das </a:t>
            </a:r>
            <a:r>
              <a:rPr lang="en-US" sz="2400" dirty="0" err="1"/>
              <a:t>garagens</a:t>
            </a:r>
            <a:r>
              <a:rPr lang="en-US" sz="2400" dirty="0"/>
              <a:t> </a:t>
            </a:r>
            <a:r>
              <a:rPr lang="en-US" sz="2400" dirty="0" err="1"/>
              <a:t>econômicas</a:t>
            </a:r>
            <a:r>
              <a:rPr lang="en-US" sz="2400" dirty="0"/>
              <a:t>: 5 </a:t>
            </a:r>
            <a:r>
              <a:rPr lang="en-US" sz="2400" dirty="0" err="1"/>
              <a:t>unidades</a:t>
            </a:r>
            <a:endParaRPr lang="en-US" sz="2400" dirty="0"/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Valor das </a:t>
            </a:r>
            <a:r>
              <a:rPr lang="en-US" sz="2400" dirty="0" err="1"/>
              <a:t>garagens</a:t>
            </a:r>
            <a:r>
              <a:rPr lang="en-US" sz="2400" dirty="0"/>
              <a:t> premium: 10 </a:t>
            </a:r>
            <a:r>
              <a:rPr lang="en-US" sz="2400" dirty="0" err="1"/>
              <a:t>unidades</a:t>
            </a:r>
            <a:endParaRPr lang="en-US" sz="2400" dirty="0"/>
          </a:p>
          <a:p>
            <a:pPr lvl="0">
              <a:buSzPct val="45000"/>
              <a:buFont typeface="Wingdings" panose="05000000000000000000" pitchFamily="2" charset="2"/>
              <a:buChar char="Ø"/>
            </a:pPr>
            <a:r>
              <a:rPr lang="en-US" sz="2400" dirty="0"/>
              <a:t>36 </a:t>
            </a:r>
            <a:r>
              <a:rPr lang="en-US" sz="2400" dirty="0" err="1"/>
              <a:t>garagens</a:t>
            </a:r>
            <a:r>
              <a:rPr lang="en-US" sz="2400" dirty="0"/>
              <a:t> de </a:t>
            </a:r>
            <a:r>
              <a:rPr lang="en-US" sz="2400" dirty="0" err="1"/>
              <a:t>rua</a:t>
            </a:r>
            <a:r>
              <a:rPr lang="en-US" sz="2400" dirty="0"/>
              <a:t> </a:t>
            </a:r>
            <a:r>
              <a:rPr lang="en-US" sz="2400" dirty="0" err="1"/>
              <a:t>idênticas</a:t>
            </a:r>
            <a:endParaRPr lang="en-US" sz="2400" dirty="0"/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Valor das </a:t>
            </a:r>
            <a:r>
              <a:rPr lang="en-US" sz="2400" dirty="0" err="1"/>
              <a:t>garagens</a:t>
            </a:r>
            <a:r>
              <a:rPr lang="en-US" sz="2400" dirty="0"/>
              <a:t> de </a:t>
            </a:r>
            <a:r>
              <a:rPr lang="en-US" sz="2400" dirty="0" err="1"/>
              <a:t>rua</a:t>
            </a:r>
            <a:r>
              <a:rPr lang="en-US" sz="2400" dirty="0"/>
              <a:t>: 2 </a:t>
            </a:r>
            <a:r>
              <a:rPr lang="en-US" sz="2400" dirty="0" err="1"/>
              <a:t>unidades</a:t>
            </a:r>
            <a:endParaRPr lang="en-US" sz="2400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565150"/>
            <a:ext cx="9072563" cy="9461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378013" rtl="0" eaLnBrk="1" latinLnBrk="0" hangingPunct="1">
              <a:spcBef>
                <a:spcPct val="0"/>
              </a:spcBef>
              <a:buNone/>
              <a:defRPr sz="3473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	</a:t>
            </a:r>
            <a:r>
              <a:rPr lang="en-US" dirty="0" err="1" smtClean="0"/>
              <a:t>Garagens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12" y="2033037"/>
            <a:ext cx="3052671" cy="218047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177" y="681121"/>
            <a:ext cx="4076392" cy="220364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76" y="3132368"/>
            <a:ext cx="4088094" cy="216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65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398</Words>
  <Application>Microsoft Office PowerPoint</Application>
  <PresentationFormat>Personalizar</PresentationFormat>
  <Paragraphs>65</Paragraphs>
  <Slides>17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Century Gothic</vt:lpstr>
      <vt:lpstr>DejaVu Sans</vt:lpstr>
      <vt:lpstr>Liberation Sans</vt:lpstr>
      <vt:lpstr>Liberation Serif</vt:lpstr>
      <vt:lpstr>StarSymbol</vt:lpstr>
      <vt:lpstr>Wingdings</vt:lpstr>
      <vt:lpstr>Wingdings 3</vt:lpstr>
      <vt:lpstr>Íon</vt:lpstr>
      <vt:lpstr>1_Íon</vt:lpstr>
      <vt:lpstr>Paradigmas de Linguagem de Programação</vt:lpstr>
      <vt:lpstr> Trabalho 1  </vt:lpstr>
      <vt:lpstr> Conceitos:</vt:lpstr>
      <vt:lpstr> Simulação da cidade</vt:lpstr>
      <vt:lpstr>Cidade</vt:lpstr>
      <vt:lpstr> Carros</vt:lpstr>
      <vt:lpstr>Declaração dos carros e lista de Carros</vt:lpstr>
      <vt:lpstr> Garagens</vt:lpstr>
      <vt:lpstr>Apresentação do PowerPoint</vt:lpstr>
      <vt:lpstr>Apresentação do PowerPoint</vt:lpstr>
      <vt:lpstr> Semáforo</vt:lpstr>
      <vt:lpstr>Apresentação do PowerPoint</vt:lpstr>
      <vt:lpstr> Ruas</vt:lpstr>
      <vt:lpstr>Apresentação do PowerPoint</vt:lpstr>
      <vt:lpstr> Finalização da Simulação</vt:lpstr>
      <vt:lpstr>Apresentação do PowerPoint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 Red</dc:title>
  <dc:creator>Luan Almeida</dc:creator>
  <cp:lastModifiedBy>Luan Almeida</cp:lastModifiedBy>
  <cp:revision>19</cp:revision>
  <dcterms:created xsi:type="dcterms:W3CDTF">2019-06-12T11:26:26Z</dcterms:created>
  <dcterms:modified xsi:type="dcterms:W3CDTF">2019-06-14T20:35:36Z</dcterms:modified>
</cp:coreProperties>
</file>