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49"/>
  </p:notesMasterIdLst>
  <p:sldIdLst>
    <p:sldId id="271" r:id="rId2"/>
    <p:sldId id="286" r:id="rId3"/>
    <p:sldId id="285" r:id="rId4"/>
    <p:sldId id="293" r:id="rId5"/>
    <p:sldId id="287" r:id="rId6"/>
    <p:sldId id="276" r:id="rId7"/>
    <p:sldId id="275" r:id="rId8"/>
    <p:sldId id="280" r:id="rId9"/>
    <p:sldId id="278" r:id="rId10"/>
    <p:sldId id="312" r:id="rId11"/>
    <p:sldId id="313" r:id="rId12"/>
    <p:sldId id="281" r:id="rId13"/>
    <p:sldId id="277" r:id="rId14"/>
    <p:sldId id="288" r:id="rId15"/>
    <p:sldId id="282" r:id="rId16"/>
    <p:sldId id="264" r:id="rId17"/>
    <p:sldId id="284" r:id="rId18"/>
    <p:sldId id="265" r:id="rId19"/>
    <p:sldId id="311" r:id="rId20"/>
    <p:sldId id="259" r:id="rId21"/>
    <p:sldId id="279" r:id="rId22"/>
    <p:sldId id="257" r:id="rId23"/>
    <p:sldId id="258" r:id="rId24"/>
    <p:sldId id="263" r:id="rId25"/>
    <p:sldId id="260" r:id="rId26"/>
    <p:sldId id="266" r:id="rId27"/>
    <p:sldId id="267" r:id="rId28"/>
    <p:sldId id="268" r:id="rId29"/>
    <p:sldId id="269" r:id="rId30"/>
    <p:sldId id="270" r:id="rId31"/>
    <p:sldId id="295" r:id="rId32"/>
    <p:sldId id="296" r:id="rId33"/>
    <p:sldId id="299" r:id="rId34"/>
    <p:sldId id="298" r:id="rId35"/>
    <p:sldId id="297" r:id="rId36"/>
    <p:sldId id="306" r:id="rId37"/>
    <p:sldId id="307" r:id="rId38"/>
    <p:sldId id="317" r:id="rId39"/>
    <p:sldId id="318" r:id="rId40"/>
    <p:sldId id="292" r:id="rId41"/>
    <p:sldId id="308" r:id="rId42"/>
    <p:sldId id="315" r:id="rId43"/>
    <p:sldId id="314" r:id="rId44"/>
    <p:sldId id="291" r:id="rId45"/>
    <p:sldId id="309" r:id="rId46"/>
    <p:sldId id="304" r:id="rId47"/>
    <p:sldId id="316" r:id="rId4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5405FE5-C2AC-65CF-F698-21153EF160D8}" name="Luan Rocha Do Amaral (Student at CentraleSupelec)" initials="LC" userId="S::luan.rocha-do-amaral@student-cs.fr::e86cd145-51fe-450f-b32b-a9cdcbbc1c26"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531864-3E53-374E-328C-0EF64D5C07DA}" v="14" dt="2023-01-22T21:41:53.378"/>
    <p1510:client id="{EE096220-C435-4F94-874C-CFD873D615EA}" v="1012" dt="2023-01-22T21:22:20.621"/>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8/10/relationships/authors" Target="authors.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an Rocha Do Amaral (Student at CentraleSupelec)" userId="S::luan.rocha-do-amaral@student-cs.fr::e86cd145-51fe-450f-b32b-a9cdcbbc1c26" providerId="AD" clId="Web-{0F401D19-BECB-490B-A611-1B883B3D6231}"/>
    <pc:docChg chg="addSld modSld">
      <pc:chgData name="Luan Rocha Do Amaral (Student at CentraleSupelec)" userId="S::luan.rocha-do-amaral@student-cs.fr::e86cd145-51fe-450f-b32b-a9cdcbbc1c26" providerId="AD" clId="Web-{0F401D19-BECB-490B-A611-1B883B3D6231}" dt="2022-12-15T20:09:17.248" v="46" actId="14100"/>
      <pc:docMkLst>
        <pc:docMk/>
      </pc:docMkLst>
      <pc:sldChg chg="addSp delSp modSp add replId">
        <pc:chgData name="Luan Rocha Do Amaral (Student at CentraleSupelec)" userId="S::luan.rocha-do-amaral@student-cs.fr::e86cd145-51fe-450f-b32b-a9cdcbbc1c26" providerId="AD" clId="Web-{0F401D19-BECB-490B-A611-1B883B3D6231}" dt="2022-12-15T20:07:39.729" v="28" actId="14100"/>
        <pc:sldMkLst>
          <pc:docMk/>
          <pc:sldMk cId="15334443" sldId="269"/>
        </pc:sldMkLst>
        <pc:spChg chg="mod">
          <ac:chgData name="Luan Rocha Do Amaral (Student at CentraleSupelec)" userId="S::luan.rocha-do-amaral@student-cs.fr::e86cd145-51fe-450f-b32b-a9cdcbbc1c26" providerId="AD" clId="Web-{0F401D19-BECB-490B-A611-1B883B3D6231}" dt="2022-12-15T20:07:29.932" v="25" actId="20577"/>
          <ac:spMkLst>
            <pc:docMk/>
            <pc:sldMk cId="15334443" sldId="269"/>
            <ac:spMk id="2" creationId="{B92508B0-AB92-AE58-7266-CADCC97923DB}"/>
          </ac:spMkLst>
        </pc:spChg>
        <pc:spChg chg="del mod">
          <ac:chgData name="Luan Rocha Do Amaral (Student at CentraleSupelec)" userId="S::luan.rocha-do-amaral@student-cs.fr::e86cd145-51fe-450f-b32b-a9cdcbbc1c26" providerId="AD" clId="Web-{0F401D19-BECB-490B-A611-1B883B3D6231}" dt="2022-12-15T20:07:11.712" v="5"/>
          <ac:spMkLst>
            <pc:docMk/>
            <pc:sldMk cId="15334443" sldId="269"/>
            <ac:spMk id="7" creationId="{085F289D-CF09-BAC3-F365-C7B5BC996E5E}"/>
          </ac:spMkLst>
        </pc:spChg>
        <pc:spChg chg="del">
          <ac:chgData name="Luan Rocha Do Amaral (Student at CentraleSupelec)" userId="S::luan.rocha-do-amaral@student-cs.fr::e86cd145-51fe-450f-b32b-a9cdcbbc1c26" providerId="AD" clId="Web-{0F401D19-BECB-490B-A611-1B883B3D6231}" dt="2022-12-15T20:07:02.149" v="3"/>
          <ac:spMkLst>
            <pc:docMk/>
            <pc:sldMk cId="15334443" sldId="269"/>
            <ac:spMk id="31" creationId="{A3B168A7-66FE-4359-9866-CBB841A729E6}"/>
          </ac:spMkLst>
        </pc:spChg>
        <pc:spChg chg="add">
          <ac:chgData name="Luan Rocha Do Amaral (Student at CentraleSupelec)" userId="S::luan.rocha-do-amaral@student-cs.fr::e86cd145-51fe-450f-b32b-a9cdcbbc1c26" providerId="AD" clId="Web-{0F401D19-BECB-490B-A611-1B883B3D6231}" dt="2022-12-15T20:07:02.149" v="3"/>
          <ac:spMkLst>
            <pc:docMk/>
            <pc:sldMk cId="15334443" sldId="269"/>
            <ac:spMk id="38" creationId="{A3B168A7-66FE-4359-9866-CBB841A729E6}"/>
          </ac:spMkLst>
        </pc:spChg>
        <pc:picChg chg="add mod">
          <ac:chgData name="Luan Rocha Do Amaral (Student at CentraleSupelec)" userId="S::luan.rocha-do-amaral@student-cs.fr::e86cd145-51fe-450f-b32b-a9cdcbbc1c26" providerId="AD" clId="Web-{0F401D19-BECB-490B-A611-1B883B3D6231}" dt="2022-12-15T20:07:39.729" v="28" actId="14100"/>
          <ac:picMkLst>
            <pc:docMk/>
            <pc:sldMk cId="15334443" sldId="269"/>
            <ac:picMk id="3" creationId="{3FC6AE3E-1B96-33C7-F9F7-A9493119BC4D}"/>
          </ac:picMkLst>
        </pc:picChg>
        <pc:picChg chg="del">
          <ac:chgData name="Luan Rocha Do Amaral (Student at CentraleSupelec)" userId="S::luan.rocha-do-amaral@student-cs.fr::e86cd145-51fe-450f-b32b-a9cdcbbc1c26" providerId="AD" clId="Web-{0F401D19-BECB-490B-A611-1B883B3D6231}" dt="2022-12-15T20:06:58.009" v="1"/>
          <ac:picMkLst>
            <pc:docMk/>
            <pc:sldMk cId="15334443" sldId="269"/>
            <ac:picMk id="11" creationId="{D84CEF04-9DD9-3D3A-B345-2D9521B1D5B4}"/>
          </ac:picMkLst>
        </pc:picChg>
        <pc:cxnChg chg="del">
          <ac:chgData name="Luan Rocha Do Amaral (Student at CentraleSupelec)" userId="S::luan.rocha-do-amaral@student-cs.fr::e86cd145-51fe-450f-b32b-a9cdcbbc1c26" providerId="AD" clId="Web-{0F401D19-BECB-490B-A611-1B883B3D6231}" dt="2022-12-15T20:07:02.149" v="3"/>
          <ac:cxnSpMkLst>
            <pc:docMk/>
            <pc:sldMk cId="15334443" sldId="269"/>
            <ac:cxnSpMk id="33" creationId="{F0748755-DDBC-46D0-91EC-1212A8EE2B40}"/>
          </ac:cxnSpMkLst>
        </pc:cxnChg>
        <pc:cxnChg chg="add">
          <ac:chgData name="Luan Rocha Do Amaral (Student at CentraleSupelec)" userId="S::luan.rocha-do-amaral@student-cs.fr::e86cd145-51fe-450f-b32b-a9cdcbbc1c26" providerId="AD" clId="Web-{0F401D19-BECB-490B-A611-1B883B3D6231}" dt="2022-12-15T20:07:02.149" v="3"/>
          <ac:cxnSpMkLst>
            <pc:docMk/>
            <pc:sldMk cId="15334443" sldId="269"/>
            <ac:cxnSpMk id="40" creationId="{F0748755-DDBC-46D0-91EC-1212A8EE2B40}"/>
          </ac:cxnSpMkLst>
        </pc:cxnChg>
      </pc:sldChg>
      <pc:sldChg chg="addSp delSp modSp add replId addAnim delAnim">
        <pc:chgData name="Luan Rocha Do Amaral (Student at CentraleSupelec)" userId="S::luan.rocha-do-amaral@student-cs.fr::e86cd145-51fe-450f-b32b-a9cdcbbc1c26" providerId="AD" clId="Web-{0F401D19-BECB-490B-A611-1B883B3D6231}" dt="2022-12-15T20:09:17.248" v="46" actId="14100"/>
        <pc:sldMkLst>
          <pc:docMk/>
          <pc:sldMk cId="1441478520" sldId="270"/>
        </pc:sldMkLst>
        <pc:spChg chg="mod ord">
          <ac:chgData name="Luan Rocha Do Amaral (Student at CentraleSupelec)" userId="S::luan.rocha-do-amaral@student-cs.fr::e86cd145-51fe-450f-b32b-a9cdcbbc1c26" providerId="AD" clId="Web-{0F401D19-BECB-490B-A611-1B883B3D6231}" dt="2022-12-15T20:09:17.248" v="46" actId="14100"/>
          <ac:spMkLst>
            <pc:docMk/>
            <pc:sldMk cId="1441478520" sldId="270"/>
            <ac:spMk id="2" creationId="{B92508B0-AB92-AE58-7266-CADCC97923DB}"/>
          </ac:spMkLst>
        </pc:spChg>
        <pc:spChg chg="add del">
          <ac:chgData name="Luan Rocha Do Amaral (Student at CentraleSupelec)" userId="S::luan.rocha-do-amaral@student-cs.fr::e86cd145-51fe-450f-b32b-a9cdcbbc1c26" providerId="AD" clId="Web-{0F401D19-BECB-490B-A611-1B883B3D6231}" dt="2022-12-15T20:08:52.825" v="41"/>
          <ac:spMkLst>
            <pc:docMk/>
            <pc:sldMk cId="1441478520" sldId="270"/>
            <ac:spMk id="38" creationId="{A3B168A7-66FE-4359-9866-CBB841A729E6}"/>
          </ac:spMkLst>
        </pc:spChg>
        <pc:spChg chg="add del">
          <ac:chgData name="Luan Rocha Do Amaral (Student at CentraleSupelec)" userId="S::luan.rocha-do-amaral@student-cs.fr::e86cd145-51fe-450f-b32b-a9cdcbbc1c26" providerId="AD" clId="Web-{0F401D19-BECB-490B-A611-1B883B3D6231}" dt="2022-12-15T20:08:48.950" v="36"/>
          <ac:spMkLst>
            <pc:docMk/>
            <pc:sldMk cId="1441478520" sldId="270"/>
            <ac:spMk id="47" creationId="{511C99DC-C3C5-4EBE-91DD-345109C3D6E0}"/>
          </ac:spMkLst>
        </pc:spChg>
        <pc:spChg chg="add del">
          <ac:chgData name="Luan Rocha Do Amaral (Student at CentraleSupelec)" userId="S::luan.rocha-do-amaral@student-cs.fr::e86cd145-51fe-450f-b32b-a9cdcbbc1c26" providerId="AD" clId="Web-{0F401D19-BECB-490B-A611-1B883B3D6231}" dt="2022-12-15T20:08:52.825" v="40"/>
          <ac:spMkLst>
            <pc:docMk/>
            <pc:sldMk cId="1441478520" sldId="270"/>
            <ac:spMk id="51" creationId="{FC542542-348B-FB37-590A-1A0C034F4ED6}"/>
          </ac:spMkLst>
        </pc:spChg>
        <pc:spChg chg="add del">
          <ac:chgData name="Luan Rocha Do Amaral (Student at CentraleSupelec)" userId="S::luan.rocha-do-amaral@student-cs.fr::e86cd145-51fe-450f-b32b-a9cdcbbc1c26" providerId="AD" clId="Web-{0F401D19-BECB-490B-A611-1B883B3D6231}" dt="2022-12-15T20:08:52.825" v="40"/>
          <ac:spMkLst>
            <pc:docMk/>
            <pc:sldMk cId="1441478520" sldId="270"/>
            <ac:spMk id="54" creationId="{41D7B59F-C43F-435D-A754-00854140FD6E}"/>
          </ac:spMkLst>
        </pc:spChg>
        <pc:spChg chg="add del">
          <ac:chgData name="Luan Rocha Do Amaral (Student at CentraleSupelec)" userId="S::luan.rocha-do-amaral@student-cs.fr::e86cd145-51fe-450f-b32b-a9cdcbbc1c26" providerId="AD" clId="Web-{0F401D19-BECB-490B-A611-1B883B3D6231}" dt="2022-12-15T20:08:52.825" v="40"/>
          <ac:spMkLst>
            <pc:docMk/>
            <pc:sldMk cId="1441478520" sldId="270"/>
            <ac:spMk id="55" creationId="{7EEAEB7F-657B-DEB0-ADDC-03CAE43EFA24}"/>
          </ac:spMkLst>
        </pc:spChg>
        <pc:spChg chg="add">
          <ac:chgData name="Luan Rocha Do Amaral (Student at CentraleSupelec)" userId="S::luan.rocha-do-amaral@student-cs.fr::e86cd145-51fe-450f-b32b-a9cdcbbc1c26" providerId="AD" clId="Web-{0F401D19-BECB-490B-A611-1B883B3D6231}" dt="2022-12-15T20:08:52.825" v="41"/>
          <ac:spMkLst>
            <pc:docMk/>
            <pc:sldMk cId="1441478520" sldId="270"/>
            <ac:spMk id="58" creationId="{511C99DC-C3C5-4EBE-91DD-345109C3D6E0}"/>
          </ac:spMkLst>
        </pc:spChg>
        <pc:picChg chg="del">
          <ac:chgData name="Luan Rocha Do Amaral (Student at CentraleSupelec)" userId="S::luan.rocha-do-amaral@student-cs.fr::e86cd145-51fe-450f-b32b-a9cdcbbc1c26" providerId="AD" clId="Web-{0F401D19-BECB-490B-A611-1B883B3D6231}" dt="2022-12-15T20:08:43.340" v="33"/>
          <ac:picMkLst>
            <pc:docMk/>
            <pc:sldMk cId="1441478520" sldId="270"/>
            <ac:picMk id="3" creationId="{3FC6AE3E-1B96-33C7-F9F7-A9493119BC4D}"/>
          </ac:picMkLst>
        </pc:picChg>
        <pc:picChg chg="add mod">
          <ac:chgData name="Luan Rocha Do Amaral (Student at CentraleSupelec)" userId="S::luan.rocha-do-amaral@student-cs.fr::e86cd145-51fe-450f-b32b-a9cdcbbc1c26" providerId="AD" clId="Web-{0F401D19-BECB-490B-A611-1B883B3D6231}" dt="2022-12-15T20:09:13.529" v="45" actId="1076"/>
          <ac:picMkLst>
            <pc:docMk/>
            <pc:sldMk cId="1441478520" sldId="270"/>
            <ac:picMk id="4" creationId="{8671D31C-E6E7-6A3C-AFE1-5A7A4CD77A33}"/>
          </ac:picMkLst>
        </pc:picChg>
        <pc:cxnChg chg="add del">
          <ac:chgData name="Luan Rocha Do Amaral (Student at CentraleSupelec)" userId="S::luan.rocha-do-amaral@student-cs.fr::e86cd145-51fe-450f-b32b-a9cdcbbc1c26" providerId="AD" clId="Web-{0F401D19-BECB-490B-A611-1B883B3D6231}" dt="2022-12-15T20:08:52.825" v="41"/>
          <ac:cxnSpMkLst>
            <pc:docMk/>
            <pc:sldMk cId="1441478520" sldId="270"/>
            <ac:cxnSpMk id="40" creationId="{F0748755-DDBC-46D0-91EC-1212A8EE2B40}"/>
          </ac:cxnSpMkLst>
        </pc:cxnChg>
        <pc:cxnChg chg="add del">
          <ac:chgData name="Luan Rocha Do Amaral (Student at CentraleSupelec)" userId="S::luan.rocha-do-amaral@student-cs.fr::e86cd145-51fe-450f-b32b-a9cdcbbc1c26" providerId="AD" clId="Web-{0F401D19-BECB-490B-A611-1B883B3D6231}" dt="2022-12-15T20:08:48.950" v="36"/>
          <ac:cxnSpMkLst>
            <pc:docMk/>
            <pc:sldMk cId="1441478520" sldId="270"/>
            <ac:cxnSpMk id="45" creationId="{D8689CE0-64D2-447C-9C1F-872D111D8AC3}"/>
          </ac:cxnSpMkLst>
        </pc:cxnChg>
        <pc:cxnChg chg="add del">
          <ac:chgData name="Luan Rocha Do Amaral (Student at CentraleSupelec)" userId="S::luan.rocha-do-amaral@student-cs.fr::e86cd145-51fe-450f-b32b-a9cdcbbc1c26" providerId="AD" clId="Web-{0F401D19-BECB-490B-A611-1B883B3D6231}" dt="2022-12-15T20:08:48.950" v="36"/>
          <ac:cxnSpMkLst>
            <pc:docMk/>
            <pc:sldMk cId="1441478520" sldId="270"/>
            <ac:cxnSpMk id="49" creationId="{B0AA360F-DECB-4836-8FB6-22C4BC3FB02D}"/>
          </ac:cxnSpMkLst>
        </pc:cxnChg>
        <pc:cxnChg chg="add del">
          <ac:chgData name="Luan Rocha Do Amaral (Student at CentraleSupelec)" userId="S::luan.rocha-do-amaral@student-cs.fr::e86cd145-51fe-450f-b32b-a9cdcbbc1c26" providerId="AD" clId="Web-{0F401D19-BECB-490B-A611-1B883B3D6231}" dt="2022-12-15T20:08:52.825" v="40"/>
          <ac:cxnSpMkLst>
            <pc:docMk/>
            <pc:sldMk cId="1441478520" sldId="270"/>
            <ac:cxnSpMk id="52" creationId="{D8689CE0-64D2-447C-9C1F-872D111D8AC3}"/>
          </ac:cxnSpMkLst>
        </pc:cxnChg>
        <pc:cxnChg chg="add del">
          <ac:chgData name="Luan Rocha Do Amaral (Student at CentraleSupelec)" userId="S::luan.rocha-do-amaral@student-cs.fr::e86cd145-51fe-450f-b32b-a9cdcbbc1c26" providerId="AD" clId="Web-{0F401D19-BECB-490B-A611-1B883B3D6231}" dt="2022-12-15T20:08:52.825" v="40"/>
          <ac:cxnSpMkLst>
            <pc:docMk/>
            <pc:sldMk cId="1441478520" sldId="270"/>
            <ac:cxnSpMk id="53" creationId="{B0AA360F-DECB-4836-8FB6-22C4BC3FB02D}"/>
          </ac:cxnSpMkLst>
        </pc:cxnChg>
        <pc:cxnChg chg="add">
          <ac:chgData name="Luan Rocha Do Amaral (Student at CentraleSupelec)" userId="S::luan.rocha-do-amaral@student-cs.fr::e86cd145-51fe-450f-b32b-a9cdcbbc1c26" providerId="AD" clId="Web-{0F401D19-BECB-490B-A611-1B883B3D6231}" dt="2022-12-15T20:08:52.825" v="41"/>
          <ac:cxnSpMkLst>
            <pc:docMk/>
            <pc:sldMk cId="1441478520" sldId="270"/>
            <ac:cxnSpMk id="57" creationId="{D8689CE0-64D2-447C-9C1F-872D111D8AC3}"/>
          </ac:cxnSpMkLst>
        </pc:cxnChg>
        <pc:cxnChg chg="add">
          <ac:chgData name="Luan Rocha Do Amaral (Student at CentraleSupelec)" userId="S::luan.rocha-do-amaral@student-cs.fr::e86cd145-51fe-450f-b32b-a9cdcbbc1c26" providerId="AD" clId="Web-{0F401D19-BECB-490B-A611-1B883B3D6231}" dt="2022-12-15T20:08:52.825" v="41"/>
          <ac:cxnSpMkLst>
            <pc:docMk/>
            <pc:sldMk cId="1441478520" sldId="270"/>
            <ac:cxnSpMk id="59" creationId="{B0AA360F-DECB-4836-8FB6-22C4BC3FB02D}"/>
          </ac:cxnSpMkLst>
        </pc:cxnChg>
      </pc:sldChg>
    </pc:docChg>
  </pc:docChgLst>
  <pc:docChgLst>
    <pc:chgData name="Marina Daumas Carneiro (Student at CentraleSupelec)" userId="S::marina.daumas-carneiro@student-cs.fr::bd061ea4-7175-4e67-8958-ac722af1a876" providerId="AD" clId="Web-{30B16D19-897F-9063-187C-51C7EFB48DD3}"/>
    <pc:docChg chg="modSld">
      <pc:chgData name="Marina Daumas Carneiro (Student at CentraleSupelec)" userId="S::marina.daumas-carneiro@student-cs.fr::bd061ea4-7175-4e67-8958-ac722af1a876" providerId="AD" clId="Web-{30B16D19-897F-9063-187C-51C7EFB48DD3}" dt="2023-01-21T14:32:52.978" v="298" actId="20577"/>
      <pc:docMkLst>
        <pc:docMk/>
      </pc:docMkLst>
      <pc:sldChg chg="modSp">
        <pc:chgData name="Marina Daumas Carneiro (Student at CentraleSupelec)" userId="S::marina.daumas-carneiro@student-cs.fr::bd061ea4-7175-4e67-8958-ac722af1a876" providerId="AD" clId="Web-{30B16D19-897F-9063-187C-51C7EFB48DD3}" dt="2023-01-21T14:08:47.938" v="6" actId="20577"/>
        <pc:sldMkLst>
          <pc:docMk/>
          <pc:sldMk cId="1355580508" sldId="257"/>
        </pc:sldMkLst>
        <pc:spChg chg="mod">
          <ac:chgData name="Marina Daumas Carneiro (Student at CentraleSupelec)" userId="S::marina.daumas-carneiro@student-cs.fr::bd061ea4-7175-4e67-8958-ac722af1a876" providerId="AD" clId="Web-{30B16D19-897F-9063-187C-51C7EFB48DD3}" dt="2023-01-21T14:08:47.938" v="6" actId="20577"/>
          <ac:spMkLst>
            <pc:docMk/>
            <pc:sldMk cId="1355580508" sldId="257"/>
            <ac:spMk id="7" creationId="{D18A30FB-AB0B-B1B0-9706-B86A471ACBD5}"/>
          </ac:spMkLst>
        </pc:spChg>
      </pc:sldChg>
      <pc:sldChg chg="modSp">
        <pc:chgData name="Marina Daumas Carneiro (Student at CentraleSupelec)" userId="S::marina.daumas-carneiro@student-cs.fr::bd061ea4-7175-4e67-8958-ac722af1a876" providerId="AD" clId="Web-{30B16D19-897F-9063-187C-51C7EFB48DD3}" dt="2023-01-21T14:08:18.714" v="3" actId="20577"/>
        <pc:sldMkLst>
          <pc:docMk/>
          <pc:sldMk cId="3010744523" sldId="259"/>
        </pc:sldMkLst>
        <pc:spChg chg="mod">
          <ac:chgData name="Marina Daumas Carneiro (Student at CentraleSupelec)" userId="S::marina.daumas-carneiro@student-cs.fr::bd061ea4-7175-4e67-8958-ac722af1a876" providerId="AD" clId="Web-{30B16D19-897F-9063-187C-51C7EFB48DD3}" dt="2023-01-21T14:08:18.714" v="3" actId="20577"/>
          <ac:spMkLst>
            <pc:docMk/>
            <pc:sldMk cId="3010744523" sldId="259"/>
            <ac:spMk id="3" creationId="{D34CE69D-059F-3FC7-938F-8483942613F5}"/>
          </ac:spMkLst>
        </pc:spChg>
        <pc:spChg chg="mod">
          <ac:chgData name="Marina Daumas Carneiro (Student at CentraleSupelec)" userId="S::marina.daumas-carneiro@student-cs.fr::bd061ea4-7175-4e67-8958-ac722af1a876" providerId="AD" clId="Web-{30B16D19-897F-9063-187C-51C7EFB48DD3}" dt="2023-01-21T14:08:01.792" v="1" actId="1076"/>
          <ac:spMkLst>
            <pc:docMk/>
            <pc:sldMk cId="3010744523" sldId="259"/>
            <ac:spMk id="6" creationId="{A4970C1F-AE3D-BE3D-21F7-256A95B4C61C}"/>
          </ac:spMkLst>
        </pc:spChg>
        <pc:picChg chg="mod">
          <ac:chgData name="Marina Daumas Carneiro (Student at CentraleSupelec)" userId="S::marina.daumas-carneiro@student-cs.fr::bd061ea4-7175-4e67-8958-ac722af1a876" providerId="AD" clId="Web-{30B16D19-897F-9063-187C-51C7EFB48DD3}" dt="2023-01-21T14:08:04.854" v="2" actId="1076"/>
          <ac:picMkLst>
            <pc:docMk/>
            <pc:sldMk cId="3010744523" sldId="259"/>
            <ac:picMk id="7" creationId="{2F07BA8E-DAD3-C960-690F-12A59C1FE4A3}"/>
          </ac:picMkLst>
        </pc:picChg>
      </pc:sldChg>
      <pc:sldChg chg="modSp delAnim modAnim">
        <pc:chgData name="Marina Daumas Carneiro (Student at CentraleSupelec)" userId="S::marina.daumas-carneiro@student-cs.fr::bd061ea4-7175-4e67-8958-ac722af1a876" providerId="AD" clId="Web-{30B16D19-897F-9063-187C-51C7EFB48DD3}" dt="2023-01-21T14:32:52.978" v="298" actId="20577"/>
        <pc:sldMkLst>
          <pc:docMk/>
          <pc:sldMk cId="4162037736" sldId="271"/>
        </pc:sldMkLst>
        <pc:spChg chg="mod">
          <ac:chgData name="Marina Daumas Carneiro (Student at CentraleSupelec)" userId="S::marina.daumas-carneiro@student-cs.fr::bd061ea4-7175-4e67-8958-ac722af1a876" providerId="AD" clId="Web-{30B16D19-897F-9063-187C-51C7EFB48DD3}" dt="2023-01-21T14:31:27.240" v="295" actId="20577"/>
          <ac:spMkLst>
            <pc:docMk/>
            <pc:sldMk cId="4162037736" sldId="271"/>
            <ac:spMk id="3" creationId="{00000000-0000-0000-0000-000000000000}"/>
          </ac:spMkLst>
        </pc:spChg>
        <pc:spChg chg="mod">
          <ac:chgData name="Marina Daumas Carneiro (Student at CentraleSupelec)" userId="S::marina.daumas-carneiro@student-cs.fr::bd061ea4-7175-4e67-8958-ac722af1a876" providerId="AD" clId="Web-{30B16D19-897F-9063-187C-51C7EFB48DD3}" dt="2023-01-21T14:32:52.978" v="298" actId="20577"/>
          <ac:spMkLst>
            <pc:docMk/>
            <pc:sldMk cId="4162037736" sldId="271"/>
            <ac:spMk id="7" creationId="{0F99856C-E14C-3C7D-0096-67297289E9BB}"/>
          </ac:spMkLst>
        </pc:spChg>
      </pc:sldChg>
      <pc:sldChg chg="modSp">
        <pc:chgData name="Marina Daumas Carneiro (Student at CentraleSupelec)" userId="S::marina.daumas-carneiro@student-cs.fr::bd061ea4-7175-4e67-8958-ac722af1a876" providerId="AD" clId="Web-{30B16D19-897F-9063-187C-51C7EFB48DD3}" dt="2023-01-21T14:29:21.563" v="236" actId="20577"/>
        <pc:sldMkLst>
          <pc:docMk/>
          <pc:sldMk cId="137194433" sldId="304"/>
        </pc:sldMkLst>
        <pc:spChg chg="mod">
          <ac:chgData name="Marina Daumas Carneiro (Student at CentraleSupelec)" userId="S::marina.daumas-carneiro@student-cs.fr::bd061ea4-7175-4e67-8958-ac722af1a876" providerId="AD" clId="Web-{30B16D19-897F-9063-187C-51C7EFB48DD3}" dt="2023-01-21T14:29:21.563" v="236" actId="20577"/>
          <ac:spMkLst>
            <pc:docMk/>
            <pc:sldMk cId="137194433" sldId="304"/>
            <ac:spMk id="3" creationId="{47E24B55-FFDB-BA68-C2FE-3F7B80A8473B}"/>
          </ac:spMkLst>
        </pc:spChg>
      </pc:sldChg>
    </pc:docChg>
  </pc:docChgLst>
  <pc:docChgLst>
    <pc:chgData name="Marina Daumas Carneiro (Student at CentraleSupelec)" userId="S::marina.daumas-carneiro@student-cs.fr::bd061ea4-7175-4e67-8958-ac722af1a876" providerId="AD" clId="Web-{338B687E-11EB-51A2-186E-F5DA322BA15E}"/>
    <pc:docChg chg="addSld modSld">
      <pc:chgData name="Marina Daumas Carneiro (Student at CentraleSupelec)" userId="S::marina.daumas-carneiro@student-cs.fr::bd061ea4-7175-4e67-8958-ac722af1a876" providerId="AD" clId="Web-{338B687E-11EB-51A2-186E-F5DA322BA15E}" dt="2023-01-11T10:42:20.681" v="159" actId="20577"/>
      <pc:docMkLst>
        <pc:docMk/>
      </pc:docMkLst>
      <pc:sldChg chg="addSp delSp modSp mod setBg">
        <pc:chgData name="Marina Daumas Carneiro (Student at CentraleSupelec)" userId="S::marina.daumas-carneiro@student-cs.fr::bd061ea4-7175-4e67-8958-ac722af1a876" providerId="AD" clId="Web-{338B687E-11EB-51A2-186E-F5DA322BA15E}" dt="2023-01-11T09:29:07.770" v="18" actId="1076"/>
        <pc:sldMkLst>
          <pc:docMk/>
          <pc:sldMk cId="3122682632" sldId="258"/>
        </pc:sldMkLst>
        <pc:spChg chg="add del mod">
          <ac:chgData name="Marina Daumas Carneiro (Student at CentraleSupelec)" userId="S::marina.daumas-carneiro@student-cs.fr::bd061ea4-7175-4e67-8958-ac722af1a876" providerId="AD" clId="Web-{338B687E-11EB-51A2-186E-F5DA322BA15E}" dt="2023-01-11T09:28:01.315" v="2"/>
          <ac:spMkLst>
            <pc:docMk/>
            <pc:sldMk cId="3122682632" sldId="258"/>
            <ac:spMk id="3" creationId="{5C6580AD-9B9B-DB86-E946-205FC4FD1489}"/>
          </ac:spMkLst>
        </pc:spChg>
        <pc:spChg chg="del ord">
          <ac:chgData name="Marina Daumas Carneiro (Student at CentraleSupelec)" userId="S::marina.daumas-carneiro@student-cs.fr::bd061ea4-7175-4e67-8958-ac722af1a876" providerId="AD" clId="Web-{338B687E-11EB-51A2-186E-F5DA322BA15E}" dt="2023-01-11T09:28:47.769" v="11"/>
          <ac:spMkLst>
            <pc:docMk/>
            <pc:sldMk cId="3122682632" sldId="258"/>
            <ac:spMk id="13" creationId="{B84FA203-3BAF-8E8A-6DFF-B72E8672E371}"/>
          </ac:spMkLst>
        </pc:spChg>
        <pc:spChg chg="ord">
          <ac:chgData name="Marina Daumas Carneiro (Student at CentraleSupelec)" userId="S::marina.daumas-carneiro@student-cs.fr::bd061ea4-7175-4e67-8958-ac722af1a876" providerId="AD" clId="Web-{338B687E-11EB-51A2-186E-F5DA322BA15E}" dt="2023-01-11T09:28:26.940" v="7"/>
          <ac:spMkLst>
            <pc:docMk/>
            <pc:sldMk cId="3122682632" sldId="258"/>
            <ac:spMk id="14" creationId="{DD4344B9-2A51-15D5-33D8-7713ABFB579B}"/>
          </ac:spMkLst>
        </pc:spChg>
        <pc:spChg chg="mod ord">
          <ac:chgData name="Marina Daumas Carneiro (Student at CentraleSupelec)" userId="S::marina.daumas-carneiro@student-cs.fr::bd061ea4-7175-4e67-8958-ac722af1a876" providerId="AD" clId="Web-{338B687E-11EB-51A2-186E-F5DA322BA15E}" dt="2023-01-11T09:29:03.676" v="17" actId="1076"/>
          <ac:spMkLst>
            <pc:docMk/>
            <pc:sldMk cId="3122682632" sldId="258"/>
            <ac:spMk id="15" creationId="{BC57482A-EB8F-E5A1-D1EB-BDDD7A096468}"/>
          </ac:spMkLst>
        </pc:spChg>
        <pc:spChg chg="add del">
          <ac:chgData name="Marina Daumas Carneiro (Student at CentraleSupelec)" userId="S::marina.daumas-carneiro@student-cs.fr::bd061ea4-7175-4e67-8958-ac722af1a876" providerId="AD" clId="Web-{338B687E-11EB-51A2-186E-F5DA322BA15E}" dt="2023-01-11T09:28:23.753" v="4"/>
          <ac:spMkLst>
            <pc:docMk/>
            <pc:sldMk cId="3122682632" sldId="258"/>
            <ac:spMk id="20" creationId="{7BAB60E1-3066-43D0-BDD2-96DC8AC584FC}"/>
          </ac:spMkLst>
        </pc:spChg>
        <pc:spChg chg="add del">
          <ac:chgData name="Marina Daumas Carneiro (Student at CentraleSupelec)" userId="S::marina.daumas-carneiro@student-cs.fr::bd061ea4-7175-4e67-8958-ac722af1a876" providerId="AD" clId="Web-{338B687E-11EB-51A2-186E-F5DA322BA15E}" dt="2023-01-11T09:28:23.753" v="4"/>
          <ac:spMkLst>
            <pc:docMk/>
            <pc:sldMk cId="3122682632" sldId="258"/>
            <ac:spMk id="22" creationId="{1A67FB93-E092-450C-8675-960F10D5CBD6}"/>
          </ac:spMkLst>
        </pc:spChg>
        <pc:spChg chg="add del">
          <ac:chgData name="Marina Daumas Carneiro (Student at CentraleSupelec)" userId="S::marina.daumas-carneiro@student-cs.fr::bd061ea4-7175-4e67-8958-ac722af1a876" providerId="AD" clId="Web-{338B687E-11EB-51A2-186E-F5DA322BA15E}" dt="2023-01-11T09:28:26.925" v="6"/>
          <ac:spMkLst>
            <pc:docMk/>
            <pc:sldMk cId="3122682632" sldId="258"/>
            <ac:spMk id="26" creationId="{8D6F774C-5F1D-4238-9942-12AC01518F75}"/>
          </ac:spMkLst>
        </pc:spChg>
        <pc:spChg chg="add">
          <ac:chgData name="Marina Daumas Carneiro (Student at CentraleSupelec)" userId="S::marina.daumas-carneiro@student-cs.fr::bd061ea4-7175-4e67-8958-ac722af1a876" providerId="AD" clId="Web-{338B687E-11EB-51A2-186E-F5DA322BA15E}" dt="2023-01-11T09:28:26.940" v="7"/>
          <ac:spMkLst>
            <pc:docMk/>
            <pc:sldMk cId="3122682632" sldId="258"/>
            <ac:spMk id="29" creationId="{A3B168A7-66FE-4359-9866-CBB841A729E6}"/>
          </ac:spMkLst>
        </pc:spChg>
        <pc:picChg chg="add mod ord">
          <ac:chgData name="Marina Daumas Carneiro (Student at CentraleSupelec)" userId="S::marina.daumas-carneiro@student-cs.fr::bd061ea4-7175-4e67-8958-ac722af1a876" providerId="AD" clId="Web-{338B687E-11EB-51A2-186E-F5DA322BA15E}" dt="2023-01-11T09:29:07.770" v="18" actId="1076"/>
          <ac:picMkLst>
            <pc:docMk/>
            <pc:sldMk cId="3122682632" sldId="258"/>
            <ac:picMk id="4" creationId="{771ADBE7-A222-CDCE-9421-0DAD9D84E5F9}"/>
          </ac:picMkLst>
        </pc:picChg>
        <pc:picChg chg="del">
          <ac:chgData name="Marina Daumas Carneiro (Student at CentraleSupelec)" userId="S::marina.daumas-carneiro@student-cs.fr::bd061ea4-7175-4e67-8958-ac722af1a876" providerId="AD" clId="Web-{338B687E-11EB-51A2-186E-F5DA322BA15E}" dt="2023-01-11T09:27:59.205" v="0"/>
          <ac:picMkLst>
            <pc:docMk/>
            <pc:sldMk cId="3122682632" sldId="258"/>
            <ac:picMk id="10" creationId="{499B7372-5CD0-3DDD-F7D5-CFE58F53054F}"/>
          </ac:picMkLst>
        </pc:picChg>
        <pc:picChg chg="del">
          <ac:chgData name="Marina Daumas Carneiro (Student at CentraleSupelec)" userId="S::marina.daumas-carneiro@student-cs.fr::bd061ea4-7175-4e67-8958-ac722af1a876" providerId="AD" clId="Web-{338B687E-11EB-51A2-186E-F5DA322BA15E}" dt="2023-01-11T09:27:59.799" v="1"/>
          <ac:picMkLst>
            <pc:docMk/>
            <pc:sldMk cId="3122682632" sldId="258"/>
            <ac:picMk id="16" creationId="{B4F1A19F-A3A3-5EB0-4A40-698151D9FA7C}"/>
          </ac:picMkLst>
        </pc:picChg>
        <pc:cxnChg chg="add del">
          <ac:chgData name="Marina Daumas Carneiro (Student at CentraleSupelec)" userId="S::marina.daumas-carneiro@student-cs.fr::bd061ea4-7175-4e67-8958-ac722af1a876" providerId="AD" clId="Web-{338B687E-11EB-51A2-186E-F5DA322BA15E}" dt="2023-01-11T09:28:23.753" v="4"/>
          <ac:cxnSpMkLst>
            <pc:docMk/>
            <pc:sldMk cId="3122682632" sldId="258"/>
            <ac:cxnSpMk id="24" creationId="{F0748755-DDBC-46D0-91EC-1212A8EE2B40}"/>
          </ac:cxnSpMkLst>
        </pc:cxnChg>
        <pc:cxnChg chg="add del">
          <ac:chgData name="Marina Daumas Carneiro (Student at CentraleSupelec)" userId="S::marina.daumas-carneiro@student-cs.fr::bd061ea4-7175-4e67-8958-ac722af1a876" providerId="AD" clId="Web-{338B687E-11EB-51A2-186E-F5DA322BA15E}" dt="2023-01-11T09:28:26.925" v="6"/>
          <ac:cxnSpMkLst>
            <pc:docMk/>
            <pc:sldMk cId="3122682632" sldId="258"/>
            <ac:cxnSpMk id="27" creationId="{F0748755-DDBC-46D0-91EC-1212A8EE2B40}"/>
          </ac:cxnSpMkLst>
        </pc:cxnChg>
        <pc:cxnChg chg="add">
          <ac:chgData name="Marina Daumas Carneiro (Student at CentraleSupelec)" userId="S::marina.daumas-carneiro@student-cs.fr::bd061ea4-7175-4e67-8958-ac722af1a876" providerId="AD" clId="Web-{338B687E-11EB-51A2-186E-F5DA322BA15E}" dt="2023-01-11T09:28:26.940" v="7"/>
          <ac:cxnSpMkLst>
            <pc:docMk/>
            <pc:sldMk cId="3122682632" sldId="258"/>
            <ac:cxnSpMk id="30" creationId="{F0748755-DDBC-46D0-91EC-1212A8EE2B40}"/>
          </ac:cxnSpMkLst>
        </pc:cxnChg>
      </pc:sldChg>
      <pc:sldChg chg="addSp delSp modSp">
        <pc:chgData name="Marina Daumas Carneiro (Student at CentraleSupelec)" userId="S::marina.daumas-carneiro@student-cs.fr::bd061ea4-7175-4e67-8958-ac722af1a876" providerId="AD" clId="Web-{338B687E-11EB-51A2-186E-F5DA322BA15E}" dt="2023-01-11T10:37:15.892" v="123" actId="20577"/>
        <pc:sldMkLst>
          <pc:docMk/>
          <pc:sldMk cId="674095860" sldId="260"/>
        </pc:sldMkLst>
        <pc:spChg chg="mod">
          <ac:chgData name="Marina Daumas Carneiro (Student at CentraleSupelec)" userId="S::marina.daumas-carneiro@student-cs.fr::bd061ea4-7175-4e67-8958-ac722af1a876" providerId="AD" clId="Web-{338B687E-11EB-51A2-186E-F5DA322BA15E}" dt="2023-01-11T10:21:58.321" v="61" actId="20577"/>
          <ac:spMkLst>
            <pc:docMk/>
            <pc:sldMk cId="674095860" sldId="260"/>
            <ac:spMk id="2" creationId="{FF0B5CAD-E0BA-C1F5-7775-EBD7BDE3FEEA}"/>
          </ac:spMkLst>
        </pc:spChg>
        <pc:spChg chg="add mod">
          <ac:chgData name="Marina Daumas Carneiro (Student at CentraleSupelec)" userId="S::marina.daumas-carneiro@student-cs.fr::bd061ea4-7175-4e67-8958-ac722af1a876" providerId="AD" clId="Web-{338B687E-11EB-51A2-186E-F5DA322BA15E}" dt="2023-01-11T10:23:44.215" v="96" actId="20577"/>
          <ac:spMkLst>
            <pc:docMk/>
            <pc:sldMk cId="674095860" sldId="260"/>
            <ac:spMk id="7" creationId="{F228A788-4E76-9DA5-B56C-4C437D999B3E}"/>
          </ac:spMkLst>
        </pc:spChg>
        <pc:spChg chg="add mod">
          <ac:chgData name="Marina Daumas Carneiro (Student at CentraleSupelec)" userId="S::marina.daumas-carneiro@student-cs.fr::bd061ea4-7175-4e67-8958-ac722af1a876" providerId="AD" clId="Web-{338B687E-11EB-51A2-186E-F5DA322BA15E}" dt="2023-01-11T10:37:15.892" v="123" actId="20577"/>
          <ac:spMkLst>
            <pc:docMk/>
            <pc:sldMk cId="674095860" sldId="260"/>
            <ac:spMk id="9" creationId="{39C59264-CBEB-078F-2DC7-8DC6BBDABAD4}"/>
          </ac:spMkLst>
        </pc:spChg>
        <pc:picChg chg="add del">
          <ac:chgData name="Marina Daumas Carneiro (Student at CentraleSupelec)" userId="S::marina.daumas-carneiro@student-cs.fr::bd061ea4-7175-4e67-8958-ac722af1a876" providerId="AD" clId="Web-{338B687E-11EB-51A2-186E-F5DA322BA15E}" dt="2023-01-11T10:21:35.821" v="57"/>
          <ac:picMkLst>
            <pc:docMk/>
            <pc:sldMk cId="674095860" sldId="260"/>
            <ac:picMk id="3" creationId="{AEACB7CC-15BA-A231-A6CA-350371F9D175}"/>
          </ac:picMkLst>
        </pc:picChg>
        <pc:picChg chg="add del mod">
          <ac:chgData name="Marina Daumas Carneiro (Student at CentraleSupelec)" userId="S::marina.daumas-carneiro@student-cs.fr::bd061ea4-7175-4e67-8958-ac722af1a876" providerId="AD" clId="Web-{338B687E-11EB-51A2-186E-F5DA322BA15E}" dt="2023-01-11T10:21:59.400" v="62"/>
          <ac:picMkLst>
            <pc:docMk/>
            <pc:sldMk cId="674095860" sldId="260"/>
            <ac:picMk id="4" creationId="{A66F3782-A8E5-2702-3557-34E2C934BEA5}"/>
          </ac:picMkLst>
        </pc:picChg>
        <pc:picChg chg="add mod">
          <ac:chgData name="Marina Daumas Carneiro (Student at CentraleSupelec)" userId="S::marina.daumas-carneiro@student-cs.fr::bd061ea4-7175-4e67-8958-ac722af1a876" providerId="AD" clId="Web-{338B687E-11EB-51A2-186E-F5DA322BA15E}" dt="2023-01-11T10:22:24.260" v="64" actId="1076"/>
          <ac:picMkLst>
            <pc:docMk/>
            <pc:sldMk cId="674095860" sldId="260"/>
            <ac:picMk id="5" creationId="{FAC08B48-95D9-BEC1-0C85-291C6B90A822}"/>
          </ac:picMkLst>
        </pc:picChg>
        <pc:picChg chg="add mod">
          <ac:chgData name="Marina Daumas Carneiro (Student at CentraleSupelec)" userId="S::marina.daumas-carneiro@student-cs.fr::bd061ea4-7175-4e67-8958-ac722af1a876" providerId="AD" clId="Web-{338B687E-11EB-51A2-186E-F5DA322BA15E}" dt="2023-01-11T10:35:44.937" v="98" actId="1076"/>
          <ac:picMkLst>
            <pc:docMk/>
            <pc:sldMk cId="674095860" sldId="260"/>
            <ac:picMk id="8" creationId="{74988140-3347-85D3-7674-313B33806627}"/>
          </ac:picMkLst>
        </pc:picChg>
      </pc:sldChg>
      <pc:sldChg chg="addSp delSp modSp">
        <pc:chgData name="Marina Daumas Carneiro (Student at CentraleSupelec)" userId="S::marina.daumas-carneiro@student-cs.fr::bd061ea4-7175-4e67-8958-ac722af1a876" providerId="AD" clId="Web-{338B687E-11EB-51A2-186E-F5DA322BA15E}" dt="2023-01-11T09:43:33.886" v="56"/>
        <pc:sldMkLst>
          <pc:docMk/>
          <pc:sldMk cId="4073156932" sldId="263"/>
        </pc:sldMkLst>
        <pc:spChg chg="mod">
          <ac:chgData name="Marina Daumas Carneiro (Student at CentraleSupelec)" userId="S::marina.daumas-carneiro@student-cs.fr::bd061ea4-7175-4e67-8958-ac722af1a876" providerId="AD" clId="Web-{338B687E-11EB-51A2-186E-F5DA322BA15E}" dt="2023-01-11T09:43:33.886" v="56"/>
          <ac:spMkLst>
            <pc:docMk/>
            <pc:sldMk cId="4073156932" sldId="263"/>
            <ac:spMk id="2" creationId="{57A61A70-3AB8-0AFC-9BB4-82055407008E}"/>
          </ac:spMkLst>
        </pc:spChg>
        <pc:spChg chg="add del mod">
          <ac:chgData name="Marina Daumas Carneiro (Student at CentraleSupelec)" userId="S::marina.daumas-carneiro@student-cs.fr::bd061ea4-7175-4e67-8958-ac722af1a876" providerId="AD" clId="Web-{338B687E-11EB-51A2-186E-F5DA322BA15E}" dt="2023-01-11T09:39:42.583" v="50"/>
          <ac:spMkLst>
            <pc:docMk/>
            <pc:sldMk cId="4073156932" sldId="263"/>
            <ac:spMk id="5" creationId="{5F0F1681-FA24-7826-0C1C-9BD653F67E5B}"/>
          </ac:spMkLst>
        </pc:spChg>
        <pc:spChg chg="add del">
          <ac:chgData name="Marina Daumas Carneiro (Student at CentraleSupelec)" userId="S::marina.daumas-carneiro@student-cs.fr::bd061ea4-7175-4e67-8958-ac722af1a876" providerId="AD" clId="Web-{338B687E-11EB-51A2-186E-F5DA322BA15E}" dt="2023-01-11T09:43:33.886" v="56"/>
          <ac:spMkLst>
            <pc:docMk/>
            <pc:sldMk cId="4073156932" sldId="263"/>
            <ac:spMk id="11" creationId="{902D1A37-7C2A-4258-95A8-919D781C6992}"/>
          </ac:spMkLst>
        </pc:spChg>
        <pc:spChg chg="add del">
          <ac:chgData name="Marina Daumas Carneiro (Student at CentraleSupelec)" userId="S::marina.daumas-carneiro@student-cs.fr::bd061ea4-7175-4e67-8958-ac722af1a876" providerId="AD" clId="Web-{338B687E-11EB-51A2-186E-F5DA322BA15E}" dt="2023-01-11T09:43:33.886" v="56"/>
          <ac:spMkLst>
            <pc:docMk/>
            <pc:sldMk cId="4073156932" sldId="263"/>
            <ac:spMk id="20" creationId="{902D1A37-7C2A-4258-95A8-919D781C6992}"/>
          </ac:spMkLst>
        </pc:spChg>
        <pc:picChg chg="del">
          <ac:chgData name="Marina Daumas Carneiro (Student at CentraleSupelec)" userId="S::marina.daumas-carneiro@student-cs.fr::bd061ea4-7175-4e67-8958-ac722af1a876" providerId="AD" clId="Web-{338B687E-11EB-51A2-186E-F5DA322BA15E}" dt="2023-01-11T09:39:41.130" v="49"/>
          <ac:picMkLst>
            <pc:docMk/>
            <pc:sldMk cId="4073156932" sldId="263"/>
            <ac:picMk id="4" creationId="{BBAD68D5-113E-B614-F232-2728271B96EB}"/>
          </ac:picMkLst>
        </pc:picChg>
        <pc:picChg chg="add mod ord">
          <ac:chgData name="Marina Daumas Carneiro (Student at CentraleSupelec)" userId="S::marina.daumas-carneiro@student-cs.fr::bd061ea4-7175-4e67-8958-ac722af1a876" providerId="AD" clId="Web-{338B687E-11EB-51A2-186E-F5DA322BA15E}" dt="2023-01-11T09:43:33.886" v="56"/>
          <ac:picMkLst>
            <pc:docMk/>
            <pc:sldMk cId="4073156932" sldId="263"/>
            <ac:picMk id="6" creationId="{64ED320B-48CA-8005-BDB7-B38A3863DDF0}"/>
          </ac:picMkLst>
        </pc:picChg>
        <pc:cxnChg chg="add del">
          <ac:chgData name="Marina Daumas Carneiro (Student at CentraleSupelec)" userId="S::marina.daumas-carneiro@student-cs.fr::bd061ea4-7175-4e67-8958-ac722af1a876" providerId="AD" clId="Web-{338B687E-11EB-51A2-186E-F5DA322BA15E}" dt="2023-01-11T09:43:33.886" v="56"/>
          <ac:cxnSpMkLst>
            <pc:docMk/>
            <pc:sldMk cId="4073156932" sldId="263"/>
            <ac:cxnSpMk id="9" creationId="{D8689CE0-64D2-447C-9C1F-872D111D8AC3}"/>
          </ac:cxnSpMkLst>
        </pc:cxnChg>
        <pc:cxnChg chg="add del">
          <ac:chgData name="Marina Daumas Carneiro (Student at CentraleSupelec)" userId="S::marina.daumas-carneiro@student-cs.fr::bd061ea4-7175-4e67-8958-ac722af1a876" providerId="AD" clId="Web-{338B687E-11EB-51A2-186E-F5DA322BA15E}" dt="2023-01-11T09:43:33.886" v="56"/>
          <ac:cxnSpMkLst>
            <pc:docMk/>
            <pc:sldMk cId="4073156932" sldId="263"/>
            <ac:cxnSpMk id="13" creationId="{B0AA360F-DECB-4836-8FB6-22C4BC3FB02D}"/>
          </ac:cxnSpMkLst>
        </pc:cxnChg>
        <pc:cxnChg chg="add del">
          <ac:chgData name="Marina Daumas Carneiro (Student at CentraleSupelec)" userId="S::marina.daumas-carneiro@student-cs.fr::bd061ea4-7175-4e67-8958-ac722af1a876" providerId="AD" clId="Web-{338B687E-11EB-51A2-186E-F5DA322BA15E}" dt="2023-01-11T09:43:33.886" v="56"/>
          <ac:cxnSpMkLst>
            <pc:docMk/>
            <pc:sldMk cId="4073156932" sldId="263"/>
            <ac:cxnSpMk id="18" creationId="{D8689CE0-64D2-447C-9C1F-872D111D8AC3}"/>
          </ac:cxnSpMkLst>
        </pc:cxnChg>
        <pc:cxnChg chg="add del">
          <ac:chgData name="Marina Daumas Carneiro (Student at CentraleSupelec)" userId="S::marina.daumas-carneiro@student-cs.fr::bd061ea4-7175-4e67-8958-ac722af1a876" providerId="AD" clId="Web-{338B687E-11EB-51A2-186E-F5DA322BA15E}" dt="2023-01-11T09:43:33.886" v="56"/>
          <ac:cxnSpMkLst>
            <pc:docMk/>
            <pc:sldMk cId="4073156932" sldId="263"/>
            <ac:cxnSpMk id="22" creationId="{B0AA360F-DECB-4836-8FB6-22C4BC3FB02D}"/>
          </ac:cxnSpMkLst>
        </pc:cxnChg>
      </pc:sldChg>
      <pc:sldChg chg="addSp delSp modSp">
        <pc:chgData name="Marina Daumas Carneiro (Student at CentraleSupelec)" userId="S::marina.daumas-carneiro@student-cs.fr::bd061ea4-7175-4e67-8958-ac722af1a876" providerId="AD" clId="Web-{338B687E-11EB-51A2-186E-F5DA322BA15E}" dt="2023-01-11T09:36:07.343" v="35" actId="1076"/>
        <pc:sldMkLst>
          <pc:docMk/>
          <pc:sldMk cId="272346183" sldId="264"/>
        </pc:sldMkLst>
        <pc:spChg chg="mod">
          <ac:chgData name="Marina Daumas Carneiro (Student at CentraleSupelec)" userId="S::marina.daumas-carneiro@student-cs.fr::bd061ea4-7175-4e67-8958-ac722af1a876" providerId="AD" clId="Web-{338B687E-11EB-51A2-186E-F5DA322BA15E}" dt="2023-01-11T09:34:44.028" v="29"/>
          <ac:spMkLst>
            <pc:docMk/>
            <pc:sldMk cId="272346183" sldId="264"/>
            <ac:spMk id="2" creationId="{E0E29C43-EDD6-A047-0C9B-1571CFF3646B}"/>
          </ac:spMkLst>
        </pc:spChg>
        <pc:spChg chg="mod">
          <ac:chgData name="Marina Daumas Carneiro (Student at CentraleSupelec)" userId="S::marina.daumas-carneiro@student-cs.fr::bd061ea4-7175-4e67-8958-ac722af1a876" providerId="AD" clId="Web-{338B687E-11EB-51A2-186E-F5DA322BA15E}" dt="2023-01-11T09:34:44.028" v="29"/>
          <ac:spMkLst>
            <pc:docMk/>
            <pc:sldMk cId="272346183" sldId="264"/>
            <ac:spMk id="3" creationId="{FA451C3E-2727-E23D-2EFF-E6FA4B7BC670}"/>
          </ac:spMkLst>
        </pc:spChg>
        <pc:spChg chg="del">
          <ac:chgData name="Marina Daumas Carneiro (Student at CentraleSupelec)" userId="S::marina.daumas-carneiro@student-cs.fr::bd061ea4-7175-4e67-8958-ac722af1a876" providerId="AD" clId="Web-{338B687E-11EB-51A2-186E-F5DA322BA15E}" dt="2023-01-11T09:32:15.384" v="21"/>
          <ac:spMkLst>
            <pc:docMk/>
            <pc:sldMk cId="272346183" sldId="264"/>
            <ac:spMk id="25" creationId="{902D1A37-7C2A-4258-95A8-919D781C6992}"/>
          </ac:spMkLst>
        </pc:spChg>
        <pc:spChg chg="add del">
          <ac:chgData name="Marina Daumas Carneiro (Student at CentraleSupelec)" userId="S::marina.daumas-carneiro@student-cs.fr::bd061ea4-7175-4e67-8958-ac722af1a876" providerId="AD" clId="Web-{338B687E-11EB-51A2-186E-F5DA322BA15E}" dt="2023-01-11T09:34:44.028" v="29"/>
          <ac:spMkLst>
            <pc:docMk/>
            <pc:sldMk cId="272346183" sldId="264"/>
            <ac:spMk id="33" creationId="{902D1A37-7C2A-4258-95A8-919D781C6992}"/>
          </ac:spMkLst>
        </pc:spChg>
        <pc:spChg chg="add del">
          <ac:chgData name="Marina Daumas Carneiro (Student at CentraleSupelec)" userId="S::marina.daumas-carneiro@student-cs.fr::bd061ea4-7175-4e67-8958-ac722af1a876" providerId="AD" clId="Web-{338B687E-11EB-51A2-186E-F5DA322BA15E}" dt="2023-01-11T09:34:40.669" v="26"/>
          <ac:spMkLst>
            <pc:docMk/>
            <pc:sldMk cId="272346183" sldId="264"/>
            <ac:spMk id="42" creationId="{902D1A37-7C2A-4258-95A8-919D781C6992}"/>
          </ac:spMkLst>
        </pc:spChg>
        <pc:spChg chg="add del">
          <ac:chgData name="Marina Daumas Carneiro (Student at CentraleSupelec)" userId="S::marina.daumas-carneiro@student-cs.fr::bd061ea4-7175-4e67-8958-ac722af1a876" providerId="AD" clId="Web-{338B687E-11EB-51A2-186E-F5DA322BA15E}" dt="2023-01-11T09:34:44.013" v="28"/>
          <ac:spMkLst>
            <pc:docMk/>
            <pc:sldMk cId="272346183" sldId="264"/>
            <ac:spMk id="47" creationId="{54B5B241-837D-4FC3-92DF-8E4678289E1E}"/>
          </ac:spMkLst>
        </pc:spChg>
        <pc:spChg chg="add del">
          <ac:chgData name="Marina Daumas Carneiro (Student at CentraleSupelec)" userId="S::marina.daumas-carneiro@student-cs.fr::bd061ea4-7175-4e67-8958-ac722af1a876" providerId="AD" clId="Web-{338B687E-11EB-51A2-186E-F5DA322BA15E}" dt="2023-01-11T09:36:00.312" v="33"/>
          <ac:spMkLst>
            <pc:docMk/>
            <pc:sldMk cId="272346183" sldId="264"/>
            <ac:spMk id="51" creationId="{902D1A37-7C2A-4258-95A8-919D781C6992}"/>
          </ac:spMkLst>
        </pc:spChg>
        <pc:spChg chg="add">
          <ac:chgData name="Marina Daumas Carneiro (Student at CentraleSupelec)" userId="S::marina.daumas-carneiro@student-cs.fr::bd061ea4-7175-4e67-8958-ac722af1a876" providerId="AD" clId="Web-{338B687E-11EB-51A2-186E-F5DA322BA15E}" dt="2023-01-11T09:36:00.312" v="33"/>
          <ac:spMkLst>
            <pc:docMk/>
            <pc:sldMk cId="272346183" sldId="264"/>
            <ac:spMk id="59" creationId="{902D1A37-7C2A-4258-95A8-919D781C6992}"/>
          </ac:spMkLst>
        </pc:spChg>
        <pc:picChg chg="del">
          <ac:chgData name="Marina Daumas Carneiro (Student at CentraleSupelec)" userId="S::marina.daumas-carneiro@student-cs.fr::bd061ea4-7175-4e67-8958-ac722af1a876" providerId="AD" clId="Web-{338B687E-11EB-51A2-186E-F5DA322BA15E}" dt="2023-01-11T09:32:11.071" v="19"/>
          <ac:picMkLst>
            <pc:docMk/>
            <pc:sldMk cId="272346183" sldId="264"/>
            <ac:picMk id="4" creationId="{7E8694DB-3314-1E41-9CEC-9D82381E1363}"/>
          </ac:picMkLst>
        </pc:picChg>
        <pc:picChg chg="add del mod">
          <ac:chgData name="Marina Daumas Carneiro (Student at CentraleSupelec)" userId="S::marina.daumas-carneiro@student-cs.fr::bd061ea4-7175-4e67-8958-ac722af1a876" providerId="AD" clId="Web-{338B687E-11EB-51A2-186E-F5DA322BA15E}" dt="2023-01-11T09:32:54.197" v="23"/>
          <ac:picMkLst>
            <pc:docMk/>
            <pc:sldMk cId="272346183" sldId="264"/>
            <ac:picMk id="5" creationId="{54771E62-E2E3-DDA6-9C52-1EE06FE6D305}"/>
          </ac:picMkLst>
        </pc:picChg>
        <pc:picChg chg="add del mod">
          <ac:chgData name="Marina Daumas Carneiro (Student at CentraleSupelec)" userId="S::marina.daumas-carneiro@student-cs.fr::bd061ea4-7175-4e67-8958-ac722af1a876" providerId="AD" clId="Web-{338B687E-11EB-51A2-186E-F5DA322BA15E}" dt="2023-01-11T09:35:54.921" v="31"/>
          <ac:picMkLst>
            <pc:docMk/>
            <pc:sldMk cId="272346183" sldId="264"/>
            <ac:picMk id="6" creationId="{CE3E17A8-E65B-EAEA-8E08-E3A9FA2EF1EF}"/>
          </ac:picMkLst>
        </pc:picChg>
        <pc:picChg chg="add mod">
          <ac:chgData name="Marina Daumas Carneiro (Student at CentraleSupelec)" userId="S::marina.daumas-carneiro@student-cs.fr::bd061ea4-7175-4e67-8958-ac722af1a876" providerId="AD" clId="Web-{338B687E-11EB-51A2-186E-F5DA322BA15E}" dt="2023-01-11T09:36:07.343" v="35" actId="1076"/>
          <ac:picMkLst>
            <pc:docMk/>
            <pc:sldMk cId="272346183" sldId="264"/>
            <ac:picMk id="7" creationId="{6C1C5C78-A596-A3A7-409D-7A5B9692BC77}"/>
          </ac:picMkLst>
        </pc:picChg>
        <pc:cxnChg chg="del">
          <ac:chgData name="Marina Daumas Carneiro (Student at CentraleSupelec)" userId="S::marina.daumas-carneiro@student-cs.fr::bd061ea4-7175-4e67-8958-ac722af1a876" providerId="AD" clId="Web-{338B687E-11EB-51A2-186E-F5DA322BA15E}" dt="2023-01-11T09:32:15.384" v="21"/>
          <ac:cxnSpMkLst>
            <pc:docMk/>
            <pc:sldMk cId="272346183" sldId="264"/>
            <ac:cxnSpMk id="24" creationId="{D8689CE0-64D2-447C-9C1F-872D111D8AC3}"/>
          </ac:cxnSpMkLst>
        </pc:cxnChg>
        <pc:cxnChg chg="del">
          <ac:chgData name="Marina Daumas Carneiro (Student at CentraleSupelec)" userId="S::marina.daumas-carneiro@student-cs.fr::bd061ea4-7175-4e67-8958-ac722af1a876" providerId="AD" clId="Web-{338B687E-11EB-51A2-186E-F5DA322BA15E}" dt="2023-01-11T09:32:15.384" v="21"/>
          <ac:cxnSpMkLst>
            <pc:docMk/>
            <pc:sldMk cId="272346183" sldId="264"/>
            <ac:cxnSpMk id="26" creationId="{B0AA360F-DECB-4836-8FB6-22C4BC3FB02D}"/>
          </ac:cxnSpMkLst>
        </pc:cxnChg>
        <pc:cxnChg chg="add del">
          <ac:chgData name="Marina Daumas Carneiro (Student at CentraleSupelec)" userId="S::marina.daumas-carneiro@student-cs.fr::bd061ea4-7175-4e67-8958-ac722af1a876" providerId="AD" clId="Web-{338B687E-11EB-51A2-186E-F5DA322BA15E}" dt="2023-01-11T09:34:44.028" v="29"/>
          <ac:cxnSpMkLst>
            <pc:docMk/>
            <pc:sldMk cId="272346183" sldId="264"/>
            <ac:cxnSpMk id="31" creationId="{D8689CE0-64D2-447C-9C1F-872D111D8AC3}"/>
          </ac:cxnSpMkLst>
        </pc:cxnChg>
        <pc:cxnChg chg="add del">
          <ac:chgData name="Marina Daumas Carneiro (Student at CentraleSupelec)" userId="S::marina.daumas-carneiro@student-cs.fr::bd061ea4-7175-4e67-8958-ac722af1a876" providerId="AD" clId="Web-{338B687E-11EB-51A2-186E-F5DA322BA15E}" dt="2023-01-11T09:34:44.028" v="29"/>
          <ac:cxnSpMkLst>
            <pc:docMk/>
            <pc:sldMk cId="272346183" sldId="264"/>
            <ac:cxnSpMk id="35" creationId="{B0AA360F-DECB-4836-8FB6-22C4BC3FB02D}"/>
          </ac:cxnSpMkLst>
        </pc:cxnChg>
        <pc:cxnChg chg="add del">
          <ac:chgData name="Marina Daumas Carneiro (Student at CentraleSupelec)" userId="S::marina.daumas-carneiro@student-cs.fr::bd061ea4-7175-4e67-8958-ac722af1a876" providerId="AD" clId="Web-{338B687E-11EB-51A2-186E-F5DA322BA15E}" dt="2023-01-11T09:34:40.669" v="26"/>
          <ac:cxnSpMkLst>
            <pc:docMk/>
            <pc:sldMk cId="272346183" sldId="264"/>
            <ac:cxnSpMk id="40" creationId="{D8689CE0-64D2-447C-9C1F-872D111D8AC3}"/>
          </ac:cxnSpMkLst>
        </pc:cxnChg>
        <pc:cxnChg chg="add del">
          <ac:chgData name="Marina Daumas Carneiro (Student at CentraleSupelec)" userId="S::marina.daumas-carneiro@student-cs.fr::bd061ea4-7175-4e67-8958-ac722af1a876" providerId="AD" clId="Web-{338B687E-11EB-51A2-186E-F5DA322BA15E}" dt="2023-01-11T09:34:40.669" v="26"/>
          <ac:cxnSpMkLst>
            <pc:docMk/>
            <pc:sldMk cId="272346183" sldId="264"/>
            <ac:cxnSpMk id="44" creationId="{B0AA360F-DECB-4836-8FB6-22C4BC3FB02D}"/>
          </ac:cxnSpMkLst>
        </pc:cxnChg>
        <pc:cxnChg chg="add del">
          <ac:chgData name="Marina Daumas Carneiro (Student at CentraleSupelec)" userId="S::marina.daumas-carneiro@student-cs.fr::bd061ea4-7175-4e67-8958-ac722af1a876" providerId="AD" clId="Web-{338B687E-11EB-51A2-186E-F5DA322BA15E}" dt="2023-01-11T09:34:44.013" v="28"/>
          <ac:cxnSpMkLst>
            <pc:docMk/>
            <pc:sldMk cId="272346183" sldId="264"/>
            <ac:cxnSpMk id="46" creationId="{D8689CE0-64D2-447C-9C1F-872D111D8AC3}"/>
          </ac:cxnSpMkLst>
        </pc:cxnChg>
        <pc:cxnChg chg="add del">
          <ac:chgData name="Marina Daumas Carneiro (Student at CentraleSupelec)" userId="S::marina.daumas-carneiro@student-cs.fr::bd061ea4-7175-4e67-8958-ac722af1a876" providerId="AD" clId="Web-{338B687E-11EB-51A2-186E-F5DA322BA15E}" dt="2023-01-11T09:34:44.013" v="28"/>
          <ac:cxnSpMkLst>
            <pc:docMk/>
            <pc:sldMk cId="272346183" sldId="264"/>
            <ac:cxnSpMk id="48" creationId="{B0AA360F-DECB-4836-8FB6-22C4BC3FB02D}"/>
          </ac:cxnSpMkLst>
        </pc:cxnChg>
        <pc:cxnChg chg="add del">
          <ac:chgData name="Marina Daumas Carneiro (Student at CentraleSupelec)" userId="S::marina.daumas-carneiro@student-cs.fr::bd061ea4-7175-4e67-8958-ac722af1a876" providerId="AD" clId="Web-{338B687E-11EB-51A2-186E-F5DA322BA15E}" dt="2023-01-11T09:36:00.312" v="33"/>
          <ac:cxnSpMkLst>
            <pc:docMk/>
            <pc:sldMk cId="272346183" sldId="264"/>
            <ac:cxnSpMk id="50" creationId="{D8689CE0-64D2-447C-9C1F-872D111D8AC3}"/>
          </ac:cxnSpMkLst>
        </pc:cxnChg>
        <pc:cxnChg chg="add del">
          <ac:chgData name="Marina Daumas Carneiro (Student at CentraleSupelec)" userId="S::marina.daumas-carneiro@student-cs.fr::bd061ea4-7175-4e67-8958-ac722af1a876" providerId="AD" clId="Web-{338B687E-11EB-51A2-186E-F5DA322BA15E}" dt="2023-01-11T09:36:00.312" v="33"/>
          <ac:cxnSpMkLst>
            <pc:docMk/>
            <pc:sldMk cId="272346183" sldId="264"/>
            <ac:cxnSpMk id="52" creationId="{B0AA360F-DECB-4836-8FB6-22C4BC3FB02D}"/>
          </ac:cxnSpMkLst>
        </pc:cxnChg>
        <pc:cxnChg chg="add">
          <ac:chgData name="Marina Daumas Carneiro (Student at CentraleSupelec)" userId="S::marina.daumas-carneiro@student-cs.fr::bd061ea4-7175-4e67-8958-ac722af1a876" providerId="AD" clId="Web-{338B687E-11EB-51A2-186E-F5DA322BA15E}" dt="2023-01-11T09:36:00.312" v="33"/>
          <ac:cxnSpMkLst>
            <pc:docMk/>
            <pc:sldMk cId="272346183" sldId="264"/>
            <ac:cxnSpMk id="57" creationId="{D8689CE0-64D2-447C-9C1F-872D111D8AC3}"/>
          </ac:cxnSpMkLst>
        </pc:cxnChg>
        <pc:cxnChg chg="add">
          <ac:chgData name="Marina Daumas Carneiro (Student at CentraleSupelec)" userId="S::marina.daumas-carneiro@student-cs.fr::bd061ea4-7175-4e67-8958-ac722af1a876" providerId="AD" clId="Web-{338B687E-11EB-51A2-186E-F5DA322BA15E}" dt="2023-01-11T09:36:00.312" v="33"/>
          <ac:cxnSpMkLst>
            <pc:docMk/>
            <pc:sldMk cId="272346183" sldId="264"/>
            <ac:cxnSpMk id="61" creationId="{B0AA360F-DECB-4836-8FB6-22C4BC3FB02D}"/>
          </ac:cxnSpMkLst>
        </pc:cxnChg>
      </pc:sldChg>
      <pc:sldChg chg="modSp">
        <pc:chgData name="Marina Daumas Carneiro (Student at CentraleSupelec)" userId="S::marina.daumas-carneiro@student-cs.fr::bd061ea4-7175-4e67-8958-ac722af1a876" providerId="AD" clId="Web-{338B687E-11EB-51A2-186E-F5DA322BA15E}" dt="2023-01-11T10:38:00.221" v="125" actId="20577"/>
        <pc:sldMkLst>
          <pc:docMk/>
          <pc:sldMk cId="4235548751" sldId="279"/>
        </pc:sldMkLst>
        <pc:spChg chg="mod">
          <ac:chgData name="Marina Daumas Carneiro (Student at CentraleSupelec)" userId="S::marina.daumas-carneiro@student-cs.fr::bd061ea4-7175-4e67-8958-ac722af1a876" providerId="AD" clId="Web-{338B687E-11EB-51A2-186E-F5DA322BA15E}" dt="2023-01-11T10:38:00.221" v="125" actId="20577"/>
          <ac:spMkLst>
            <pc:docMk/>
            <pc:sldMk cId="4235548751" sldId="279"/>
            <ac:spMk id="2" creationId="{8014D4B8-CAF7-E2FF-0F6E-666AF7B888BA}"/>
          </ac:spMkLst>
        </pc:spChg>
      </pc:sldChg>
      <pc:sldChg chg="modSp new">
        <pc:chgData name="Marina Daumas Carneiro (Student at CentraleSupelec)" userId="S::marina.daumas-carneiro@student-cs.fr::bd061ea4-7175-4e67-8958-ac722af1a876" providerId="AD" clId="Web-{338B687E-11EB-51A2-186E-F5DA322BA15E}" dt="2023-01-11T10:42:20.681" v="159" actId="20577"/>
        <pc:sldMkLst>
          <pc:docMk/>
          <pc:sldMk cId="3325951307" sldId="283"/>
        </pc:sldMkLst>
        <pc:spChg chg="mod">
          <ac:chgData name="Marina Daumas Carneiro (Student at CentraleSupelec)" userId="S::marina.daumas-carneiro@student-cs.fr::bd061ea4-7175-4e67-8958-ac722af1a876" providerId="AD" clId="Web-{338B687E-11EB-51A2-186E-F5DA322BA15E}" dt="2023-01-11T10:42:20.681" v="159" actId="20577"/>
          <ac:spMkLst>
            <pc:docMk/>
            <pc:sldMk cId="3325951307" sldId="283"/>
            <ac:spMk id="2" creationId="{0B28926B-95E3-5864-E179-FAF13FC39A1B}"/>
          </ac:spMkLst>
        </pc:spChg>
      </pc:sldChg>
    </pc:docChg>
  </pc:docChgLst>
  <pc:docChgLst>
    <pc:chgData name="Marina Daumas Carneiro (Student at CentraleSupelec)" userId="S::marina.daumas-carneiro@student-cs.fr::bd061ea4-7175-4e67-8958-ac722af1a876" providerId="AD" clId="Web-{1D7F9B63-E2DE-47B0-2294-E486E6BF076F}"/>
    <pc:docChg chg="modSld">
      <pc:chgData name="Marina Daumas Carneiro (Student at CentraleSupelec)" userId="S::marina.daumas-carneiro@student-cs.fr::bd061ea4-7175-4e67-8958-ac722af1a876" providerId="AD" clId="Web-{1D7F9B63-E2DE-47B0-2294-E486E6BF076F}" dt="2023-01-04T17:20:11.962" v="14" actId="20577"/>
      <pc:docMkLst>
        <pc:docMk/>
      </pc:docMkLst>
      <pc:sldChg chg="modSp">
        <pc:chgData name="Marina Daumas Carneiro (Student at CentraleSupelec)" userId="S::marina.daumas-carneiro@student-cs.fr::bd061ea4-7175-4e67-8958-ac722af1a876" providerId="AD" clId="Web-{1D7F9B63-E2DE-47B0-2294-E486E6BF076F}" dt="2023-01-04T17:16:45.220" v="9" actId="20577"/>
        <pc:sldMkLst>
          <pc:docMk/>
          <pc:sldMk cId="1355580508" sldId="257"/>
        </pc:sldMkLst>
        <pc:spChg chg="mod">
          <ac:chgData name="Marina Daumas Carneiro (Student at CentraleSupelec)" userId="S::marina.daumas-carneiro@student-cs.fr::bd061ea4-7175-4e67-8958-ac722af1a876" providerId="AD" clId="Web-{1D7F9B63-E2DE-47B0-2294-E486E6BF076F}" dt="2023-01-04T17:16:45.220" v="9" actId="20577"/>
          <ac:spMkLst>
            <pc:docMk/>
            <pc:sldMk cId="1355580508" sldId="257"/>
            <ac:spMk id="7" creationId="{D18A30FB-AB0B-B1B0-9706-B86A471ACBD5}"/>
          </ac:spMkLst>
        </pc:spChg>
      </pc:sldChg>
      <pc:sldChg chg="modSp">
        <pc:chgData name="Marina Daumas Carneiro (Student at CentraleSupelec)" userId="S::marina.daumas-carneiro@student-cs.fr::bd061ea4-7175-4e67-8958-ac722af1a876" providerId="AD" clId="Web-{1D7F9B63-E2DE-47B0-2294-E486E6BF076F}" dt="2023-01-04T17:16:39.611" v="8" actId="20577"/>
        <pc:sldMkLst>
          <pc:docMk/>
          <pc:sldMk cId="3010744523" sldId="259"/>
        </pc:sldMkLst>
        <pc:spChg chg="mod">
          <ac:chgData name="Marina Daumas Carneiro (Student at CentraleSupelec)" userId="S::marina.daumas-carneiro@student-cs.fr::bd061ea4-7175-4e67-8958-ac722af1a876" providerId="AD" clId="Web-{1D7F9B63-E2DE-47B0-2294-E486E6BF076F}" dt="2023-01-04T17:16:39.611" v="8" actId="20577"/>
          <ac:spMkLst>
            <pc:docMk/>
            <pc:sldMk cId="3010744523" sldId="259"/>
            <ac:spMk id="3" creationId="{D34CE69D-059F-3FC7-938F-8483942613F5}"/>
          </ac:spMkLst>
        </pc:spChg>
      </pc:sldChg>
      <pc:sldChg chg="modSp">
        <pc:chgData name="Marina Daumas Carneiro (Student at CentraleSupelec)" userId="S::marina.daumas-carneiro@student-cs.fr::bd061ea4-7175-4e67-8958-ac722af1a876" providerId="AD" clId="Web-{1D7F9B63-E2DE-47B0-2294-E486E6BF076F}" dt="2023-01-04T17:19:59.758" v="11" actId="14100"/>
        <pc:sldMkLst>
          <pc:docMk/>
          <pc:sldMk cId="832704264" sldId="267"/>
        </pc:sldMkLst>
        <pc:spChg chg="mod">
          <ac:chgData name="Marina Daumas Carneiro (Student at CentraleSupelec)" userId="S::marina.daumas-carneiro@student-cs.fr::bd061ea4-7175-4e67-8958-ac722af1a876" providerId="AD" clId="Web-{1D7F9B63-E2DE-47B0-2294-E486E6BF076F}" dt="2023-01-04T17:19:53.289" v="10" actId="20577"/>
          <ac:spMkLst>
            <pc:docMk/>
            <pc:sldMk cId="832704264" sldId="267"/>
            <ac:spMk id="2" creationId="{B92508B0-AB92-AE58-7266-CADCC97923DB}"/>
          </ac:spMkLst>
        </pc:spChg>
        <pc:spChg chg="mod">
          <ac:chgData name="Marina Daumas Carneiro (Student at CentraleSupelec)" userId="S::marina.daumas-carneiro@student-cs.fr::bd061ea4-7175-4e67-8958-ac722af1a876" providerId="AD" clId="Web-{1D7F9B63-E2DE-47B0-2294-E486E6BF076F}" dt="2023-01-04T17:19:59.758" v="11" actId="14100"/>
          <ac:spMkLst>
            <pc:docMk/>
            <pc:sldMk cId="832704264" sldId="267"/>
            <ac:spMk id="6" creationId="{5F51BA7F-7FB0-9480-3A3A-45FBB3E4DB33}"/>
          </ac:spMkLst>
        </pc:spChg>
      </pc:sldChg>
      <pc:sldChg chg="modSp">
        <pc:chgData name="Marina Daumas Carneiro (Student at CentraleSupelec)" userId="S::marina.daumas-carneiro@student-cs.fr::bd061ea4-7175-4e67-8958-ac722af1a876" providerId="AD" clId="Web-{1D7F9B63-E2DE-47B0-2294-E486E6BF076F}" dt="2023-01-04T17:20:11.962" v="14" actId="20577"/>
        <pc:sldMkLst>
          <pc:docMk/>
          <pc:sldMk cId="1409665163" sldId="268"/>
        </pc:sldMkLst>
        <pc:spChg chg="mod">
          <ac:chgData name="Marina Daumas Carneiro (Student at CentraleSupelec)" userId="S::marina.daumas-carneiro@student-cs.fr::bd061ea4-7175-4e67-8958-ac722af1a876" providerId="AD" clId="Web-{1D7F9B63-E2DE-47B0-2294-E486E6BF076F}" dt="2023-01-04T17:20:05.993" v="12" actId="20577"/>
          <ac:spMkLst>
            <pc:docMk/>
            <pc:sldMk cId="1409665163" sldId="268"/>
            <ac:spMk id="2" creationId="{B92508B0-AB92-AE58-7266-CADCC97923DB}"/>
          </ac:spMkLst>
        </pc:spChg>
        <pc:spChg chg="mod">
          <ac:chgData name="Marina Daumas Carneiro (Student at CentraleSupelec)" userId="S::marina.daumas-carneiro@student-cs.fr::bd061ea4-7175-4e67-8958-ac722af1a876" providerId="AD" clId="Web-{1D7F9B63-E2DE-47B0-2294-E486E6BF076F}" dt="2023-01-04T17:20:11.962" v="14" actId="20577"/>
          <ac:spMkLst>
            <pc:docMk/>
            <pc:sldMk cId="1409665163" sldId="268"/>
            <ac:spMk id="7" creationId="{085F289D-CF09-BAC3-F365-C7B5BC996E5E}"/>
          </ac:spMkLst>
        </pc:spChg>
      </pc:sldChg>
    </pc:docChg>
  </pc:docChgLst>
  <pc:docChgLst>
    <pc:chgData name="Rémi Bedat" userId="7ace083a-3a39-4c23-b3bb-b4f462e8a692" providerId="ADAL" clId="{EE096220-C435-4F94-874C-CFD873D615EA}"/>
    <pc:docChg chg="undo custSel addSld delSld modSld">
      <pc:chgData name="Rémi Bedat" userId="7ace083a-3a39-4c23-b3bb-b4f462e8a692" providerId="ADAL" clId="{EE096220-C435-4F94-874C-CFD873D615EA}" dt="2023-01-23T12:43:06.223" v="1085" actId="20577"/>
      <pc:docMkLst>
        <pc:docMk/>
      </pc:docMkLst>
      <pc:sldChg chg="modSp mod">
        <pc:chgData name="Rémi Bedat" userId="7ace083a-3a39-4c23-b3bb-b4f462e8a692" providerId="ADAL" clId="{EE096220-C435-4F94-874C-CFD873D615EA}" dt="2023-01-19T08:30:28.522" v="81" actId="20577"/>
        <pc:sldMkLst>
          <pc:docMk/>
          <pc:sldMk cId="2829315606" sldId="265"/>
        </pc:sldMkLst>
        <pc:spChg chg="mod">
          <ac:chgData name="Rémi Bedat" userId="7ace083a-3a39-4c23-b3bb-b4f462e8a692" providerId="ADAL" clId="{EE096220-C435-4F94-874C-CFD873D615EA}" dt="2023-01-19T08:30:28.522" v="81" actId="20577"/>
          <ac:spMkLst>
            <pc:docMk/>
            <pc:sldMk cId="2829315606" sldId="265"/>
            <ac:spMk id="3" creationId="{65AF97A8-2AB6-B818-DA6A-B5932CDED621}"/>
          </ac:spMkLst>
        </pc:spChg>
      </pc:sldChg>
      <pc:sldChg chg="modSp mod">
        <pc:chgData name="Rémi Bedat" userId="7ace083a-3a39-4c23-b3bb-b4f462e8a692" providerId="ADAL" clId="{EE096220-C435-4F94-874C-CFD873D615EA}" dt="2023-01-23T12:43:06.223" v="1085" actId="20577"/>
        <pc:sldMkLst>
          <pc:docMk/>
          <pc:sldMk cId="1043058540" sldId="291"/>
        </pc:sldMkLst>
        <pc:graphicFrameChg chg="modGraphic">
          <ac:chgData name="Rémi Bedat" userId="7ace083a-3a39-4c23-b3bb-b4f462e8a692" providerId="ADAL" clId="{EE096220-C435-4F94-874C-CFD873D615EA}" dt="2023-01-23T12:43:06.223" v="1085" actId="20577"/>
          <ac:graphicFrameMkLst>
            <pc:docMk/>
            <pc:sldMk cId="1043058540" sldId="291"/>
            <ac:graphicFrameMk id="7" creationId="{8B00E555-38FF-2083-C191-F4672DA33EED}"/>
          </ac:graphicFrameMkLst>
        </pc:graphicFrameChg>
      </pc:sldChg>
      <pc:sldChg chg="addSp delSp modSp mod">
        <pc:chgData name="Rémi Bedat" userId="7ace083a-3a39-4c23-b3bb-b4f462e8a692" providerId="ADAL" clId="{EE096220-C435-4F94-874C-CFD873D615EA}" dt="2023-01-22T21:15:29.726" v="844" actId="692"/>
        <pc:sldMkLst>
          <pc:docMk/>
          <pc:sldMk cId="1862869388" sldId="306"/>
        </pc:sldMkLst>
        <pc:spChg chg="mod">
          <ac:chgData name="Rémi Bedat" userId="7ace083a-3a39-4c23-b3bb-b4f462e8a692" providerId="ADAL" clId="{EE096220-C435-4F94-874C-CFD873D615EA}" dt="2023-01-19T08:44:08.701" v="92" actId="20577"/>
          <ac:spMkLst>
            <pc:docMk/>
            <pc:sldMk cId="1862869388" sldId="306"/>
            <ac:spMk id="2" creationId="{5990DEC6-C2AD-CD47-8179-29B4F97B5CEA}"/>
          </ac:spMkLst>
        </pc:spChg>
        <pc:spChg chg="del">
          <ac:chgData name="Rémi Bedat" userId="7ace083a-3a39-4c23-b3bb-b4f462e8a692" providerId="ADAL" clId="{EE096220-C435-4F94-874C-CFD873D615EA}" dt="2023-01-19T08:40:15.726" v="82" actId="931"/>
          <ac:spMkLst>
            <pc:docMk/>
            <pc:sldMk cId="1862869388" sldId="306"/>
            <ac:spMk id="3" creationId="{18FECBCC-6D4E-1F02-5CEA-B55E396B89D5}"/>
          </ac:spMkLst>
        </pc:spChg>
        <pc:spChg chg="add del mod">
          <ac:chgData name="Rémi Bedat" userId="7ace083a-3a39-4c23-b3bb-b4f462e8a692" providerId="ADAL" clId="{EE096220-C435-4F94-874C-CFD873D615EA}" dt="2023-01-22T20:57:11.601" v="748"/>
          <ac:spMkLst>
            <pc:docMk/>
            <pc:sldMk cId="1862869388" sldId="306"/>
            <ac:spMk id="5" creationId="{2487C43B-C567-4400-6E3A-21574A32B116}"/>
          </ac:spMkLst>
        </pc:spChg>
        <pc:spChg chg="add del mod">
          <ac:chgData name="Rémi Bedat" userId="7ace083a-3a39-4c23-b3bb-b4f462e8a692" providerId="ADAL" clId="{EE096220-C435-4F94-874C-CFD873D615EA}" dt="2023-01-19T08:43:18.381" v="86"/>
          <ac:spMkLst>
            <pc:docMk/>
            <pc:sldMk cId="1862869388" sldId="306"/>
            <ac:spMk id="7" creationId="{86BAE209-9D1C-7C01-D6FA-F066179DE38A}"/>
          </ac:spMkLst>
        </pc:spChg>
        <pc:picChg chg="add del mod">
          <ac:chgData name="Rémi Bedat" userId="7ace083a-3a39-4c23-b3bb-b4f462e8a692" providerId="ADAL" clId="{EE096220-C435-4F94-874C-CFD873D615EA}" dt="2023-01-19T08:43:01.309" v="85" actId="478"/>
          <ac:picMkLst>
            <pc:docMk/>
            <pc:sldMk cId="1862869388" sldId="306"/>
            <ac:picMk id="5" creationId="{DB5412DC-392C-09FC-EDB0-318C0982D095}"/>
          </ac:picMkLst>
        </pc:picChg>
        <pc:picChg chg="add mod">
          <ac:chgData name="Rémi Bedat" userId="7ace083a-3a39-4c23-b3bb-b4f462e8a692" providerId="ADAL" clId="{EE096220-C435-4F94-874C-CFD873D615EA}" dt="2023-01-22T21:12:44.465" v="809" actId="1076"/>
          <ac:picMkLst>
            <pc:docMk/>
            <pc:sldMk cId="1862869388" sldId="306"/>
            <ac:picMk id="7" creationId="{EB8AEC87-1546-2DEF-C2F6-EB34C1C6D766}"/>
          </ac:picMkLst>
        </pc:picChg>
        <pc:picChg chg="add del mod">
          <ac:chgData name="Rémi Bedat" userId="7ace083a-3a39-4c23-b3bb-b4f462e8a692" providerId="ADAL" clId="{EE096220-C435-4F94-874C-CFD873D615EA}" dt="2023-01-22T20:56:57.393" v="747" actId="478"/>
          <ac:picMkLst>
            <pc:docMk/>
            <pc:sldMk cId="1862869388" sldId="306"/>
            <ac:picMk id="9" creationId="{3DABE434-7C10-E479-F911-0EAE7B68BF7B}"/>
          </ac:picMkLst>
        </pc:picChg>
        <pc:picChg chg="add mod">
          <ac:chgData name="Rémi Bedat" userId="7ace083a-3a39-4c23-b3bb-b4f462e8a692" providerId="ADAL" clId="{EE096220-C435-4F94-874C-CFD873D615EA}" dt="2023-01-22T21:13:03.976" v="812" actId="1076"/>
          <ac:picMkLst>
            <pc:docMk/>
            <pc:sldMk cId="1862869388" sldId="306"/>
            <ac:picMk id="10" creationId="{4B4C2B3B-F8BA-B090-D516-423EF1A4432C}"/>
          </ac:picMkLst>
        </pc:picChg>
        <pc:inkChg chg="add del">
          <ac:chgData name="Rémi Bedat" userId="7ace083a-3a39-4c23-b3bb-b4f462e8a692" providerId="ADAL" clId="{EE096220-C435-4F94-874C-CFD873D615EA}" dt="2023-01-22T21:14:01.303" v="818" actId="9405"/>
          <ac:inkMkLst>
            <pc:docMk/>
            <pc:sldMk cId="1862869388" sldId="306"/>
            <ac:inkMk id="11" creationId="{6870F696-DF3D-9DE4-F848-8A43655910D1}"/>
          </ac:inkMkLst>
        </pc:inkChg>
        <pc:inkChg chg="add del">
          <ac:chgData name="Rémi Bedat" userId="7ace083a-3a39-4c23-b3bb-b4f462e8a692" providerId="ADAL" clId="{EE096220-C435-4F94-874C-CFD873D615EA}" dt="2023-01-22T21:14:00.830" v="817" actId="9405"/>
          <ac:inkMkLst>
            <pc:docMk/>
            <pc:sldMk cId="1862869388" sldId="306"/>
            <ac:inkMk id="12" creationId="{12451D1D-8CEC-DFCC-4228-8E997629A6C3}"/>
          </ac:inkMkLst>
        </pc:inkChg>
        <pc:inkChg chg="add del">
          <ac:chgData name="Rémi Bedat" userId="7ace083a-3a39-4c23-b3bb-b4f462e8a692" providerId="ADAL" clId="{EE096220-C435-4F94-874C-CFD873D615EA}" dt="2023-01-22T21:14:00.386" v="816" actId="9405"/>
          <ac:inkMkLst>
            <pc:docMk/>
            <pc:sldMk cId="1862869388" sldId="306"/>
            <ac:inkMk id="13" creationId="{1726346A-6B19-3365-5C44-BDA662452A36}"/>
          </ac:inkMkLst>
        </pc:inkChg>
        <pc:cxnChg chg="add mod">
          <ac:chgData name="Rémi Bedat" userId="7ace083a-3a39-4c23-b3bb-b4f462e8a692" providerId="ADAL" clId="{EE096220-C435-4F94-874C-CFD873D615EA}" dt="2023-01-22T21:15:29.726" v="844" actId="692"/>
          <ac:cxnSpMkLst>
            <pc:docMk/>
            <pc:sldMk cId="1862869388" sldId="306"/>
            <ac:cxnSpMk id="15" creationId="{D0F5C67E-8E43-963C-6102-5F690F5246E6}"/>
          </ac:cxnSpMkLst>
        </pc:cxnChg>
      </pc:sldChg>
      <pc:sldChg chg="addSp modSp new mod">
        <pc:chgData name="Rémi Bedat" userId="7ace083a-3a39-4c23-b3bb-b4f462e8a692" providerId="ADAL" clId="{EE096220-C435-4F94-874C-CFD873D615EA}" dt="2023-01-22T21:08:13.300" v="782" actId="1076"/>
        <pc:sldMkLst>
          <pc:docMk/>
          <pc:sldMk cId="3518364477" sldId="307"/>
        </pc:sldMkLst>
        <pc:spChg chg="mod">
          <ac:chgData name="Rémi Bedat" userId="7ace083a-3a39-4c23-b3bb-b4f462e8a692" providerId="ADAL" clId="{EE096220-C435-4F94-874C-CFD873D615EA}" dt="2023-01-22T21:08:10.003" v="781" actId="20577"/>
          <ac:spMkLst>
            <pc:docMk/>
            <pc:sldMk cId="3518364477" sldId="307"/>
            <ac:spMk id="2" creationId="{46F29526-B733-7216-D5C0-0034D1362757}"/>
          </ac:spMkLst>
        </pc:spChg>
        <pc:spChg chg="mod">
          <ac:chgData name="Rémi Bedat" userId="7ace083a-3a39-4c23-b3bb-b4f462e8a692" providerId="ADAL" clId="{EE096220-C435-4F94-874C-CFD873D615EA}" dt="2023-01-22T20:57:44.121" v="759" actId="20577"/>
          <ac:spMkLst>
            <pc:docMk/>
            <pc:sldMk cId="3518364477" sldId="307"/>
            <ac:spMk id="3" creationId="{671680A3-A12C-D3A3-060E-97FAD69EBAC1}"/>
          </ac:spMkLst>
        </pc:spChg>
        <pc:picChg chg="add mod">
          <ac:chgData name="Rémi Bedat" userId="7ace083a-3a39-4c23-b3bb-b4f462e8a692" providerId="ADAL" clId="{EE096220-C435-4F94-874C-CFD873D615EA}" dt="2023-01-22T21:08:13.300" v="782" actId="1076"/>
          <ac:picMkLst>
            <pc:docMk/>
            <pc:sldMk cId="3518364477" sldId="307"/>
            <ac:picMk id="4" creationId="{86FF4B43-F6DB-1CDC-0953-68F1BF946CAD}"/>
          </ac:picMkLst>
        </pc:picChg>
      </pc:sldChg>
      <pc:sldChg chg="modSp mod">
        <pc:chgData name="Rémi Bedat" userId="7ace083a-3a39-4c23-b3bb-b4f462e8a692" providerId="ADAL" clId="{EE096220-C435-4F94-874C-CFD873D615EA}" dt="2023-01-22T21:22:20.621" v="1076" actId="20577"/>
        <pc:sldMkLst>
          <pc:docMk/>
          <pc:sldMk cId="647441422" sldId="309"/>
        </pc:sldMkLst>
        <pc:spChg chg="mod">
          <ac:chgData name="Rémi Bedat" userId="7ace083a-3a39-4c23-b3bb-b4f462e8a692" providerId="ADAL" clId="{EE096220-C435-4F94-874C-CFD873D615EA}" dt="2023-01-22T21:22:20.621" v="1076" actId="20577"/>
          <ac:spMkLst>
            <pc:docMk/>
            <pc:sldMk cId="647441422" sldId="309"/>
            <ac:spMk id="3" creationId="{47E24B55-FFDB-BA68-C2FE-3F7B80A8473B}"/>
          </ac:spMkLst>
        </pc:spChg>
      </pc:sldChg>
      <pc:sldChg chg="addSp delSp modSp mod">
        <pc:chgData name="Rémi Bedat" userId="7ace083a-3a39-4c23-b3bb-b4f462e8a692" providerId="ADAL" clId="{EE096220-C435-4F94-874C-CFD873D615EA}" dt="2023-01-22T20:48:35.466" v="725" actId="14100"/>
        <pc:sldMkLst>
          <pc:docMk/>
          <pc:sldMk cId="3155061631" sldId="314"/>
        </pc:sldMkLst>
        <pc:spChg chg="add del mod">
          <ac:chgData name="Rémi Bedat" userId="7ace083a-3a39-4c23-b3bb-b4f462e8a692" providerId="ADAL" clId="{EE096220-C435-4F94-874C-CFD873D615EA}" dt="2023-01-22T20:46:10.289" v="708"/>
          <ac:spMkLst>
            <pc:docMk/>
            <pc:sldMk cId="3155061631" sldId="314"/>
            <ac:spMk id="6" creationId="{BE10864A-932D-A001-B681-DCC40D184AEB}"/>
          </ac:spMkLst>
        </pc:spChg>
        <pc:picChg chg="del">
          <ac:chgData name="Rémi Bedat" userId="7ace083a-3a39-4c23-b3bb-b4f462e8a692" providerId="ADAL" clId="{EE096220-C435-4F94-874C-CFD873D615EA}" dt="2023-01-22T20:46:03.415" v="707" actId="478"/>
          <ac:picMkLst>
            <pc:docMk/>
            <pc:sldMk cId="3155061631" sldId="314"/>
            <ac:picMk id="5" creationId="{5F790B95-F2A3-6637-8864-EF5F7194155E}"/>
          </ac:picMkLst>
        </pc:picChg>
        <pc:picChg chg="add mod">
          <ac:chgData name="Rémi Bedat" userId="7ace083a-3a39-4c23-b3bb-b4f462e8a692" providerId="ADAL" clId="{EE096220-C435-4F94-874C-CFD873D615EA}" dt="2023-01-22T20:48:31.811" v="724" actId="14100"/>
          <ac:picMkLst>
            <pc:docMk/>
            <pc:sldMk cId="3155061631" sldId="314"/>
            <ac:picMk id="8" creationId="{9AA1B14C-3A1A-7DDA-9D11-DF7738BFE7B6}"/>
          </ac:picMkLst>
        </pc:picChg>
        <pc:picChg chg="add mod">
          <ac:chgData name="Rémi Bedat" userId="7ace083a-3a39-4c23-b3bb-b4f462e8a692" providerId="ADAL" clId="{EE096220-C435-4F94-874C-CFD873D615EA}" dt="2023-01-22T20:48:35.466" v="725" actId="14100"/>
          <ac:picMkLst>
            <pc:docMk/>
            <pc:sldMk cId="3155061631" sldId="314"/>
            <ac:picMk id="10" creationId="{448AE0F0-4448-6377-EC01-71BBBF06C1DD}"/>
          </ac:picMkLst>
        </pc:picChg>
      </pc:sldChg>
      <pc:sldChg chg="addSp delSp modSp new mod">
        <pc:chgData name="Rémi Bedat" userId="7ace083a-3a39-4c23-b3bb-b4f462e8a692" providerId="ADAL" clId="{EE096220-C435-4F94-874C-CFD873D615EA}" dt="2023-01-22T21:00:55.903" v="773" actId="14100"/>
        <pc:sldMkLst>
          <pc:docMk/>
          <pc:sldMk cId="3084419257" sldId="317"/>
        </pc:sldMkLst>
        <pc:spChg chg="del">
          <ac:chgData name="Rémi Bedat" userId="7ace083a-3a39-4c23-b3bb-b4f462e8a692" providerId="ADAL" clId="{EE096220-C435-4F94-874C-CFD873D615EA}" dt="2023-01-22T21:00:14.252" v="761"/>
          <ac:spMkLst>
            <pc:docMk/>
            <pc:sldMk cId="3084419257" sldId="317"/>
            <ac:spMk id="3" creationId="{DE7E70BC-AE43-6965-2AE9-608EFD578D06}"/>
          </ac:spMkLst>
        </pc:spChg>
        <pc:picChg chg="add mod">
          <ac:chgData name="Rémi Bedat" userId="7ace083a-3a39-4c23-b3bb-b4f462e8a692" providerId="ADAL" clId="{EE096220-C435-4F94-874C-CFD873D615EA}" dt="2023-01-22T21:00:52.133" v="772" actId="14100"/>
          <ac:picMkLst>
            <pc:docMk/>
            <pc:sldMk cId="3084419257" sldId="317"/>
            <ac:picMk id="6" creationId="{6732EBDD-D924-1C83-CEBF-699FE7905BA6}"/>
          </ac:picMkLst>
        </pc:picChg>
        <pc:picChg chg="add mod">
          <ac:chgData name="Rémi Bedat" userId="7ace083a-3a39-4c23-b3bb-b4f462e8a692" providerId="ADAL" clId="{EE096220-C435-4F94-874C-CFD873D615EA}" dt="2023-01-22T21:00:55.903" v="773" actId="14100"/>
          <ac:picMkLst>
            <pc:docMk/>
            <pc:sldMk cId="3084419257" sldId="317"/>
            <ac:picMk id="8" creationId="{A89BA31A-0C58-D617-F4B1-D4155AFFA834}"/>
          </ac:picMkLst>
        </pc:picChg>
      </pc:sldChg>
      <pc:sldChg chg="addSp delSp modSp new mod">
        <pc:chgData name="Rémi Bedat" userId="7ace083a-3a39-4c23-b3bb-b4f462e8a692" providerId="ADAL" clId="{EE096220-C435-4F94-874C-CFD873D615EA}" dt="2023-01-22T21:08:43.121" v="805" actId="962"/>
        <pc:sldMkLst>
          <pc:docMk/>
          <pc:sldMk cId="2292899769" sldId="318"/>
        </pc:sldMkLst>
        <pc:spChg chg="mod">
          <ac:chgData name="Rémi Bedat" userId="7ace083a-3a39-4c23-b3bb-b4f462e8a692" providerId="ADAL" clId="{EE096220-C435-4F94-874C-CFD873D615EA}" dt="2023-01-22T21:08:35.377" v="802" actId="20577"/>
          <ac:spMkLst>
            <pc:docMk/>
            <pc:sldMk cId="2292899769" sldId="318"/>
            <ac:spMk id="2" creationId="{2A81F8D2-C22A-2025-77DA-CFB18C31747D}"/>
          </ac:spMkLst>
        </pc:spChg>
        <pc:spChg chg="del">
          <ac:chgData name="Rémi Bedat" userId="7ace083a-3a39-4c23-b3bb-b4f462e8a692" providerId="ADAL" clId="{EE096220-C435-4F94-874C-CFD873D615EA}" dt="2023-01-22T21:08:41.694" v="803"/>
          <ac:spMkLst>
            <pc:docMk/>
            <pc:sldMk cId="2292899769" sldId="318"/>
            <ac:spMk id="3" creationId="{1696536E-1CA5-6140-9DCB-D8E79B97CA52}"/>
          </ac:spMkLst>
        </pc:spChg>
        <pc:picChg chg="add mod">
          <ac:chgData name="Rémi Bedat" userId="7ace083a-3a39-4c23-b3bb-b4f462e8a692" providerId="ADAL" clId="{EE096220-C435-4F94-874C-CFD873D615EA}" dt="2023-01-22T21:08:43.121" v="805" actId="962"/>
          <ac:picMkLst>
            <pc:docMk/>
            <pc:sldMk cId="2292899769" sldId="318"/>
            <ac:picMk id="6" creationId="{6A6EE47C-8D50-0CD5-6466-AA4A3F878036}"/>
          </ac:picMkLst>
        </pc:picChg>
      </pc:sldChg>
      <pc:sldChg chg="new del">
        <pc:chgData name="Rémi Bedat" userId="7ace083a-3a39-4c23-b3bb-b4f462e8a692" providerId="ADAL" clId="{EE096220-C435-4F94-874C-CFD873D615EA}" dt="2023-01-22T21:07:53.992" v="775" actId="2696"/>
        <pc:sldMkLst>
          <pc:docMk/>
          <pc:sldMk cId="2537093536" sldId="318"/>
        </pc:sldMkLst>
      </pc:sldChg>
    </pc:docChg>
  </pc:docChgLst>
  <pc:docChgLst>
    <pc:chgData name="Luan Rocha Do Amaral (Student at CentraleSupelec)" userId="S::luan.rocha-do-amaral@student-cs.fr::e86cd145-51fe-450f-b32b-a9cdcbbc1c26" providerId="AD" clId="Web-{C003DC74-D9F3-F3C0-759E-7A948A090CF0}"/>
    <pc:docChg chg="addSld modSld sldOrd">
      <pc:chgData name="Luan Rocha Do Amaral (Student at CentraleSupelec)" userId="S::luan.rocha-do-amaral@student-cs.fr::e86cd145-51fe-450f-b32b-a9cdcbbc1c26" providerId="AD" clId="Web-{C003DC74-D9F3-F3C0-759E-7A948A090CF0}" dt="2023-01-05T08:57:43.232" v="75" actId="20577"/>
      <pc:docMkLst>
        <pc:docMk/>
      </pc:docMkLst>
      <pc:sldChg chg="modSp">
        <pc:chgData name="Luan Rocha Do Amaral (Student at CentraleSupelec)" userId="S::luan.rocha-do-amaral@student-cs.fr::e86cd145-51fe-450f-b32b-a9cdcbbc1c26" providerId="AD" clId="Web-{C003DC74-D9F3-F3C0-759E-7A948A090CF0}" dt="2023-01-05T08:57:43.232" v="75" actId="20577"/>
        <pc:sldMkLst>
          <pc:docMk/>
          <pc:sldMk cId="4104054472" sldId="266"/>
        </pc:sldMkLst>
        <pc:spChg chg="mod">
          <ac:chgData name="Luan Rocha Do Amaral (Student at CentraleSupelec)" userId="S::luan.rocha-do-amaral@student-cs.fr::e86cd145-51fe-450f-b32b-a9cdcbbc1c26" providerId="AD" clId="Web-{C003DC74-D9F3-F3C0-759E-7A948A090CF0}" dt="2023-01-05T08:57:43.232" v="75" actId="20577"/>
          <ac:spMkLst>
            <pc:docMk/>
            <pc:sldMk cId="4104054472" sldId="266"/>
            <ac:spMk id="7" creationId="{AB4066BA-87D5-B718-4865-4F30483CFAC1}"/>
          </ac:spMkLst>
        </pc:spChg>
      </pc:sldChg>
      <pc:sldChg chg="modSp">
        <pc:chgData name="Luan Rocha Do Amaral (Student at CentraleSupelec)" userId="S::luan.rocha-do-amaral@student-cs.fr::e86cd145-51fe-450f-b32b-a9cdcbbc1c26" providerId="AD" clId="Web-{C003DC74-D9F3-F3C0-759E-7A948A090CF0}" dt="2023-01-05T08:08:15.098" v="0" actId="14100"/>
        <pc:sldMkLst>
          <pc:docMk/>
          <pc:sldMk cId="4162037736" sldId="271"/>
        </pc:sldMkLst>
        <pc:spChg chg="mod">
          <ac:chgData name="Luan Rocha Do Amaral (Student at CentraleSupelec)" userId="S::luan.rocha-do-amaral@student-cs.fr::e86cd145-51fe-450f-b32b-a9cdcbbc1c26" providerId="AD" clId="Web-{C003DC74-D9F3-F3C0-759E-7A948A090CF0}" dt="2023-01-05T08:08:15.098" v="0" actId="14100"/>
          <ac:spMkLst>
            <pc:docMk/>
            <pc:sldMk cId="4162037736" sldId="271"/>
            <ac:spMk id="3" creationId="{00000000-0000-0000-0000-000000000000}"/>
          </ac:spMkLst>
        </pc:spChg>
      </pc:sldChg>
      <pc:sldChg chg="modSp">
        <pc:chgData name="Luan Rocha Do Amaral (Student at CentraleSupelec)" userId="S::luan.rocha-do-amaral@student-cs.fr::e86cd145-51fe-450f-b32b-a9cdcbbc1c26" providerId="AD" clId="Web-{C003DC74-D9F3-F3C0-759E-7A948A090CF0}" dt="2023-01-05T08:11:11.729" v="17" actId="1076"/>
        <pc:sldMkLst>
          <pc:docMk/>
          <pc:sldMk cId="2347248727" sldId="277"/>
        </pc:sldMkLst>
        <pc:picChg chg="mod">
          <ac:chgData name="Luan Rocha Do Amaral (Student at CentraleSupelec)" userId="S::luan.rocha-do-amaral@student-cs.fr::e86cd145-51fe-450f-b32b-a9cdcbbc1c26" providerId="AD" clId="Web-{C003DC74-D9F3-F3C0-759E-7A948A090CF0}" dt="2023-01-05T08:11:11.729" v="17" actId="1076"/>
          <ac:picMkLst>
            <pc:docMk/>
            <pc:sldMk cId="2347248727" sldId="277"/>
            <ac:picMk id="7" creationId="{1257953D-EEBA-6350-0036-392B08F237AC}"/>
          </ac:picMkLst>
        </pc:picChg>
      </pc:sldChg>
      <pc:sldChg chg="modSp">
        <pc:chgData name="Luan Rocha Do Amaral (Student at CentraleSupelec)" userId="S::luan.rocha-do-amaral@student-cs.fr::e86cd145-51fe-450f-b32b-a9cdcbbc1c26" providerId="AD" clId="Web-{C003DC74-D9F3-F3C0-759E-7A948A090CF0}" dt="2023-01-05T08:12:03.153" v="25" actId="20577"/>
        <pc:sldMkLst>
          <pc:docMk/>
          <pc:sldMk cId="653444918" sldId="278"/>
        </pc:sldMkLst>
        <pc:spChg chg="mod">
          <ac:chgData name="Luan Rocha Do Amaral (Student at CentraleSupelec)" userId="S::luan.rocha-do-amaral@student-cs.fr::e86cd145-51fe-450f-b32b-a9cdcbbc1c26" providerId="AD" clId="Web-{C003DC74-D9F3-F3C0-759E-7A948A090CF0}" dt="2023-01-05T08:12:03.153" v="25" actId="20577"/>
          <ac:spMkLst>
            <pc:docMk/>
            <pc:sldMk cId="653444918" sldId="278"/>
            <ac:spMk id="2" creationId="{A8D0BDA7-EDAF-17F2-46D4-53B5269D4D47}"/>
          </ac:spMkLst>
        </pc:spChg>
      </pc:sldChg>
      <pc:sldChg chg="addSp delSp modSp add mod ord replId setBg">
        <pc:chgData name="Luan Rocha Do Amaral (Student at CentraleSupelec)" userId="S::luan.rocha-do-amaral@student-cs.fr::e86cd145-51fe-450f-b32b-a9cdcbbc1c26" providerId="AD" clId="Web-{C003DC74-D9F3-F3C0-759E-7A948A090CF0}" dt="2023-01-05T08:10:50.572" v="16"/>
        <pc:sldMkLst>
          <pc:docMk/>
          <pc:sldMk cId="2403394635" sldId="280"/>
        </pc:sldMkLst>
        <pc:spChg chg="mod">
          <ac:chgData name="Luan Rocha Do Amaral (Student at CentraleSupelec)" userId="S::luan.rocha-do-amaral@student-cs.fr::e86cd145-51fe-450f-b32b-a9cdcbbc1c26" providerId="AD" clId="Web-{C003DC74-D9F3-F3C0-759E-7A948A090CF0}" dt="2023-01-05T08:10:50.572" v="16"/>
          <ac:spMkLst>
            <pc:docMk/>
            <pc:sldMk cId="2403394635" sldId="280"/>
            <ac:spMk id="2" creationId="{B0500094-EC65-9BD8-2788-364905FB6872}"/>
          </ac:spMkLst>
        </pc:spChg>
        <pc:spChg chg="mod">
          <ac:chgData name="Luan Rocha Do Amaral (Student at CentraleSupelec)" userId="S::luan.rocha-do-amaral@student-cs.fr::e86cd145-51fe-450f-b32b-a9cdcbbc1c26" providerId="AD" clId="Web-{C003DC74-D9F3-F3C0-759E-7A948A090CF0}" dt="2023-01-05T08:10:50.572" v="16"/>
          <ac:spMkLst>
            <pc:docMk/>
            <pc:sldMk cId="2403394635" sldId="280"/>
            <ac:spMk id="3" creationId="{323C0095-C4BC-84ED-097D-3755E2DB100E}"/>
          </ac:spMkLst>
        </pc:spChg>
        <pc:spChg chg="add del">
          <ac:chgData name="Luan Rocha Do Amaral (Student at CentraleSupelec)" userId="S::luan.rocha-do-amaral@student-cs.fr::e86cd145-51fe-450f-b32b-a9cdcbbc1c26" providerId="AD" clId="Web-{C003DC74-D9F3-F3C0-759E-7A948A090CF0}" dt="2023-01-05T08:10:50.572" v="16"/>
          <ac:spMkLst>
            <pc:docMk/>
            <pc:sldMk cId="2403394635" sldId="280"/>
            <ac:spMk id="9" creationId="{511C99DC-C3C5-4EBE-91DD-345109C3D6E0}"/>
          </ac:spMkLst>
        </pc:spChg>
        <pc:spChg chg="add">
          <ac:chgData name="Luan Rocha Do Amaral (Student at CentraleSupelec)" userId="S::luan.rocha-do-amaral@student-cs.fr::e86cd145-51fe-450f-b32b-a9cdcbbc1c26" providerId="AD" clId="Web-{C003DC74-D9F3-F3C0-759E-7A948A090CF0}" dt="2023-01-05T08:10:50.572" v="16"/>
          <ac:spMkLst>
            <pc:docMk/>
            <pc:sldMk cId="2403394635" sldId="280"/>
            <ac:spMk id="16" creationId="{902D1A37-7C2A-4258-95A8-919D781C6992}"/>
          </ac:spMkLst>
        </pc:spChg>
        <pc:picChg chg="add mod">
          <ac:chgData name="Luan Rocha Do Amaral (Student at CentraleSupelec)" userId="S::luan.rocha-do-amaral@student-cs.fr::e86cd145-51fe-450f-b32b-a9cdcbbc1c26" providerId="AD" clId="Web-{C003DC74-D9F3-F3C0-759E-7A948A090CF0}" dt="2023-01-05T08:10:50.572" v="16"/>
          <ac:picMkLst>
            <pc:docMk/>
            <pc:sldMk cId="2403394635" sldId="280"/>
            <ac:picMk id="4" creationId="{3D2BB533-9B81-4B35-48B7-5B69E3CF7D61}"/>
          </ac:picMkLst>
        </pc:picChg>
        <pc:cxnChg chg="add del">
          <ac:chgData name="Luan Rocha Do Amaral (Student at CentraleSupelec)" userId="S::luan.rocha-do-amaral@student-cs.fr::e86cd145-51fe-450f-b32b-a9cdcbbc1c26" providerId="AD" clId="Web-{C003DC74-D9F3-F3C0-759E-7A948A090CF0}" dt="2023-01-05T08:10:50.572" v="16"/>
          <ac:cxnSpMkLst>
            <pc:docMk/>
            <pc:sldMk cId="2403394635" sldId="280"/>
            <ac:cxnSpMk id="11" creationId="{B0AA360F-DECB-4836-8FB6-22C4BC3FB02D}"/>
          </ac:cxnSpMkLst>
        </pc:cxnChg>
        <pc:cxnChg chg="add">
          <ac:chgData name="Luan Rocha Do Amaral (Student at CentraleSupelec)" userId="S::luan.rocha-do-amaral@student-cs.fr::e86cd145-51fe-450f-b32b-a9cdcbbc1c26" providerId="AD" clId="Web-{C003DC74-D9F3-F3C0-759E-7A948A090CF0}" dt="2023-01-05T08:10:50.572" v="16"/>
          <ac:cxnSpMkLst>
            <pc:docMk/>
            <pc:sldMk cId="2403394635" sldId="280"/>
            <ac:cxnSpMk id="18" creationId="{B0AA360F-DECB-4836-8FB6-22C4BC3FB02D}"/>
          </ac:cxnSpMkLst>
        </pc:cxnChg>
      </pc:sldChg>
      <pc:sldChg chg="addSp delSp modSp add replId">
        <pc:chgData name="Luan Rocha Do Amaral (Student at CentraleSupelec)" userId="S::luan.rocha-do-amaral@student-cs.fr::e86cd145-51fe-450f-b32b-a9cdcbbc1c26" providerId="AD" clId="Web-{C003DC74-D9F3-F3C0-759E-7A948A090CF0}" dt="2023-01-05T08:31:56.116" v="48" actId="1076"/>
        <pc:sldMkLst>
          <pc:docMk/>
          <pc:sldMk cId="3970129618" sldId="281"/>
        </pc:sldMkLst>
        <pc:spChg chg="del mod">
          <ac:chgData name="Luan Rocha Do Amaral (Student at CentraleSupelec)" userId="S::luan.rocha-do-amaral@student-cs.fr::e86cd145-51fe-450f-b32b-a9cdcbbc1c26" providerId="AD" clId="Web-{C003DC74-D9F3-F3C0-759E-7A948A090CF0}" dt="2023-01-05T08:28:34.859" v="30"/>
          <ac:spMkLst>
            <pc:docMk/>
            <pc:sldMk cId="3970129618" sldId="281"/>
            <ac:spMk id="3" creationId="{6FFB6E55-CFC2-C34A-A98F-928B5A8F83FB}"/>
          </ac:spMkLst>
        </pc:spChg>
        <pc:spChg chg="add mod">
          <ac:chgData name="Luan Rocha Do Amaral (Student at CentraleSupelec)" userId="S::luan.rocha-do-amaral@student-cs.fr::e86cd145-51fe-450f-b32b-a9cdcbbc1c26" providerId="AD" clId="Web-{C003DC74-D9F3-F3C0-759E-7A948A090CF0}" dt="2023-01-05T08:31:48.194" v="44" actId="20577"/>
          <ac:spMkLst>
            <pc:docMk/>
            <pc:sldMk cId="3970129618" sldId="281"/>
            <ac:spMk id="7" creationId="{E86883B3-95E1-CCC6-BA6F-237BD9389404}"/>
          </ac:spMkLst>
        </pc:spChg>
        <pc:picChg chg="del">
          <ac:chgData name="Luan Rocha Do Amaral (Student at CentraleSupelec)" userId="S::luan.rocha-do-amaral@student-cs.fr::e86cd145-51fe-450f-b32b-a9cdcbbc1c26" providerId="AD" clId="Web-{C003DC74-D9F3-F3C0-759E-7A948A090CF0}" dt="2023-01-05T08:28:31.812" v="28"/>
          <ac:picMkLst>
            <pc:docMk/>
            <pc:sldMk cId="3970129618" sldId="281"/>
            <ac:picMk id="4" creationId="{D0BDB5EA-173B-ADA9-F3D1-4ECBF7BE80A8}"/>
          </ac:picMkLst>
        </pc:picChg>
        <pc:picChg chg="del">
          <ac:chgData name="Luan Rocha Do Amaral (Student at CentraleSupelec)" userId="S::luan.rocha-do-amaral@student-cs.fr::e86cd145-51fe-450f-b32b-a9cdcbbc1c26" providerId="AD" clId="Web-{C003DC74-D9F3-F3C0-759E-7A948A090CF0}" dt="2023-01-05T08:28:31.812" v="27"/>
          <ac:picMkLst>
            <pc:docMk/>
            <pc:sldMk cId="3970129618" sldId="281"/>
            <ac:picMk id="5" creationId="{CEAD7F02-3F39-9C5F-32D6-BB4EB052378B}"/>
          </ac:picMkLst>
        </pc:picChg>
        <pc:picChg chg="add del mod">
          <ac:chgData name="Luan Rocha Do Amaral (Student at CentraleSupelec)" userId="S::luan.rocha-do-amaral@student-cs.fr::e86cd145-51fe-450f-b32b-a9cdcbbc1c26" providerId="AD" clId="Web-{C003DC74-D9F3-F3C0-759E-7A948A090CF0}" dt="2023-01-05T08:28:43.109" v="32"/>
          <ac:picMkLst>
            <pc:docMk/>
            <pc:sldMk cId="3970129618" sldId="281"/>
            <ac:picMk id="6" creationId="{3332F59B-C6D1-8FF4-364F-ECDC74B5F3AF}"/>
          </ac:picMkLst>
        </pc:picChg>
        <pc:picChg chg="add mod">
          <ac:chgData name="Luan Rocha Do Amaral (Student at CentraleSupelec)" userId="S::luan.rocha-do-amaral@student-cs.fr::e86cd145-51fe-450f-b32b-a9cdcbbc1c26" providerId="AD" clId="Web-{C003DC74-D9F3-F3C0-759E-7A948A090CF0}" dt="2023-01-05T08:28:50.891" v="36" actId="1076"/>
          <ac:picMkLst>
            <pc:docMk/>
            <pc:sldMk cId="3970129618" sldId="281"/>
            <ac:picMk id="8" creationId="{D3173E3D-03F5-BB48-9CF9-724BE1957E3E}"/>
          </ac:picMkLst>
        </pc:picChg>
        <pc:picChg chg="add del mod">
          <ac:chgData name="Luan Rocha Do Amaral (Student at CentraleSupelec)" userId="S::luan.rocha-do-amaral@student-cs.fr::e86cd145-51fe-450f-b32b-a9cdcbbc1c26" providerId="AD" clId="Web-{C003DC74-D9F3-F3C0-759E-7A948A090CF0}" dt="2023-01-05T08:29:12.751" v="40"/>
          <ac:picMkLst>
            <pc:docMk/>
            <pc:sldMk cId="3970129618" sldId="281"/>
            <ac:picMk id="9" creationId="{B6D29D34-4525-C576-BA71-6A68C3940B22}"/>
          </ac:picMkLst>
        </pc:picChg>
        <pc:picChg chg="add mod">
          <ac:chgData name="Luan Rocha Do Amaral (Student at CentraleSupelec)" userId="S::luan.rocha-do-amaral@student-cs.fr::e86cd145-51fe-450f-b32b-a9cdcbbc1c26" providerId="AD" clId="Web-{C003DC74-D9F3-F3C0-759E-7A948A090CF0}" dt="2023-01-05T08:31:56.116" v="48" actId="1076"/>
          <ac:picMkLst>
            <pc:docMk/>
            <pc:sldMk cId="3970129618" sldId="281"/>
            <ac:picMk id="10" creationId="{696744EB-71E0-840C-6357-966FBFD17EE5}"/>
          </ac:picMkLst>
        </pc:picChg>
      </pc:sldChg>
      <pc:sldChg chg="addSp delSp modSp add replId">
        <pc:chgData name="Luan Rocha Do Amaral (Student at CentraleSupelec)" userId="S::luan.rocha-do-amaral@student-cs.fr::e86cd145-51fe-450f-b32b-a9cdcbbc1c26" providerId="AD" clId="Web-{C003DC74-D9F3-F3C0-759E-7A948A090CF0}" dt="2023-01-05T08:33:15.618" v="58" actId="1076"/>
        <pc:sldMkLst>
          <pc:docMk/>
          <pc:sldMk cId="444336513" sldId="282"/>
        </pc:sldMkLst>
        <pc:spChg chg="del mod">
          <ac:chgData name="Luan Rocha Do Amaral (Student at CentraleSupelec)" userId="S::luan.rocha-do-amaral@student-cs.fr::e86cd145-51fe-450f-b32b-a9cdcbbc1c26" providerId="AD" clId="Web-{C003DC74-D9F3-F3C0-759E-7A948A090CF0}" dt="2023-01-05T08:33:14.009" v="57"/>
          <ac:spMkLst>
            <pc:docMk/>
            <pc:sldMk cId="444336513" sldId="282"/>
            <ac:spMk id="7" creationId="{E86883B3-95E1-CCC6-BA6F-237BD9389404}"/>
          </ac:spMkLst>
        </pc:spChg>
        <pc:picChg chg="add mod">
          <ac:chgData name="Luan Rocha Do Amaral (Student at CentraleSupelec)" userId="S::luan.rocha-do-amaral@student-cs.fr::e86cd145-51fe-450f-b32b-a9cdcbbc1c26" providerId="AD" clId="Web-{C003DC74-D9F3-F3C0-759E-7A948A090CF0}" dt="2023-01-05T08:33:15.618" v="58" actId="1076"/>
          <ac:picMkLst>
            <pc:docMk/>
            <pc:sldMk cId="444336513" sldId="282"/>
            <ac:picMk id="3" creationId="{CAF4F4C4-D8B7-730A-E1C7-B162FF878746}"/>
          </ac:picMkLst>
        </pc:picChg>
      </pc:sldChg>
    </pc:docChg>
  </pc:docChgLst>
  <pc:docChgLst>
    <pc:chgData name="Marina Daumas Carneiro (Student at CentraleSupelec)" userId="S::marina.daumas-carneiro@student-cs.fr::bd061ea4-7175-4e67-8958-ac722af1a876" providerId="AD" clId="Web-{D2E845B3-0302-E621-067C-E30238D2C0CA}"/>
    <pc:docChg chg="addSld delSld modSld sldOrd">
      <pc:chgData name="Marina Daumas Carneiro (Student at CentraleSupelec)" userId="S::marina.daumas-carneiro@student-cs.fr::bd061ea4-7175-4e67-8958-ac722af1a876" providerId="AD" clId="Web-{D2E845B3-0302-E621-067C-E30238D2C0CA}" dt="2023-01-05T01:50:52.375" v="157" actId="20577"/>
      <pc:docMkLst>
        <pc:docMk/>
      </pc:docMkLst>
      <pc:sldChg chg="addSp delSp modSp">
        <pc:chgData name="Marina Daumas Carneiro (Student at CentraleSupelec)" userId="S::marina.daumas-carneiro@student-cs.fr::bd061ea4-7175-4e67-8958-ac722af1a876" providerId="AD" clId="Web-{D2E845B3-0302-E621-067C-E30238D2C0CA}" dt="2023-01-05T01:50:36.499" v="154" actId="20577"/>
        <pc:sldMkLst>
          <pc:docMk/>
          <pc:sldMk cId="1355580508" sldId="257"/>
        </pc:sldMkLst>
        <pc:spChg chg="add del mod">
          <ac:chgData name="Marina Daumas Carneiro (Student at CentraleSupelec)" userId="S::marina.daumas-carneiro@student-cs.fr::bd061ea4-7175-4e67-8958-ac722af1a876" providerId="AD" clId="Web-{D2E845B3-0302-E621-067C-E30238D2C0CA}" dt="2023-01-05T01:44:02.010" v="45"/>
          <ac:spMkLst>
            <pc:docMk/>
            <pc:sldMk cId="1355580508" sldId="257"/>
            <ac:spMk id="4" creationId="{3F9D62F3-7D20-A647-5B67-0A92D807E1DE}"/>
          </ac:spMkLst>
        </pc:spChg>
        <pc:spChg chg="mod">
          <ac:chgData name="Marina Daumas Carneiro (Student at CentraleSupelec)" userId="S::marina.daumas-carneiro@student-cs.fr::bd061ea4-7175-4e67-8958-ac722af1a876" providerId="AD" clId="Web-{D2E845B3-0302-E621-067C-E30238D2C0CA}" dt="2023-01-05T01:50:36.499" v="154" actId="20577"/>
          <ac:spMkLst>
            <pc:docMk/>
            <pc:sldMk cId="1355580508" sldId="257"/>
            <ac:spMk id="7" creationId="{D18A30FB-AB0B-B1B0-9706-B86A471ACBD5}"/>
          </ac:spMkLst>
        </pc:spChg>
        <pc:picChg chg="add del mod">
          <ac:chgData name="Marina Daumas Carneiro (Student at CentraleSupelec)" userId="S::marina.daumas-carneiro@student-cs.fr::bd061ea4-7175-4e67-8958-ac722af1a876" providerId="AD" clId="Web-{D2E845B3-0302-E621-067C-E30238D2C0CA}" dt="2023-01-05T01:44:02.010" v="46"/>
          <ac:picMkLst>
            <pc:docMk/>
            <pc:sldMk cId="1355580508" sldId="257"/>
            <ac:picMk id="3" creationId="{B04326A6-1392-1C33-F541-4D2B9238450E}"/>
          </ac:picMkLst>
        </pc:picChg>
      </pc:sldChg>
      <pc:sldChg chg="modSp">
        <pc:chgData name="Marina Daumas Carneiro (Student at CentraleSupelec)" userId="S::marina.daumas-carneiro@student-cs.fr::bd061ea4-7175-4e67-8958-ac722af1a876" providerId="AD" clId="Web-{D2E845B3-0302-E621-067C-E30238D2C0CA}" dt="2023-01-05T01:50:52.375" v="157" actId="20577"/>
        <pc:sldMkLst>
          <pc:docMk/>
          <pc:sldMk cId="3122682632" sldId="258"/>
        </pc:sldMkLst>
        <pc:spChg chg="mod">
          <ac:chgData name="Marina Daumas Carneiro (Student at CentraleSupelec)" userId="S::marina.daumas-carneiro@student-cs.fr::bd061ea4-7175-4e67-8958-ac722af1a876" providerId="AD" clId="Web-{D2E845B3-0302-E621-067C-E30238D2C0CA}" dt="2023-01-05T01:50:52.375" v="157" actId="20577"/>
          <ac:spMkLst>
            <pc:docMk/>
            <pc:sldMk cId="3122682632" sldId="258"/>
            <ac:spMk id="15" creationId="{BC57482A-EB8F-E5A1-D1EB-BDDD7A096468}"/>
          </ac:spMkLst>
        </pc:spChg>
      </pc:sldChg>
      <pc:sldChg chg="addSp delSp modSp ord">
        <pc:chgData name="Marina Daumas Carneiro (Student at CentraleSupelec)" userId="S::marina.daumas-carneiro@student-cs.fr::bd061ea4-7175-4e67-8958-ac722af1a876" providerId="AD" clId="Web-{D2E845B3-0302-E621-067C-E30238D2C0CA}" dt="2023-01-05T01:49:23.653" v="140" actId="1076"/>
        <pc:sldMkLst>
          <pc:docMk/>
          <pc:sldMk cId="3010744523" sldId="259"/>
        </pc:sldMkLst>
        <pc:spChg chg="mod">
          <ac:chgData name="Marina Daumas Carneiro (Student at CentraleSupelec)" userId="S::marina.daumas-carneiro@student-cs.fr::bd061ea4-7175-4e67-8958-ac722af1a876" providerId="AD" clId="Web-{D2E845B3-0302-E621-067C-E30238D2C0CA}" dt="2023-01-05T01:48:59.886" v="135" actId="1076"/>
          <ac:spMkLst>
            <pc:docMk/>
            <pc:sldMk cId="3010744523" sldId="259"/>
            <ac:spMk id="3" creationId="{D34CE69D-059F-3FC7-938F-8483942613F5}"/>
          </ac:spMkLst>
        </pc:spChg>
        <pc:spChg chg="add mod">
          <ac:chgData name="Marina Daumas Carneiro (Student at CentraleSupelec)" userId="S::marina.daumas-carneiro@student-cs.fr::bd061ea4-7175-4e67-8958-ac722af1a876" providerId="AD" clId="Web-{D2E845B3-0302-E621-067C-E30238D2C0CA}" dt="2023-01-05T01:49:23.653" v="140" actId="1076"/>
          <ac:spMkLst>
            <pc:docMk/>
            <pc:sldMk cId="3010744523" sldId="259"/>
            <ac:spMk id="6" creationId="{A4970C1F-AE3D-BE3D-21F7-256A95B4C61C}"/>
          </ac:spMkLst>
        </pc:spChg>
        <pc:picChg chg="add del">
          <ac:chgData name="Marina Daumas Carneiro (Student at CentraleSupelec)" userId="S::marina.daumas-carneiro@student-cs.fr::bd061ea4-7175-4e67-8958-ac722af1a876" providerId="AD" clId="Web-{D2E845B3-0302-E621-067C-E30238D2C0CA}" dt="2023-01-05T01:43:44.057" v="36"/>
          <ac:picMkLst>
            <pc:docMk/>
            <pc:sldMk cId="3010744523" sldId="259"/>
            <ac:picMk id="4" creationId="{AD237CE2-B141-0578-901A-3BC6977CF418}"/>
          </ac:picMkLst>
        </pc:picChg>
        <pc:picChg chg="add mod">
          <ac:chgData name="Marina Daumas Carneiro (Student at CentraleSupelec)" userId="S::marina.daumas-carneiro@student-cs.fr::bd061ea4-7175-4e67-8958-ac722af1a876" providerId="AD" clId="Web-{D2E845B3-0302-E621-067C-E30238D2C0CA}" dt="2023-01-05T01:49:19.293" v="139" actId="1076"/>
          <ac:picMkLst>
            <pc:docMk/>
            <pc:sldMk cId="3010744523" sldId="259"/>
            <ac:picMk id="5" creationId="{A4F1B4A2-6628-AA55-528B-4E7A8E0052C5}"/>
          </ac:picMkLst>
        </pc:picChg>
      </pc:sldChg>
      <pc:sldChg chg="addSp modSp">
        <pc:chgData name="Marina Daumas Carneiro (Student at CentraleSupelec)" userId="S::marina.daumas-carneiro@student-cs.fr::bd061ea4-7175-4e67-8958-ac722af1a876" providerId="AD" clId="Web-{D2E845B3-0302-E621-067C-E30238D2C0CA}" dt="2023-01-05T01:40:08.705" v="10" actId="1076"/>
        <pc:sldMkLst>
          <pc:docMk/>
          <pc:sldMk cId="653444918" sldId="278"/>
        </pc:sldMkLst>
        <pc:spChg chg="mod">
          <ac:chgData name="Marina Daumas Carneiro (Student at CentraleSupelec)" userId="S::marina.daumas-carneiro@student-cs.fr::bd061ea4-7175-4e67-8958-ac722af1a876" providerId="AD" clId="Web-{D2E845B3-0302-E621-067C-E30238D2C0CA}" dt="2023-01-05T01:39:43.220" v="3" actId="20577"/>
          <ac:spMkLst>
            <pc:docMk/>
            <pc:sldMk cId="653444918" sldId="278"/>
            <ac:spMk id="3" creationId="{6FFB6E55-CFC2-C34A-A98F-928B5A8F83FB}"/>
          </ac:spMkLst>
        </pc:spChg>
        <pc:picChg chg="mod">
          <ac:chgData name="Marina Daumas Carneiro (Student at CentraleSupelec)" userId="S::marina.daumas-carneiro@student-cs.fr::bd061ea4-7175-4e67-8958-ac722af1a876" providerId="AD" clId="Web-{D2E845B3-0302-E621-067C-E30238D2C0CA}" dt="2023-01-05T01:40:08.705" v="10" actId="1076"/>
          <ac:picMkLst>
            <pc:docMk/>
            <pc:sldMk cId="653444918" sldId="278"/>
            <ac:picMk id="4" creationId="{D0BDB5EA-173B-ADA9-F3D1-4ECBF7BE80A8}"/>
          </ac:picMkLst>
        </pc:picChg>
        <pc:picChg chg="add mod">
          <ac:chgData name="Marina Daumas Carneiro (Student at CentraleSupelec)" userId="S::marina.daumas-carneiro@student-cs.fr::bd061ea4-7175-4e67-8958-ac722af1a876" providerId="AD" clId="Web-{D2E845B3-0302-E621-067C-E30238D2C0CA}" dt="2023-01-05T01:40:06.283" v="9" actId="1076"/>
          <ac:picMkLst>
            <pc:docMk/>
            <pc:sldMk cId="653444918" sldId="278"/>
            <ac:picMk id="5" creationId="{CEAD7F02-3F39-9C5F-32D6-BB4EB052378B}"/>
          </ac:picMkLst>
        </pc:picChg>
      </pc:sldChg>
      <pc:sldChg chg="addSp delSp modSp new add del">
        <pc:chgData name="Marina Daumas Carneiro (Student at CentraleSupelec)" userId="S::marina.daumas-carneiro@student-cs.fr::bd061ea4-7175-4e67-8958-ac722af1a876" providerId="AD" clId="Web-{D2E845B3-0302-E621-067C-E30238D2C0CA}" dt="2023-01-05T01:50:07.935" v="148" actId="1076"/>
        <pc:sldMkLst>
          <pc:docMk/>
          <pc:sldMk cId="4235548751" sldId="279"/>
        </pc:sldMkLst>
        <pc:spChg chg="mod">
          <ac:chgData name="Marina Daumas Carneiro (Student at CentraleSupelec)" userId="S::marina.daumas-carneiro@student-cs.fr::bd061ea4-7175-4e67-8958-ac722af1a876" providerId="AD" clId="Web-{D2E845B3-0302-E621-067C-E30238D2C0CA}" dt="2023-01-05T01:50:01.920" v="146" actId="20577"/>
          <ac:spMkLst>
            <pc:docMk/>
            <pc:sldMk cId="4235548751" sldId="279"/>
            <ac:spMk id="2" creationId="{8014D4B8-CAF7-E2FF-0F6E-666AF7B888BA}"/>
          </ac:spMkLst>
        </pc:spChg>
        <pc:spChg chg="add del">
          <ac:chgData name="Marina Daumas Carneiro (Student at CentraleSupelec)" userId="S::marina.daumas-carneiro@student-cs.fr::bd061ea4-7175-4e67-8958-ac722af1a876" providerId="AD" clId="Web-{D2E845B3-0302-E621-067C-E30238D2C0CA}" dt="2023-01-05T01:43:44.478" v="37"/>
          <ac:spMkLst>
            <pc:docMk/>
            <pc:sldMk cId="4235548751" sldId="279"/>
            <ac:spMk id="3" creationId="{511814CB-FBE5-D7FE-6FDA-240464901D61}"/>
          </ac:spMkLst>
        </pc:spChg>
        <pc:spChg chg="add del">
          <ac:chgData name="Marina Daumas Carneiro (Student at CentraleSupelec)" userId="S::marina.daumas-carneiro@student-cs.fr::bd061ea4-7175-4e67-8958-ac722af1a876" providerId="AD" clId="Web-{D2E845B3-0302-E621-067C-E30238D2C0CA}" dt="2023-01-05T01:49:33.762" v="141"/>
          <ac:spMkLst>
            <pc:docMk/>
            <pc:sldMk cId="4235548751" sldId="279"/>
            <ac:spMk id="4" creationId="{677D6BF6-CDBA-D501-0B41-B79D44934AE2}"/>
          </ac:spMkLst>
        </pc:spChg>
        <pc:picChg chg="add del mod ord">
          <ac:chgData name="Marina Daumas Carneiro (Student at CentraleSupelec)" userId="S::marina.daumas-carneiro@student-cs.fr::bd061ea4-7175-4e67-8958-ac722af1a876" providerId="AD" clId="Web-{D2E845B3-0302-E621-067C-E30238D2C0CA}" dt="2023-01-05T01:50:07.935" v="148" actId="1076"/>
          <ac:picMkLst>
            <pc:docMk/>
            <pc:sldMk cId="4235548751" sldId="279"/>
            <ac:picMk id="5" creationId="{585B622D-C677-F9BD-E4E8-CFC1A7EB61C4}"/>
          </ac:picMkLst>
        </pc:picChg>
      </pc:sldChg>
      <pc:sldChg chg="add del replId">
        <pc:chgData name="Marina Daumas Carneiro (Student at CentraleSupelec)" userId="S::marina.daumas-carneiro@student-cs.fr::bd061ea4-7175-4e67-8958-ac722af1a876" providerId="AD" clId="Web-{D2E845B3-0302-E621-067C-E30238D2C0CA}" dt="2023-01-05T01:43:57.870" v="42"/>
        <pc:sldMkLst>
          <pc:docMk/>
          <pc:sldMk cId="3335840239" sldId="280"/>
        </pc:sldMkLst>
      </pc:sldChg>
    </pc:docChg>
  </pc:docChgLst>
  <pc:docChgLst>
    <pc:chgData name="Marina Daumas Carneiro (Student at CentraleSupelec)" userId="S::marina.daumas-carneiro@student-cs.fr::bd061ea4-7175-4e67-8958-ac722af1a876" providerId="AD" clId="Web-{CF76911B-41BE-6257-100B-2931AD527EA3}"/>
    <pc:docChg chg="modSld">
      <pc:chgData name="Marina Daumas Carneiro (Student at CentraleSupelec)" userId="S::marina.daumas-carneiro@student-cs.fr::bd061ea4-7175-4e67-8958-ac722af1a876" providerId="AD" clId="Web-{CF76911B-41BE-6257-100B-2931AD527EA3}" dt="2023-01-18T20:41:47.442" v="553" actId="20577"/>
      <pc:docMkLst>
        <pc:docMk/>
      </pc:docMkLst>
      <pc:sldChg chg="addSp delSp modSp">
        <pc:chgData name="Marina Daumas Carneiro (Student at CentraleSupelec)" userId="S::marina.daumas-carneiro@student-cs.fr::bd061ea4-7175-4e67-8958-ac722af1a876" providerId="AD" clId="Web-{CF76911B-41BE-6257-100B-2931AD527EA3}" dt="2023-01-18T20:30:13.980" v="513"/>
        <pc:sldMkLst>
          <pc:docMk/>
          <pc:sldMk cId="1355580508" sldId="257"/>
        </pc:sldMkLst>
        <pc:spChg chg="mod">
          <ac:chgData name="Marina Daumas Carneiro (Student at CentraleSupelec)" userId="S::marina.daumas-carneiro@student-cs.fr::bd061ea4-7175-4e67-8958-ac722af1a876" providerId="AD" clId="Web-{CF76911B-41BE-6257-100B-2931AD527EA3}" dt="2023-01-18T20:30:13.980" v="513"/>
          <ac:spMkLst>
            <pc:docMk/>
            <pc:sldMk cId="1355580508" sldId="257"/>
            <ac:spMk id="2" creationId="{EFEA8985-8C72-DDA9-0DCD-B7CC676AE441}"/>
          </ac:spMkLst>
        </pc:spChg>
        <pc:spChg chg="mod ord">
          <ac:chgData name="Marina Daumas Carneiro (Student at CentraleSupelec)" userId="S::marina.daumas-carneiro@student-cs.fr::bd061ea4-7175-4e67-8958-ac722af1a876" providerId="AD" clId="Web-{CF76911B-41BE-6257-100B-2931AD527EA3}" dt="2023-01-18T20:30:13.980" v="513"/>
          <ac:spMkLst>
            <pc:docMk/>
            <pc:sldMk cId="1355580508" sldId="257"/>
            <ac:spMk id="7" creationId="{D18A30FB-AB0B-B1B0-9706-B86A471ACBD5}"/>
          </ac:spMkLst>
        </pc:spChg>
        <pc:spChg chg="add del">
          <ac:chgData name="Marina Daumas Carneiro (Student at CentraleSupelec)" userId="S::marina.daumas-carneiro@student-cs.fr::bd061ea4-7175-4e67-8958-ac722af1a876" providerId="AD" clId="Web-{CF76911B-41BE-6257-100B-2931AD527EA3}" dt="2023-01-18T20:30:13.980" v="513"/>
          <ac:spMkLst>
            <pc:docMk/>
            <pc:sldMk cId="1355580508" sldId="257"/>
            <ac:spMk id="9" creationId="{07CEFFDD-605F-41E2-8017-6484074C5CAA}"/>
          </ac:spMkLst>
        </pc:spChg>
        <pc:spChg chg="del mod">
          <ac:chgData name="Marina Daumas Carneiro (Student at CentraleSupelec)" userId="S::marina.daumas-carneiro@student-cs.fr::bd061ea4-7175-4e67-8958-ac722af1a876" providerId="AD" clId="Web-{CF76911B-41BE-6257-100B-2931AD527EA3}" dt="2023-01-18T20:19:05.034" v="340"/>
          <ac:spMkLst>
            <pc:docMk/>
            <pc:sldMk cId="1355580508" sldId="257"/>
            <ac:spMk id="10" creationId="{93E283D0-CF40-3D9A-8CF6-C871A7B68852}"/>
          </ac:spMkLst>
        </pc:spChg>
        <pc:spChg chg="add">
          <ac:chgData name="Marina Daumas Carneiro (Student at CentraleSupelec)" userId="S::marina.daumas-carneiro@student-cs.fr::bd061ea4-7175-4e67-8958-ac722af1a876" providerId="AD" clId="Web-{CF76911B-41BE-6257-100B-2931AD527EA3}" dt="2023-01-18T20:30:13.980" v="513"/>
          <ac:spMkLst>
            <pc:docMk/>
            <pc:sldMk cId="1355580508" sldId="257"/>
            <ac:spMk id="11" creationId="{B5C3FE1E-0A7F-41BE-A568-1BF85E2E8DD8}"/>
          </ac:spMkLst>
        </pc:spChg>
        <pc:picChg chg="add mod">
          <ac:chgData name="Marina Daumas Carneiro (Student at CentraleSupelec)" userId="S::marina.daumas-carneiro@student-cs.fr::bd061ea4-7175-4e67-8958-ac722af1a876" providerId="AD" clId="Web-{CF76911B-41BE-6257-100B-2931AD527EA3}" dt="2023-01-18T20:30:13.980" v="513"/>
          <ac:picMkLst>
            <pc:docMk/>
            <pc:sldMk cId="1355580508" sldId="257"/>
            <ac:picMk id="3" creationId="{5055E2DF-3BB9-3EC2-F796-27EB2C4B8493}"/>
          </ac:picMkLst>
        </pc:picChg>
      </pc:sldChg>
      <pc:sldChg chg="addSp delSp modSp mod modClrScheme chgLayout">
        <pc:chgData name="Marina Daumas Carneiro (Student at CentraleSupelec)" userId="S::marina.daumas-carneiro@student-cs.fr::bd061ea4-7175-4e67-8958-ac722af1a876" providerId="AD" clId="Web-{CF76911B-41BE-6257-100B-2931AD527EA3}" dt="2023-01-18T20:20:38.522" v="381" actId="1076"/>
        <pc:sldMkLst>
          <pc:docMk/>
          <pc:sldMk cId="3122682632" sldId="258"/>
        </pc:sldMkLst>
        <pc:spChg chg="mod">
          <ac:chgData name="Marina Daumas Carneiro (Student at CentraleSupelec)" userId="S::marina.daumas-carneiro@student-cs.fr::bd061ea4-7175-4e67-8958-ac722af1a876" providerId="AD" clId="Web-{CF76911B-41BE-6257-100B-2931AD527EA3}" dt="2023-01-18T20:20:35.131" v="380" actId="1076"/>
          <ac:spMkLst>
            <pc:docMk/>
            <pc:sldMk cId="3122682632" sldId="258"/>
            <ac:spMk id="2" creationId="{D65036F3-85EF-159E-BD40-C390DE86B0DD}"/>
          </ac:spMkLst>
        </pc:spChg>
        <pc:spChg chg="add mod ord">
          <ac:chgData name="Marina Daumas Carneiro (Student at CentraleSupelec)" userId="S::marina.daumas-carneiro@student-cs.fr::bd061ea4-7175-4e67-8958-ac722af1a876" providerId="AD" clId="Web-{CF76911B-41BE-6257-100B-2931AD527EA3}" dt="2023-01-18T20:19:31.285" v="352" actId="20577"/>
          <ac:spMkLst>
            <pc:docMk/>
            <pc:sldMk cId="3122682632" sldId="258"/>
            <ac:spMk id="3" creationId="{285EB086-1EB1-4927-2722-F3530692A923}"/>
          </ac:spMkLst>
        </pc:spChg>
        <pc:spChg chg="add del mod ord">
          <ac:chgData name="Marina Daumas Carneiro (Student at CentraleSupelec)" userId="S::marina.daumas-carneiro@student-cs.fr::bd061ea4-7175-4e67-8958-ac722af1a876" providerId="AD" clId="Web-{CF76911B-41BE-6257-100B-2931AD527EA3}" dt="2023-01-18T20:18:18.392" v="331"/>
          <ac:spMkLst>
            <pc:docMk/>
            <pc:sldMk cId="3122682632" sldId="258"/>
            <ac:spMk id="4" creationId="{509809E5-8190-C97C-322F-9E30A85D2983}"/>
          </ac:spMkLst>
        </pc:spChg>
        <pc:spChg chg="mod">
          <ac:chgData name="Marina Daumas Carneiro (Student at CentraleSupelec)" userId="S::marina.daumas-carneiro@student-cs.fr::bd061ea4-7175-4e67-8958-ac722af1a876" providerId="AD" clId="Web-{CF76911B-41BE-6257-100B-2931AD527EA3}" dt="2023-01-18T20:20:32.334" v="379" actId="20577"/>
          <ac:spMkLst>
            <pc:docMk/>
            <pc:sldMk cId="3122682632" sldId="258"/>
            <ac:spMk id="15" creationId="{BC57482A-EB8F-E5A1-D1EB-BDDD7A096468}"/>
          </ac:spMkLst>
        </pc:spChg>
        <pc:picChg chg="mod ord">
          <ac:chgData name="Marina Daumas Carneiro (Student at CentraleSupelec)" userId="S::marina.daumas-carneiro@student-cs.fr::bd061ea4-7175-4e67-8958-ac722af1a876" providerId="AD" clId="Web-{CF76911B-41BE-6257-100B-2931AD527EA3}" dt="2023-01-18T20:20:38.522" v="381" actId="1076"/>
          <ac:picMkLst>
            <pc:docMk/>
            <pc:sldMk cId="3122682632" sldId="258"/>
            <ac:picMk id="6" creationId="{6491432A-52FA-F866-988F-9445A6765CDC}"/>
          </ac:picMkLst>
        </pc:picChg>
      </pc:sldChg>
      <pc:sldChg chg="addSp delSp modSp mod modClrScheme chgLayout">
        <pc:chgData name="Marina Daumas Carneiro (Student at CentraleSupelec)" userId="S::marina.daumas-carneiro@student-cs.fr::bd061ea4-7175-4e67-8958-ac722af1a876" providerId="AD" clId="Web-{CF76911B-41BE-6257-100B-2931AD527EA3}" dt="2023-01-18T20:25:37.079" v="460" actId="20577"/>
        <pc:sldMkLst>
          <pc:docMk/>
          <pc:sldMk cId="674095860" sldId="260"/>
        </pc:sldMkLst>
        <pc:spChg chg="del mod ord">
          <ac:chgData name="Marina Daumas Carneiro (Student at CentraleSupelec)" userId="S::marina.daumas-carneiro@student-cs.fr::bd061ea4-7175-4e67-8958-ac722af1a876" providerId="AD" clId="Web-{CF76911B-41BE-6257-100B-2931AD527EA3}" dt="2023-01-18T20:23:19.949" v="412"/>
          <ac:spMkLst>
            <pc:docMk/>
            <pc:sldMk cId="674095860" sldId="260"/>
            <ac:spMk id="2" creationId="{FF0B5CAD-E0BA-C1F5-7775-EBD7BDE3FEEA}"/>
          </ac:spMkLst>
        </pc:spChg>
        <pc:spChg chg="add del mod ord">
          <ac:chgData name="Marina Daumas Carneiro (Student at CentraleSupelec)" userId="S::marina.daumas-carneiro@student-cs.fr::bd061ea4-7175-4e67-8958-ac722af1a876" providerId="AD" clId="Web-{CF76911B-41BE-6257-100B-2931AD527EA3}" dt="2023-01-18T20:23:56.029" v="426"/>
          <ac:spMkLst>
            <pc:docMk/>
            <pc:sldMk cId="674095860" sldId="260"/>
            <ac:spMk id="3" creationId="{203E43CB-4DCE-68F8-6679-16D1E6533331}"/>
          </ac:spMkLst>
        </pc:spChg>
        <pc:spChg chg="del mod ord">
          <ac:chgData name="Marina Daumas Carneiro (Student at CentraleSupelec)" userId="S::marina.daumas-carneiro@student-cs.fr::bd061ea4-7175-4e67-8958-ac722af1a876" providerId="AD" clId="Web-{CF76911B-41BE-6257-100B-2931AD527EA3}" dt="2023-01-18T20:24:52.968" v="443"/>
          <ac:spMkLst>
            <pc:docMk/>
            <pc:sldMk cId="674095860" sldId="260"/>
            <ac:spMk id="6" creationId="{43C057E9-6107-D0B2-199D-7A371F9935A8}"/>
          </ac:spMkLst>
        </pc:spChg>
        <pc:spChg chg="mod">
          <ac:chgData name="Marina Daumas Carneiro (Student at CentraleSupelec)" userId="S::marina.daumas-carneiro@student-cs.fr::bd061ea4-7175-4e67-8958-ac722af1a876" providerId="AD" clId="Web-{CF76911B-41BE-6257-100B-2931AD527EA3}" dt="2023-01-18T20:25:28.454" v="457" actId="1076"/>
          <ac:spMkLst>
            <pc:docMk/>
            <pc:sldMk cId="674095860" sldId="260"/>
            <ac:spMk id="7" creationId="{F228A788-4E76-9DA5-B56C-4C437D999B3E}"/>
          </ac:spMkLst>
        </pc:spChg>
        <pc:spChg chg="add mod ord">
          <ac:chgData name="Marina Daumas Carneiro (Student at CentraleSupelec)" userId="S::marina.daumas-carneiro@student-cs.fr::bd061ea4-7175-4e67-8958-ac722af1a876" providerId="AD" clId="Web-{CF76911B-41BE-6257-100B-2931AD527EA3}" dt="2023-01-18T20:25:37.079" v="460" actId="20577"/>
          <ac:spMkLst>
            <pc:docMk/>
            <pc:sldMk cId="674095860" sldId="260"/>
            <ac:spMk id="8" creationId="{D08E2997-F46A-F39B-661D-31CAC7D0202F}"/>
          </ac:spMkLst>
        </pc:spChg>
        <pc:spChg chg="add del mod">
          <ac:chgData name="Marina Daumas Carneiro (Student at CentraleSupelec)" userId="S::marina.daumas-carneiro@student-cs.fr::bd061ea4-7175-4e67-8958-ac722af1a876" providerId="AD" clId="Web-{CF76911B-41BE-6257-100B-2931AD527EA3}" dt="2023-01-18T20:25:01.734" v="446"/>
          <ac:spMkLst>
            <pc:docMk/>
            <pc:sldMk cId="674095860" sldId="260"/>
            <ac:spMk id="10" creationId="{EFAC82AF-A6A5-DFD2-D1DD-5B3D7A8FEA32}"/>
          </ac:spMkLst>
        </pc:spChg>
        <pc:picChg chg="mod">
          <ac:chgData name="Marina Daumas Carneiro (Student at CentraleSupelec)" userId="S::marina.daumas-carneiro@student-cs.fr::bd061ea4-7175-4e67-8958-ac722af1a876" providerId="AD" clId="Web-{CF76911B-41BE-6257-100B-2931AD527EA3}" dt="2023-01-18T20:25:33.282" v="459" actId="14100"/>
          <ac:picMkLst>
            <pc:docMk/>
            <pc:sldMk cId="674095860" sldId="260"/>
            <ac:picMk id="5" creationId="{FAC08B48-95D9-BEC1-0C85-291C6B90A822}"/>
          </ac:picMkLst>
        </pc:picChg>
      </pc:sldChg>
      <pc:sldChg chg="addSp delSp modSp">
        <pc:chgData name="Marina Daumas Carneiro (Student at CentraleSupelec)" userId="S::marina.daumas-carneiro@student-cs.fr::bd061ea4-7175-4e67-8958-ac722af1a876" providerId="AD" clId="Web-{CF76911B-41BE-6257-100B-2931AD527EA3}" dt="2023-01-18T20:37:41.527" v="539" actId="20577"/>
        <pc:sldMkLst>
          <pc:docMk/>
          <pc:sldMk cId="4073156932" sldId="263"/>
        </pc:sldMkLst>
        <pc:spChg chg="del mod">
          <ac:chgData name="Marina Daumas Carneiro (Student at CentraleSupelec)" userId="S::marina.daumas-carneiro@student-cs.fr::bd061ea4-7175-4e67-8958-ac722af1a876" providerId="AD" clId="Web-{CF76911B-41BE-6257-100B-2931AD527EA3}" dt="2023-01-18T20:22:16.197" v="384"/>
          <ac:spMkLst>
            <pc:docMk/>
            <pc:sldMk cId="4073156932" sldId="263"/>
            <ac:spMk id="2" creationId="{57A61A70-3AB8-0AFC-9BB4-82055407008E}"/>
          </ac:spMkLst>
        </pc:spChg>
        <pc:spChg chg="mod">
          <ac:chgData name="Marina Daumas Carneiro (Student at CentraleSupelec)" userId="S::marina.daumas-carneiro@student-cs.fr::bd061ea4-7175-4e67-8958-ac722af1a876" providerId="AD" clId="Web-{CF76911B-41BE-6257-100B-2931AD527EA3}" dt="2023-01-18T20:37:41.527" v="539" actId="20577"/>
          <ac:spMkLst>
            <pc:docMk/>
            <pc:sldMk cId="4073156932" sldId="263"/>
            <ac:spMk id="3" creationId="{7E11DB20-BFC5-9BE9-E237-B8469472EFAF}"/>
          </ac:spMkLst>
        </pc:spChg>
        <pc:spChg chg="add mod">
          <ac:chgData name="Marina Daumas Carneiro (Student at CentraleSupelec)" userId="S::marina.daumas-carneiro@student-cs.fr::bd061ea4-7175-4e67-8958-ac722af1a876" providerId="AD" clId="Web-{CF76911B-41BE-6257-100B-2931AD527EA3}" dt="2023-01-18T20:22:43.339" v="407" actId="20577"/>
          <ac:spMkLst>
            <pc:docMk/>
            <pc:sldMk cId="4073156932" sldId="263"/>
            <ac:spMk id="5" creationId="{B6574A47-85DD-5E02-F112-ACD2D0C80C13}"/>
          </ac:spMkLst>
        </pc:spChg>
      </pc:sldChg>
      <pc:sldChg chg="modSp">
        <pc:chgData name="Marina Daumas Carneiro (Student at CentraleSupelec)" userId="S::marina.daumas-carneiro@student-cs.fr::bd061ea4-7175-4e67-8958-ac722af1a876" providerId="AD" clId="Web-{CF76911B-41BE-6257-100B-2931AD527EA3}" dt="2023-01-18T20:41:47.442" v="553" actId="20577"/>
        <pc:sldMkLst>
          <pc:docMk/>
          <pc:sldMk cId="272346183" sldId="264"/>
        </pc:sldMkLst>
        <pc:spChg chg="mod">
          <ac:chgData name="Marina Daumas Carneiro (Student at CentraleSupelec)" userId="S::marina.daumas-carneiro@student-cs.fr::bd061ea4-7175-4e67-8958-ac722af1a876" providerId="AD" clId="Web-{CF76911B-41BE-6257-100B-2931AD527EA3}" dt="2023-01-18T20:41:47.442" v="553" actId="20577"/>
          <ac:spMkLst>
            <pc:docMk/>
            <pc:sldMk cId="272346183" sldId="264"/>
            <ac:spMk id="3" creationId="{FA451C3E-2727-E23D-2EFF-E6FA4B7BC670}"/>
          </ac:spMkLst>
        </pc:spChg>
      </pc:sldChg>
      <pc:sldChg chg="modSp">
        <pc:chgData name="Marina Daumas Carneiro (Student at CentraleSupelec)" userId="S::marina.daumas-carneiro@student-cs.fr::bd061ea4-7175-4e67-8958-ac722af1a876" providerId="AD" clId="Web-{CF76911B-41BE-6257-100B-2931AD527EA3}" dt="2023-01-18T20:31:44.374" v="527" actId="20577"/>
        <pc:sldMkLst>
          <pc:docMk/>
          <pc:sldMk cId="2829315606" sldId="265"/>
        </pc:sldMkLst>
        <pc:spChg chg="mod">
          <ac:chgData name="Marina Daumas Carneiro (Student at CentraleSupelec)" userId="S::marina.daumas-carneiro@student-cs.fr::bd061ea4-7175-4e67-8958-ac722af1a876" providerId="AD" clId="Web-{CF76911B-41BE-6257-100B-2931AD527EA3}" dt="2023-01-18T20:31:44.374" v="527" actId="20577"/>
          <ac:spMkLst>
            <pc:docMk/>
            <pc:sldMk cId="2829315606" sldId="265"/>
            <ac:spMk id="3" creationId="{65AF97A8-2AB6-B818-DA6A-B5932CDED621}"/>
          </ac:spMkLst>
        </pc:spChg>
      </pc:sldChg>
      <pc:sldChg chg="modSp">
        <pc:chgData name="Marina Daumas Carneiro (Student at CentraleSupelec)" userId="S::marina.daumas-carneiro@student-cs.fr::bd061ea4-7175-4e67-8958-ac722af1a876" providerId="AD" clId="Web-{CF76911B-41BE-6257-100B-2931AD527EA3}" dt="2023-01-18T20:31:48.514" v="528" actId="20577"/>
        <pc:sldMkLst>
          <pc:docMk/>
          <pc:sldMk cId="4104054472" sldId="266"/>
        </pc:sldMkLst>
        <pc:spChg chg="mod">
          <ac:chgData name="Marina Daumas Carneiro (Student at CentraleSupelec)" userId="S::marina.daumas-carneiro@student-cs.fr::bd061ea4-7175-4e67-8958-ac722af1a876" providerId="AD" clId="Web-{CF76911B-41BE-6257-100B-2931AD527EA3}" dt="2023-01-18T20:31:48.514" v="528" actId="20577"/>
          <ac:spMkLst>
            <pc:docMk/>
            <pc:sldMk cId="4104054472" sldId="266"/>
            <ac:spMk id="2" creationId="{8DDDAB33-BA87-F5FF-0B68-4E256A45F45C}"/>
          </ac:spMkLst>
        </pc:spChg>
      </pc:sldChg>
      <pc:sldChg chg="addSp modSp mod modClrScheme chgLayout">
        <pc:chgData name="Marina Daumas Carneiro (Student at CentraleSupelec)" userId="S::marina.daumas-carneiro@student-cs.fr::bd061ea4-7175-4e67-8958-ac722af1a876" providerId="AD" clId="Web-{CF76911B-41BE-6257-100B-2931AD527EA3}" dt="2023-01-18T20:16:28.309" v="308" actId="20577"/>
        <pc:sldMkLst>
          <pc:docMk/>
          <pc:sldMk cId="832704264" sldId="267"/>
        </pc:sldMkLst>
        <pc:spChg chg="mod ord">
          <ac:chgData name="Marina Daumas Carneiro (Student at CentraleSupelec)" userId="S::marina.daumas-carneiro@student-cs.fr::bd061ea4-7175-4e67-8958-ac722af1a876" providerId="AD" clId="Web-{CF76911B-41BE-6257-100B-2931AD527EA3}" dt="2023-01-18T20:16:28.309" v="308" actId="20577"/>
          <ac:spMkLst>
            <pc:docMk/>
            <pc:sldMk cId="832704264" sldId="267"/>
            <ac:spMk id="2" creationId="{B92508B0-AB92-AE58-7266-CADCC97923DB}"/>
          </ac:spMkLst>
        </pc:spChg>
        <pc:spChg chg="add mod ord">
          <ac:chgData name="Marina Daumas Carneiro (Student at CentraleSupelec)" userId="S::marina.daumas-carneiro@student-cs.fr::bd061ea4-7175-4e67-8958-ac722af1a876" providerId="AD" clId="Web-{CF76911B-41BE-6257-100B-2931AD527EA3}" dt="2023-01-18T20:16:19.122" v="306"/>
          <ac:spMkLst>
            <pc:docMk/>
            <pc:sldMk cId="832704264" sldId="267"/>
            <ac:spMk id="3" creationId="{D5A6B009-F40D-D77D-C6E1-FDCECC338163}"/>
          </ac:spMkLst>
        </pc:spChg>
        <pc:picChg chg="mod ord">
          <ac:chgData name="Marina Daumas Carneiro (Student at CentraleSupelec)" userId="S::marina.daumas-carneiro@student-cs.fr::bd061ea4-7175-4e67-8958-ac722af1a876" providerId="AD" clId="Web-{CF76911B-41BE-6257-100B-2931AD527EA3}" dt="2023-01-18T20:16:19.122" v="306"/>
          <ac:picMkLst>
            <pc:docMk/>
            <pc:sldMk cId="832704264" sldId="267"/>
            <ac:picMk id="8" creationId="{16FD35D1-EB4B-1019-29FF-19053E7B0CE5}"/>
          </ac:picMkLst>
        </pc:picChg>
      </pc:sldChg>
      <pc:sldChg chg="modSp">
        <pc:chgData name="Marina Daumas Carneiro (Student at CentraleSupelec)" userId="S::marina.daumas-carneiro@student-cs.fr::bd061ea4-7175-4e67-8958-ac722af1a876" providerId="AD" clId="Web-{CF76911B-41BE-6257-100B-2931AD527EA3}" dt="2023-01-18T20:11:50.643" v="305" actId="20577"/>
        <pc:sldMkLst>
          <pc:docMk/>
          <pc:sldMk cId="2347248727" sldId="277"/>
        </pc:sldMkLst>
        <pc:spChg chg="mod">
          <ac:chgData name="Marina Daumas Carneiro (Student at CentraleSupelec)" userId="S::marina.daumas-carneiro@student-cs.fr::bd061ea4-7175-4e67-8958-ac722af1a876" providerId="AD" clId="Web-{CF76911B-41BE-6257-100B-2931AD527EA3}" dt="2023-01-18T20:11:50.643" v="305" actId="20577"/>
          <ac:spMkLst>
            <pc:docMk/>
            <pc:sldMk cId="2347248727" sldId="277"/>
            <ac:spMk id="2" creationId="{A8D0BDA7-EDAF-17F2-46D4-53B5269D4D47}"/>
          </ac:spMkLst>
        </pc:spChg>
        <pc:spChg chg="mod">
          <ac:chgData name="Marina Daumas Carneiro (Student at CentraleSupelec)" userId="S::marina.daumas-carneiro@student-cs.fr::bd061ea4-7175-4e67-8958-ac722af1a876" providerId="AD" clId="Web-{CF76911B-41BE-6257-100B-2931AD527EA3}" dt="2023-01-18T19:36:06.066" v="205" actId="20577"/>
          <ac:spMkLst>
            <pc:docMk/>
            <pc:sldMk cId="2347248727" sldId="277"/>
            <ac:spMk id="8" creationId="{713260F2-C7D7-63B6-FF89-98BC0F49274F}"/>
          </ac:spMkLst>
        </pc:spChg>
      </pc:sldChg>
      <pc:sldChg chg="addSp delSp modSp">
        <pc:chgData name="Marina Daumas Carneiro (Student at CentraleSupelec)" userId="S::marina.daumas-carneiro@student-cs.fr::bd061ea4-7175-4e67-8958-ac722af1a876" providerId="AD" clId="Web-{CF76911B-41BE-6257-100B-2931AD527EA3}" dt="2023-01-18T20:11:35.158" v="302" actId="20577"/>
        <pc:sldMkLst>
          <pc:docMk/>
          <pc:sldMk cId="653444918" sldId="278"/>
        </pc:sldMkLst>
        <pc:spChg chg="mod">
          <ac:chgData name="Marina Daumas Carneiro (Student at CentraleSupelec)" userId="S::marina.daumas-carneiro@student-cs.fr::bd061ea4-7175-4e67-8958-ac722af1a876" providerId="AD" clId="Web-{CF76911B-41BE-6257-100B-2931AD527EA3}" dt="2023-01-18T20:11:35.158" v="302" actId="20577"/>
          <ac:spMkLst>
            <pc:docMk/>
            <pc:sldMk cId="653444918" sldId="278"/>
            <ac:spMk id="2" creationId="{A8D0BDA7-EDAF-17F2-46D4-53B5269D4D47}"/>
          </ac:spMkLst>
        </pc:spChg>
        <pc:spChg chg="add del">
          <ac:chgData name="Marina Daumas Carneiro (Student at CentraleSupelec)" userId="S::marina.daumas-carneiro@student-cs.fr::bd061ea4-7175-4e67-8958-ac722af1a876" providerId="AD" clId="Web-{CF76911B-41BE-6257-100B-2931AD527EA3}" dt="2023-01-18T20:07:20.930" v="287"/>
          <ac:spMkLst>
            <pc:docMk/>
            <pc:sldMk cId="653444918" sldId="278"/>
            <ac:spMk id="8" creationId="{344E0240-6C1F-6390-6E73-CC21A89CF473}"/>
          </ac:spMkLst>
        </pc:spChg>
      </pc:sldChg>
      <pc:sldChg chg="addSp delSp modSp">
        <pc:chgData name="Marina Daumas Carneiro (Student at CentraleSupelec)" userId="S::marina.daumas-carneiro@student-cs.fr::bd061ea4-7175-4e67-8958-ac722af1a876" providerId="AD" clId="Web-{CF76911B-41BE-6257-100B-2931AD527EA3}" dt="2023-01-18T20:17:48.687" v="325" actId="20577"/>
        <pc:sldMkLst>
          <pc:docMk/>
          <pc:sldMk cId="4235548751" sldId="279"/>
        </pc:sldMkLst>
        <pc:spChg chg="del">
          <ac:chgData name="Marina Daumas Carneiro (Student at CentraleSupelec)" userId="S::marina.daumas-carneiro@student-cs.fr::bd061ea4-7175-4e67-8958-ac722af1a876" providerId="AD" clId="Web-{CF76911B-41BE-6257-100B-2931AD527EA3}" dt="2023-01-18T20:17:31.405" v="313"/>
          <ac:spMkLst>
            <pc:docMk/>
            <pc:sldMk cId="4235548751" sldId="279"/>
            <ac:spMk id="2" creationId="{8014D4B8-CAF7-E2FF-0F6E-666AF7B888BA}"/>
          </ac:spMkLst>
        </pc:spChg>
        <pc:spChg chg="add mod">
          <ac:chgData name="Marina Daumas Carneiro (Student at CentraleSupelec)" userId="S::marina.daumas-carneiro@student-cs.fr::bd061ea4-7175-4e67-8958-ac722af1a876" providerId="AD" clId="Web-{CF76911B-41BE-6257-100B-2931AD527EA3}" dt="2023-01-18T20:17:48.687" v="325" actId="20577"/>
          <ac:spMkLst>
            <pc:docMk/>
            <pc:sldMk cId="4235548751" sldId="279"/>
            <ac:spMk id="4" creationId="{7F78E933-2C8B-FE51-2F5C-6C56B3C3EC09}"/>
          </ac:spMkLst>
        </pc:spChg>
      </pc:sldChg>
      <pc:sldChg chg="modSp">
        <pc:chgData name="Marina Daumas Carneiro (Student at CentraleSupelec)" userId="S::marina.daumas-carneiro@student-cs.fr::bd061ea4-7175-4e67-8958-ac722af1a876" providerId="AD" clId="Web-{CF76911B-41BE-6257-100B-2931AD527EA3}" dt="2023-01-18T20:11:42.034" v="304" actId="20577"/>
        <pc:sldMkLst>
          <pc:docMk/>
          <pc:sldMk cId="3970129618" sldId="281"/>
        </pc:sldMkLst>
        <pc:spChg chg="mod">
          <ac:chgData name="Marina Daumas Carneiro (Student at CentraleSupelec)" userId="S::marina.daumas-carneiro@student-cs.fr::bd061ea4-7175-4e67-8958-ac722af1a876" providerId="AD" clId="Web-{CF76911B-41BE-6257-100B-2931AD527EA3}" dt="2023-01-18T20:11:42.034" v="304" actId="20577"/>
          <ac:spMkLst>
            <pc:docMk/>
            <pc:sldMk cId="3970129618" sldId="281"/>
            <ac:spMk id="2" creationId="{A8D0BDA7-EDAF-17F2-46D4-53B5269D4D47}"/>
          </ac:spMkLst>
        </pc:spChg>
        <pc:spChg chg="mod">
          <ac:chgData name="Marina Daumas Carneiro (Student at CentraleSupelec)" userId="S::marina.daumas-carneiro@student-cs.fr::bd061ea4-7175-4e67-8958-ac722af1a876" providerId="AD" clId="Web-{CF76911B-41BE-6257-100B-2931AD527EA3}" dt="2023-01-18T20:11:07.532" v="291" actId="20577"/>
          <ac:spMkLst>
            <pc:docMk/>
            <pc:sldMk cId="3970129618" sldId="281"/>
            <ac:spMk id="7" creationId="{E86883B3-95E1-CCC6-BA6F-237BD9389404}"/>
          </ac:spMkLst>
        </pc:spChg>
        <pc:picChg chg="mod">
          <ac:chgData name="Marina Daumas Carneiro (Student at CentraleSupelec)" userId="S::marina.daumas-carneiro@student-cs.fr::bd061ea4-7175-4e67-8958-ac722af1a876" providerId="AD" clId="Web-{CF76911B-41BE-6257-100B-2931AD527EA3}" dt="2023-01-18T20:11:13.439" v="295" actId="1076"/>
          <ac:picMkLst>
            <pc:docMk/>
            <pc:sldMk cId="3970129618" sldId="281"/>
            <ac:picMk id="10" creationId="{696744EB-71E0-840C-6357-966FBFD17EE5}"/>
          </ac:picMkLst>
        </pc:picChg>
      </pc:sldChg>
      <pc:sldChg chg="modSp">
        <pc:chgData name="Marina Daumas Carneiro (Student at CentraleSupelec)" userId="S::marina.daumas-carneiro@student-cs.fr::bd061ea4-7175-4e67-8958-ac722af1a876" providerId="AD" clId="Web-{CF76911B-41BE-6257-100B-2931AD527EA3}" dt="2023-01-18T19:47:35.309" v="223" actId="20577"/>
        <pc:sldMkLst>
          <pc:docMk/>
          <pc:sldMk cId="2405402282" sldId="284"/>
        </pc:sldMkLst>
        <pc:spChg chg="mod">
          <ac:chgData name="Marina Daumas Carneiro (Student at CentraleSupelec)" userId="S::marina.daumas-carneiro@student-cs.fr::bd061ea4-7175-4e67-8958-ac722af1a876" providerId="AD" clId="Web-{CF76911B-41BE-6257-100B-2931AD527EA3}" dt="2023-01-18T19:47:35.309" v="223" actId="20577"/>
          <ac:spMkLst>
            <pc:docMk/>
            <pc:sldMk cId="2405402282" sldId="284"/>
            <ac:spMk id="5" creationId="{03AE64C8-CCBF-5FB7-75FE-3F94CFF05592}"/>
          </ac:spMkLst>
        </pc:spChg>
      </pc:sldChg>
      <pc:sldChg chg="modSp">
        <pc:chgData name="Marina Daumas Carneiro (Student at CentraleSupelec)" userId="S::marina.daumas-carneiro@student-cs.fr::bd061ea4-7175-4e67-8958-ac722af1a876" providerId="AD" clId="Web-{CF76911B-41BE-6257-100B-2931AD527EA3}" dt="2023-01-18T19:49:23.892" v="240" actId="20577"/>
        <pc:sldMkLst>
          <pc:docMk/>
          <pc:sldMk cId="2122386134" sldId="286"/>
        </pc:sldMkLst>
        <pc:spChg chg="mod">
          <ac:chgData name="Marina Daumas Carneiro (Student at CentraleSupelec)" userId="S::marina.daumas-carneiro@student-cs.fr::bd061ea4-7175-4e67-8958-ac722af1a876" providerId="AD" clId="Web-{CF76911B-41BE-6257-100B-2931AD527EA3}" dt="2023-01-18T19:49:23.892" v="240" actId="20577"/>
          <ac:spMkLst>
            <pc:docMk/>
            <pc:sldMk cId="2122386134" sldId="286"/>
            <ac:spMk id="37" creationId="{EDF34B58-68D6-BC98-F05F-B4985AE19CFD}"/>
          </ac:spMkLst>
        </pc:spChg>
      </pc:sldChg>
      <pc:sldChg chg="addSp delSp modSp delCm">
        <pc:chgData name="Marina Daumas Carneiro (Student at CentraleSupelec)" userId="S::marina.daumas-carneiro@student-cs.fr::bd061ea4-7175-4e67-8958-ac722af1a876" providerId="AD" clId="Web-{CF76911B-41BE-6257-100B-2931AD527EA3}" dt="2023-01-18T19:29:20.395" v="88" actId="20577"/>
        <pc:sldMkLst>
          <pc:docMk/>
          <pc:sldMk cId="745272081" sldId="287"/>
        </pc:sldMkLst>
        <pc:spChg chg="mod">
          <ac:chgData name="Marina Daumas Carneiro (Student at CentraleSupelec)" userId="S::marina.daumas-carneiro@student-cs.fr::bd061ea4-7175-4e67-8958-ac722af1a876" providerId="AD" clId="Web-{CF76911B-41BE-6257-100B-2931AD527EA3}" dt="2023-01-18T19:29:20.395" v="88" actId="20577"/>
          <ac:spMkLst>
            <pc:docMk/>
            <pc:sldMk cId="745272081" sldId="287"/>
            <ac:spMk id="3" creationId="{CD418876-CEEA-1B67-2006-1DD17F0D86B3}"/>
          </ac:spMkLst>
        </pc:spChg>
        <pc:spChg chg="del mod">
          <ac:chgData name="Marina Daumas Carneiro (Student at CentraleSupelec)" userId="S::marina.daumas-carneiro@student-cs.fr::bd061ea4-7175-4e67-8958-ac722af1a876" providerId="AD" clId="Web-{CF76911B-41BE-6257-100B-2931AD527EA3}" dt="2023-01-18T19:24:56.511" v="10"/>
          <ac:spMkLst>
            <pc:docMk/>
            <pc:sldMk cId="745272081" sldId="287"/>
            <ac:spMk id="4" creationId="{084D38F8-8D80-1772-BC80-E5D2E5A89C1F}"/>
          </ac:spMkLst>
        </pc:spChg>
        <pc:spChg chg="del mod">
          <ac:chgData name="Marina Daumas Carneiro (Student at CentraleSupelec)" userId="S::marina.daumas-carneiro@student-cs.fr::bd061ea4-7175-4e67-8958-ac722af1a876" providerId="AD" clId="Web-{CF76911B-41BE-6257-100B-2931AD527EA3}" dt="2023-01-18T19:24:59.886" v="13"/>
          <ac:spMkLst>
            <pc:docMk/>
            <pc:sldMk cId="745272081" sldId="287"/>
            <ac:spMk id="5" creationId="{2173F194-E015-635D-E610-E7EB970CF953}"/>
          </ac:spMkLst>
        </pc:spChg>
        <pc:picChg chg="add mod ord">
          <ac:chgData name="Marina Daumas Carneiro (Student at CentraleSupelec)" userId="S::marina.daumas-carneiro@student-cs.fr::bd061ea4-7175-4e67-8958-ac722af1a876" providerId="AD" clId="Web-{CF76911B-41BE-6257-100B-2931AD527EA3}" dt="2023-01-18T19:24:56.511" v="10"/>
          <ac:picMkLst>
            <pc:docMk/>
            <pc:sldMk cId="745272081" sldId="287"/>
            <ac:picMk id="6" creationId="{6F343E07-6A25-1B66-3645-7783DB0BB659}"/>
          </ac:picMkLst>
        </pc:picChg>
      </pc:sldChg>
      <pc:sldChg chg="modSp">
        <pc:chgData name="Marina Daumas Carneiro (Student at CentraleSupelec)" userId="S::marina.daumas-carneiro@student-cs.fr::bd061ea4-7175-4e67-8958-ac722af1a876" providerId="AD" clId="Web-{CF76911B-41BE-6257-100B-2931AD527EA3}" dt="2023-01-18T19:38:49.978" v="213" actId="20577"/>
        <pc:sldMkLst>
          <pc:docMk/>
          <pc:sldMk cId="2455882941" sldId="288"/>
        </pc:sldMkLst>
        <pc:spChg chg="mod">
          <ac:chgData name="Marina Daumas Carneiro (Student at CentraleSupelec)" userId="S::marina.daumas-carneiro@student-cs.fr::bd061ea4-7175-4e67-8958-ac722af1a876" providerId="AD" clId="Web-{CF76911B-41BE-6257-100B-2931AD527EA3}" dt="2023-01-18T19:38:49.978" v="213" actId="20577"/>
          <ac:spMkLst>
            <pc:docMk/>
            <pc:sldMk cId="2455882941" sldId="288"/>
            <ac:spMk id="3" creationId="{289E6558-EEF8-8108-C9BF-E9084788C2A4}"/>
          </ac:spMkLst>
        </pc:spChg>
      </pc:sldChg>
      <pc:sldChg chg="modSp">
        <pc:chgData name="Marina Daumas Carneiro (Student at CentraleSupelec)" userId="S::marina.daumas-carneiro@student-cs.fr::bd061ea4-7175-4e67-8958-ac722af1a876" providerId="AD" clId="Web-{CF76911B-41BE-6257-100B-2931AD527EA3}" dt="2023-01-18T19:51:40.006" v="285"/>
        <pc:sldMkLst>
          <pc:docMk/>
          <pc:sldMk cId="1043058540" sldId="291"/>
        </pc:sldMkLst>
        <pc:graphicFrameChg chg="mod modGraphic">
          <ac:chgData name="Marina Daumas Carneiro (Student at CentraleSupelec)" userId="S::marina.daumas-carneiro@student-cs.fr::bd061ea4-7175-4e67-8958-ac722af1a876" providerId="AD" clId="Web-{CF76911B-41BE-6257-100B-2931AD527EA3}" dt="2023-01-18T19:51:40.006" v="285"/>
          <ac:graphicFrameMkLst>
            <pc:docMk/>
            <pc:sldMk cId="1043058540" sldId="291"/>
            <ac:graphicFrameMk id="7" creationId="{8B00E555-38FF-2083-C191-F4672DA33EED}"/>
          </ac:graphicFrameMkLst>
        </pc:graphicFrameChg>
      </pc:sldChg>
      <pc:sldChg chg="modSp">
        <pc:chgData name="Marina Daumas Carneiro (Student at CentraleSupelec)" userId="S::marina.daumas-carneiro@student-cs.fr::bd061ea4-7175-4e67-8958-ac722af1a876" providerId="AD" clId="Web-{CF76911B-41BE-6257-100B-2931AD527EA3}" dt="2023-01-18T19:12:58.016" v="4" actId="1076"/>
        <pc:sldMkLst>
          <pc:docMk/>
          <pc:sldMk cId="3621135258" sldId="293"/>
        </pc:sldMkLst>
        <pc:spChg chg="mod">
          <ac:chgData name="Marina Daumas Carneiro (Student at CentraleSupelec)" userId="S::marina.daumas-carneiro@student-cs.fr::bd061ea4-7175-4e67-8958-ac722af1a876" providerId="AD" clId="Web-{CF76911B-41BE-6257-100B-2931AD527EA3}" dt="2023-01-18T19:12:33.484" v="0" actId="20577"/>
          <ac:spMkLst>
            <pc:docMk/>
            <pc:sldMk cId="3621135258" sldId="293"/>
            <ac:spMk id="6" creationId="{733E780C-EC33-8072-5CC3-A7D918AA66A7}"/>
          </ac:spMkLst>
        </pc:spChg>
        <pc:picChg chg="mod">
          <ac:chgData name="Marina Daumas Carneiro (Student at CentraleSupelec)" userId="S::marina.daumas-carneiro@student-cs.fr::bd061ea4-7175-4e67-8958-ac722af1a876" providerId="AD" clId="Web-{CF76911B-41BE-6257-100B-2931AD527EA3}" dt="2023-01-18T19:12:58.016" v="4" actId="1076"/>
          <ac:picMkLst>
            <pc:docMk/>
            <pc:sldMk cId="3621135258" sldId="293"/>
            <ac:picMk id="5" creationId="{649E6D0A-D11D-6981-279C-E2F66348C049}"/>
          </ac:picMkLst>
        </pc:picChg>
      </pc:sldChg>
      <pc:sldChg chg="modSp">
        <pc:chgData name="Marina Daumas Carneiro (Student at CentraleSupelec)" userId="S::marina.daumas-carneiro@student-cs.fr::bd061ea4-7175-4e67-8958-ac722af1a876" providerId="AD" clId="Web-{CF76911B-41BE-6257-100B-2931AD527EA3}" dt="2023-01-18T20:32:09.796" v="530" actId="14100"/>
        <pc:sldMkLst>
          <pc:docMk/>
          <pc:sldMk cId="854230955" sldId="295"/>
        </pc:sldMkLst>
        <pc:spChg chg="mod">
          <ac:chgData name="Marina Daumas Carneiro (Student at CentraleSupelec)" userId="S::marina.daumas-carneiro@student-cs.fr::bd061ea4-7175-4e67-8958-ac722af1a876" providerId="AD" clId="Web-{CF76911B-41BE-6257-100B-2931AD527EA3}" dt="2023-01-18T20:32:09.796" v="530" actId="14100"/>
          <ac:spMkLst>
            <pc:docMk/>
            <pc:sldMk cId="854230955" sldId="295"/>
            <ac:spMk id="2" creationId="{8DDDAB33-BA87-F5FF-0B68-4E256A45F45C}"/>
          </ac:spMkLst>
        </pc:spChg>
      </pc:sldChg>
    </pc:docChg>
  </pc:docChgLst>
  <pc:docChgLst>
    <pc:chgData name="Luan Rocha Do Amaral (Student at CentraleSupelec)" userId="S::luan.rocha-do-amaral@student-cs.fr::e86cd145-51fe-450f-b32b-a9cdcbbc1c26" providerId="AD" clId="Web-{53335D95-3729-0897-5698-3551D478484A}"/>
    <pc:docChg chg="delSld modSld">
      <pc:chgData name="Luan Rocha Do Amaral (Student at CentraleSupelec)" userId="S::luan.rocha-do-amaral@student-cs.fr::e86cd145-51fe-450f-b32b-a9cdcbbc1c26" providerId="AD" clId="Web-{53335D95-3729-0897-5698-3551D478484A}" dt="2023-01-19T08:38:06.825" v="13" actId="1076"/>
      <pc:docMkLst>
        <pc:docMk/>
      </pc:docMkLst>
      <pc:sldChg chg="addSp delSp modSp">
        <pc:chgData name="Luan Rocha Do Amaral (Student at CentraleSupelec)" userId="S::luan.rocha-do-amaral@student-cs.fr::e86cd145-51fe-450f-b32b-a9cdcbbc1c26" providerId="AD" clId="Web-{53335D95-3729-0897-5698-3551D478484A}" dt="2023-01-19T08:28:13.736" v="11" actId="1076"/>
        <pc:sldMkLst>
          <pc:docMk/>
          <pc:sldMk cId="832704264" sldId="267"/>
        </pc:sldMkLst>
        <pc:spChg chg="add del mod">
          <ac:chgData name="Luan Rocha Do Amaral (Student at CentraleSupelec)" userId="S::luan.rocha-do-amaral@student-cs.fr::e86cd145-51fe-450f-b32b-a9cdcbbc1c26" providerId="AD" clId="Web-{53335D95-3729-0897-5698-3551D478484A}" dt="2023-01-19T08:28:01.595" v="6"/>
          <ac:spMkLst>
            <pc:docMk/>
            <pc:sldMk cId="832704264" sldId="267"/>
            <ac:spMk id="4" creationId="{2B219CA8-8CC0-B587-F044-72AFB156341A}"/>
          </ac:spMkLst>
        </pc:spChg>
        <pc:picChg chg="add mod ord">
          <ac:chgData name="Luan Rocha Do Amaral (Student at CentraleSupelec)" userId="S::luan.rocha-do-amaral@student-cs.fr::e86cd145-51fe-450f-b32b-a9cdcbbc1c26" providerId="AD" clId="Web-{53335D95-3729-0897-5698-3551D478484A}" dt="2023-01-19T08:28:13.736" v="11" actId="1076"/>
          <ac:picMkLst>
            <pc:docMk/>
            <pc:sldMk cId="832704264" sldId="267"/>
            <ac:picMk id="5" creationId="{2627831B-E427-911E-5FCA-427E142E3260}"/>
          </ac:picMkLst>
        </pc:picChg>
        <pc:picChg chg="del">
          <ac:chgData name="Luan Rocha Do Amaral (Student at CentraleSupelec)" userId="S::luan.rocha-do-amaral@student-cs.fr::e86cd145-51fe-450f-b32b-a9cdcbbc1c26" providerId="AD" clId="Web-{53335D95-3729-0897-5698-3551D478484A}" dt="2023-01-19T08:27:25.984" v="5"/>
          <ac:picMkLst>
            <pc:docMk/>
            <pc:sldMk cId="832704264" sldId="267"/>
            <ac:picMk id="8" creationId="{16FD35D1-EB4B-1019-29FF-19053E7B0CE5}"/>
          </ac:picMkLst>
        </pc:picChg>
      </pc:sldChg>
      <pc:sldChg chg="modSp">
        <pc:chgData name="Luan Rocha Do Amaral (Student at CentraleSupelec)" userId="S::luan.rocha-do-amaral@student-cs.fr::e86cd145-51fe-450f-b32b-a9cdcbbc1c26" providerId="AD" clId="Web-{53335D95-3729-0897-5698-3551D478484A}" dt="2023-01-19T08:38:06.825" v="13" actId="1076"/>
        <pc:sldMkLst>
          <pc:docMk/>
          <pc:sldMk cId="1409665163" sldId="268"/>
        </pc:sldMkLst>
        <pc:picChg chg="mod">
          <ac:chgData name="Luan Rocha Do Amaral (Student at CentraleSupelec)" userId="S::luan.rocha-do-amaral@student-cs.fr::e86cd145-51fe-450f-b32b-a9cdcbbc1c26" providerId="AD" clId="Web-{53335D95-3729-0897-5698-3551D478484A}" dt="2023-01-19T08:38:06.825" v="13" actId="1076"/>
          <ac:picMkLst>
            <pc:docMk/>
            <pc:sldMk cId="1409665163" sldId="268"/>
            <ac:picMk id="3" creationId="{B4F1B288-4BE8-3983-73A4-AF0096E0726D}"/>
          </ac:picMkLst>
        </pc:picChg>
      </pc:sldChg>
      <pc:sldChg chg="addSp delSp modSp">
        <pc:chgData name="Luan Rocha Do Amaral (Student at CentraleSupelec)" userId="S::luan.rocha-do-amaral@student-cs.fr::e86cd145-51fe-450f-b32b-a9cdcbbc1c26" providerId="AD" clId="Web-{53335D95-3729-0897-5698-3551D478484A}" dt="2023-01-19T08:26:52.265" v="4" actId="1076"/>
        <pc:sldMkLst>
          <pc:docMk/>
          <pc:sldMk cId="3523524496" sldId="296"/>
        </pc:sldMkLst>
        <pc:picChg chg="add mod">
          <ac:chgData name="Luan Rocha Do Amaral (Student at CentraleSupelec)" userId="S::luan.rocha-do-amaral@student-cs.fr::e86cd145-51fe-450f-b32b-a9cdcbbc1c26" providerId="AD" clId="Web-{53335D95-3729-0897-5698-3551D478484A}" dt="2023-01-19T08:26:52.265" v="4" actId="1076"/>
          <ac:picMkLst>
            <pc:docMk/>
            <pc:sldMk cId="3523524496" sldId="296"/>
            <ac:picMk id="3" creationId="{15AC68E5-66B3-5AF7-2637-DC8203AF7400}"/>
          </ac:picMkLst>
        </pc:picChg>
        <pc:picChg chg="del">
          <ac:chgData name="Luan Rocha Do Amaral (Student at CentraleSupelec)" userId="S::luan.rocha-do-amaral@student-cs.fr::e86cd145-51fe-450f-b32b-a9cdcbbc1c26" providerId="AD" clId="Web-{53335D95-3729-0897-5698-3551D478484A}" dt="2023-01-19T08:26:35.092" v="0"/>
          <ac:picMkLst>
            <pc:docMk/>
            <pc:sldMk cId="3523524496" sldId="296"/>
            <ac:picMk id="249" creationId="{E9086304-E4F6-14DE-8B49-C5B873BC4B80}"/>
          </ac:picMkLst>
        </pc:picChg>
      </pc:sldChg>
      <pc:sldChg chg="del">
        <pc:chgData name="Luan Rocha Do Amaral (Student at CentraleSupelec)" userId="S::luan.rocha-do-amaral@student-cs.fr::e86cd145-51fe-450f-b32b-a9cdcbbc1c26" providerId="AD" clId="Web-{53335D95-3729-0897-5698-3551D478484A}" dt="2023-01-19T08:28:22.267" v="12"/>
        <pc:sldMkLst>
          <pc:docMk/>
          <pc:sldMk cId="299292192" sldId="305"/>
        </pc:sldMkLst>
      </pc:sldChg>
    </pc:docChg>
  </pc:docChgLst>
  <pc:docChgLst>
    <pc:chgData name="Marina Daumas Carneiro (Student at CentraleSupelec)" userId="S::marina.daumas-carneiro@student-cs.fr::bd061ea4-7175-4e67-8958-ac722af1a876" providerId="AD" clId="Web-{DDC1C6F8-47A4-7900-7723-9BB4131D0E5B}"/>
    <pc:docChg chg="modSld">
      <pc:chgData name="Marina Daumas Carneiro (Student at CentraleSupelec)" userId="S::marina.daumas-carneiro@student-cs.fr::bd061ea4-7175-4e67-8958-ac722af1a876" providerId="AD" clId="Web-{DDC1C6F8-47A4-7900-7723-9BB4131D0E5B}" dt="2023-01-21T00:20:17.099" v="11" actId="1076"/>
      <pc:docMkLst>
        <pc:docMk/>
      </pc:docMkLst>
      <pc:sldChg chg="addSp delSp modSp">
        <pc:chgData name="Marina Daumas Carneiro (Student at CentraleSupelec)" userId="S::marina.daumas-carneiro@student-cs.fr::bd061ea4-7175-4e67-8958-ac722af1a876" providerId="AD" clId="Web-{DDC1C6F8-47A4-7900-7723-9BB4131D0E5B}" dt="2023-01-21T00:20:17.099" v="11" actId="1076"/>
        <pc:sldMkLst>
          <pc:docMk/>
          <pc:sldMk cId="444336513" sldId="282"/>
        </pc:sldMkLst>
        <pc:picChg chg="add mod ord">
          <ac:chgData name="Marina Daumas Carneiro (Student at CentraleSupelec)" userId="S::marina.daumas-carneiro@student-cs.fr::bd061ea4-7175-4e67-8958-ac722af1a876" providerId="AD" clId="Web-{DDC1C6F8-47A4-7900-7723-9BB4131D0E5B}" dt="2023-01-21T00:20:17.099" v="11" actId="1076"/>
          <ac:picMkLst>
            <pc:docMk/>
            <pc:sldMk cId="444336513" sldId="282"/>
            <ac:picMk id="2" creationId="{7EC40707-4689-BC4A-57CE-D8F214817FA4}"/>
          </ac:picMkLst>
        </pc:picChg>
        <pc:picChg chg="del mod">
          <ac:chgData name="Marina Daumas Carneiro (Student at CentraleSupelec)" userId="S::marina.daumas-carneiro@student-cs.fr::bd061ea4-7175-4e67-8958-ac722af1a876" providerId="AD" clId="Web-{DDC1C6F8-47A4-7900-7723-9BB4131D0E5B}" dt="2023-01-21T00:20:09.536" v="8"/>
          <ac:picMkLst>
            <pc:docMk/>
            <pc:sldMk cId="444336513" sldId="282"/>
            <ac:picMk id="8" creationId="{D3173E3D-03F5-BB48-9CF9-724BE1957E3E}"/>
          </ac:picMkLst>
        </pc:picChg>
        <pc:picChg chg="del">
          <ac:chgData name="Marina Daumas Carneiro (Student at CentraleSupelec)" userId="S::marina.daumas-carneiro@student-cs.fr::bd061ea4-7175-4e67-8958-ac722af1a876" providerId="AD" clId="Web-{DDC1C6F8-47A4-7900-7723-9BB4131D0E5B}" dt="2023-01-21T00:19:43.691" v="4"/>
          <ac:picMkLst>
            <pc:docMk/>
            <pc:sldMk cId="444336513" sldId="282"/>
            <ac:picMk id="9" creationId="{26F88CA1-640E-2601-23B0-E5E58B65ADA8}"/>
          </ac:picMkLst>
        </pc:picChg>
      </pc:sldChg>
    </pc:docChg>
  </pc:docChgLst>
  <pc:docChgLst>
    <pc:chgData name="Luan Rocha Do Amaral (Student at CentraleSupelec)" userId="S::luan.rocha-do-amaral@student-cs.fr::e86cd145-51fe-450f-b32b-a9cdcbbc1c26" providerId="AD" clId="Web-{4F2EF7D2-1E9C-F442-FC26-F1BBACB550FC}"/>
    <pc:docChg chg="modSld">
      <pc:chgData name="Luan Rocha Do Amaral (Student at CentraleSupelec)" userId="S::luan.rocha-do-amaral@student-cs.fr::e86cd145-51fe-450f-b32b-a9cdcbbc1c26" providerId="AD" clId="Web-{4F2EF7D2-1E9C-F442-FC26-F1BBACB550FC}" dt="2023-01-11T08:39:12.370" v="43" actId="14100"/>
      <pc:docMkLst>
        <pc:docMk/>
      </pc:docMkLst>
      <pc:sldChg chg="addSp delSp modSp">
        <pc:chgData name="Luan Rocha Do Amaral (Student at CentraleSupelec)" userId="S::luan.rocha-do-amaral@student-cs.fr::e86cd145-51fe-450f-b32b-a9cdcbbc1c26" providerId="AD" clId="Web-{4F2EF7D2-1E9C-F442-FC26-F1BBACB550FC}" dt="2023-01-11T08:14:22.578" v="9" actId="1076"/>
        <pc:sldMkLst>
          <pc:docMk/>
          <pc:sldMk cId="1409665163" sldId="268"/>
        </pc:sldMkLst>
        <pc:spChg chg="mod">
          <ac:chgData name="Luan Rocha Do Amaral (Student at CentraleSupelec)" userId="S::luan.rocha-do-amaral@student-cs.fr::e86cd145-51fe-450f-b32b-a9cdcbbc1c26" providerId="AD" clId="Web-{4F2EF7D2-1E9C-F442-FC26-F1BBACB550FC}" dt="2023-01-11T08:13:56.139" v="2"/>
          <ac:spMkLst>
            <pc:docMk/>
            <pc:sldMk cId="1409665163" sldId="268"/>
            <ac:spMk id="2" creationId="{B92508B0-AB92-AE58-7266-CADCC97923DB}"/>
          </ac:spMkLst>
        </pc:spChg>
        <pc:spChg chg="mod">
          <ac:chgData name="Luan Rocha Do Amaral (Student at CentraleSupelec)" userId="S::luan.rocha-do-amaral@student-cs.fr::e86cd145-51fe-450f-b32b-a9cdcbbc1c26" providerId="AD" clId="Web-{4F2EF7D2-1E9C-F442-FC26-F1BBACB550FC}" dt="2023-01-11T08:14:16.671" v="8" actId="1076"/>
          <ac:spMkLst>
            <pc:docMk/>
            <pc:sldMk cId="1409665163" sldId="268"/>
            <ac:spMk id="7" creationId="{085F289D-CF09-BAC3-F365-C7B5BC996E5E}"/>
          </ac:spMkLst>
        </pc:spChg>
        <pc:spChg chg="del">
          <ac:chgData name="Luan Rocha Do Amaral (Student at CentraleSupelec)" userId="S::luan.rocha-do-amaral@student-cs.fr::e86cd145-51fe-450f-b32b-a9cdcbbc1c26" providerId="AD" clId="Web-{4F2EF7D2-1E9C-F442-FC26-F1BBACB550FC}" dt="2023-01-11T08:13:56.139" v="2"/>
          <ac:spMkLst>
            <pc:docMk/>
            <pc:sldMk cId="1409665163" sldId="268"/>
            <ac:spMk id="31" creationId="{A3B168A7-66FE-4359-9866-CBB841A729E6}"/>
          </ac:spMkLst>
        </pc:spChg>
        <pc:spChg chg="add">
          <ac:chgData name="Luan Rocha Do Amaral (Student at CentraleSupelec)" userId="S::luan.rocha-do-amaral@student-cs.fr::e86cd145-51fe-450f-b32b-a9cdcbbc1c26" providerId="AD" clId="Web-{4F2EF7D2-1E9C-F442-FC26-F1BBACB550FC}" dt="2023-01-11T08:13:56.139" v="2"/>
          <ac:spMkLst>
            <pc:docMk/>
            <pc:sldMk cId="1409665163" sldId="268"/>
            <ac:spMk id="38" creationId="{A3B168A7-66FE-4359-9866-CBB841A729E6}"/>
          </ac:spMkLst>
        </pc:spChg>
        <pc:picChg chg="add mod">
          <ac:chgData name="Luan Rocha Do Amaral (Student at CentraleSupelec)" userId="S::luan.rocha-do-amaral@student-cs.fr::e86cd145-51fe-450f-b32b-a9cdcbbc1c26" providerId="AD" clId="Web-{4F2EF7D2-1E9C-F442-FC26-F1BBACB550FC}" dt="2023-01-11T08:14:22.578" v="9" actId="1076"/>
          <ac:picMkLst>
            <pc:docMk/>
            <pc:sldMk cId="1409665163" sldId="268"/>
            <ac:picMk id="3" creationId="{B4F1B288-4BE8-3983-73A4-AF0096E0726D}"/>
          </ac:picMkLst>
        </pc:picChg>
        <pc:picChg chg="del">
          <ac:chgData name="Luan Rocha Do Amaral (Student at CentraleSupelec)" userId="S::luan.rocha-do-amaral@student-cs.fr::e86cd145-51fe-450f-b32b-a9cdcbbc1c26" providerId="AD" clId="Web-{4F2EF7D2-1E9C-F442-FC26-F1BBACB550FC}" dt="2023-01-11T08:13:51.077" v="0"/>
          <ac:picMkLst>
            <pc:docMk/>
            <pc:sldMk cId="1409665163" sldId="268"/>
            <ac:picMk id="11" creationId="{D84CEF04-9DD9-3D3A-B345-2D9521B1D5B4}"/>
          </ac:picMkLst>
        </pc:picChg>
        <pc:cxnChg chg="del">
          <ac:chgData name="Luan Rocha Do Amaral (Student at CentraleSupelec)" userId="S::luan.rocha-do-amaral@student-cs.fr::e86cd145-51fe-450f-b32b-a9cdcbbc1c26" providerId="AD" clId="Web-{4F2EF7D2-1E9C-F442-FC26-F1BBACB550FC}" dt="2023-01-11T08:13:56.139" v="2"/>
          <ac:cxnSpMkLst>
            <pc:docMk/>
            <pc:sldMk cId="1409665163" sldId="268"/>
            <ac:cxnSpMk id="33" creationId="{F0748755-DDBC-46D0-91EC-1212A8EE2B40}"/>
          </ac:cxnSpMkLst>
        </pc:cxnChg>
        <pc:cxnChg chg="add">
          <ac:chgData name="Luan Rocha Do Amaral (Student at CentraleSupelec)" userId="S::luan.rocha-do-amaral@student-cs.fr::e86cd145-51fe-450f-b32b-a9cdcbbc1c26" providerId="AD" clId="Web-{4F2EF7D2-1E9C-F442-FC26-F1BBACB550FC}" dt="2023-01-11T08:13:56.139" v="2"/>
          <ac:cxnSpMkLst>
            <pc:docMk/>
            <pc:sldMk cId="1409665163" sldId="268"/>
            <ac:cxnSpMk id="40" creationId="{F0748755-DDBC-46D0-91EC-1212A8EE2B40}"/>
          </ac:cxnSpMkLst>
        </pc:cxnChg>
      </pc:sldChg>
      <pc:sldChg chg="addSp delSp modSp">
        <pc:chgData name="Luan Rocha Do Amaral (Student at CentraleSupelec)" userId="S::luan.rocha-do-amaral@student-cs.fr::e86cd145-51fe-450f-b32b-a9cdcbbc1c26" providerId="AD" clId="Web-{4F2EF7D2-1E9C-F442-FC26-F1BBACB550FC}" dt="2023-01-11T08:38:34.571" v="37" actId="14100"/>
        <pc:sldMkLst>
          <pc:docMk/>
          <pc:sldMk cId="15334443" sldId="269"/>
        </pc:sldMkLst>
        <pc:spChg chg="mod">
          <ac:chgData name="Luan Rocha Do Amaral (Student at CentraleSupelec)" userId="S::luan.rocha-do-amaral@student-cs.fr::e86cd145-51fe-450f-b32b-a9cdcbbc1c26" providerId="AD" clId="Web-{4F2EF7D2-1E9C-F442-FC26-F1BBACB550FC}" dt="2023-01-11T08:15:14.002" v="13"/>
          <ac:spMkLst>
            <pc:docMk/>
            <pc:sldMk cId="15334443" sldId="269"/>
            <ac:spMk id="2" creationId="{B92508B0-AB92-AE58-7266-CADCC97923DB}"/>
          </ac:spMkLst>
        </pc:spChg>
        <pc:spChg chg="del">
          <ac:chgData name="Luan Rocha Do Amaral (Student at CentraleSupelec)" userId="S::luan.rocha-do-amaral@student-cs.fr::e86cd145-51fe-450f-b32b-a9cdcbbc1c26" providerId="AD" clId="Web-{4F2EF7D2-1E9C-F442-FC26-F1BBACB550FC}" dt="2023-01-11T08:15:14.002" v="13"/>
          <ac:spMkLst>
            <pc:docMk/>
            <pc:sldMk cId="15334443" sldId="269"/>
            <ac:spMk id="38" creationId="{A3B168A7-66FE-4359-9866-CBB841A729E6}"/>
          </ac:spMkLst>
        </pc:spChg>
        <pc:spChg chg="add del">
          <ac:chgData name="Luan Rocha Do Amaral (Student at CentraleSupelec)" userId="S::luan.rocha-do-amaral@student-cs.fr::e86cd145-51fe-450f-b32b-a9cdcbbc1c26" providerId="AD" clId="Web-{4F2EF7D2-1E9C-F442-FC26-F1BBACB550FC}" dt="2023-01-11T08:38:20.368" v="34"/>
          <ac:spMkLst>
            <pc:docMk/>
            <pc:sldMk cId="15334443" sldId="269"/>
            <ac:spMk id="47" creationId="{511C99DC-C3C5-4EBE-91DD-345109C3D6E0}"/>
          </ac:spMkLst>
        </pc:spChg>
        <pc:spChg chg="add">
          <ac:chgData name="Luan Rocha Do Amaral (Student at CentraleSupelec)" userId="S::luan.rocha-do-amaral@student-cs.fr::e86cd145-51fe-450f-b32b-a9cdcbbc1c26" providerId="AD" clId="Web-{4F2EF7D2-1E9C-F442-FC26-F1BBACB550FC}" dt="2023-01-11T08:38:20.368" v="34"/>
          <ac:spMkLst>
            <pc:docMk/>
            <pc:sldMk cId="15334443" sldId="269"/>
            <ac:spMk id="56" creationId="{511C99DC-C3C5-4EBE-91DD-345109C3D6E0}"/>
          </ac:spMkLst>
        </pc:spChg>
        <pc:picChg chg="del">
          <ac:chgData name="Luan Rocha Do Amaral (Student at CentraleSupelec)" userId="S::luan.rocha-do-amaral@student-cs.fr::e86cd145-51fe-450f-b32b-a9cdcbbc1c26" providerId="AD" clId="Web-{4F2EF7D2-1E9C-F442-FC26-F1BBACB550FC}" dt="2023-01-11T08:15:08.767" v="10"/>
          <ac:picMkLst>
            <pc:docMk/>
            <pc:sldMk cId="15334443" sldId="269"/>
            <ac:picMk id="3" creationId="{3FC6AE3E-1B96-33C7-F9F7-A9493119BC4D}"/>
          </ac:picMkLst>
        </pc:picChg>
        <pc:picChg chg="add mod">
          <ac:chgData name="Luan Rocha Do Amaral (Student at CentraleSupelec)" userId="S::luan.rocha-do-amaral@student-cs.fr::e86cd145-51fe-450f-b32b-a9cdcbbc1c26" providerId="AD" clId="Web-{4F2EF7D2-1E9C-F442-FC26-F1BBACB550FC}" dt="2023-01-11T08:38:34.571" v="37" actId="14100"/>
          <ac:picMkLst>
            <pc:docMk/>
            <pc:sldMk cId="15334443" sldId="269"/>
            <ac:picMk id="3" creationId="{66AF46DE-B7A2-9F42-1956-773654DC73AD}"/>
          </ac:picMkLst>
        </pc:picChg>
        <pc:picChg chg="add del mod">
          <ac:chgData name="Luan Rocha Do Amaral (Student at CentraleSupelec)" userId="S::luan.rocha-do-amaral@student-cs.fr::e86cd145-51fe-450f-b32b-a9cdcbbc1c26" providerId="AD" clId="Web-{4F2EF7D2-1E9C-F442-FC26-F1BBACB550FC}" dt="2023-01-11T08:15:41.815" v="18"/>
          <ac:picMkLst>
            <pc:docMk/>
            <pc:sldMk cId="15334443" sldId="269"/>
            <ac:picMk id="4" creationId="{604AC9C0-2466-631E-8E6C-1858157AC298}"/>
          </ac:picMkLst>
        </pc:picChg>
        <pc:picChg chg="add del mod">
          <ac:chgData name="Luan Rocha Do Amaral (Student at CentraleSupelec)" userId="S::luan.rocha-do-amaral@student-cs.fr::e86cd145-51fe-450f-b32b-a9cdcbbc1c26" providerId="AD" clId="Web-{4F2EF7D2-1E9C-F442-FC26-F1BBACB550FC}" dt="2023-01-11T08:38:10.743" v="31"/>
          <ac:picMkLst>
            <pc:docMk/>
            <pc:sldMk cId="15334443" sldId="269"/>
            <ac:picMk id="5" creationId="{D0C570B5-E18F-88F8-FA7F-719477FFFBDB}"/>
          </ac:picMkLst>
        </pc:picChg>
        <pc:cxnChg chg="del">
          <ac:chgData name="Luan Rocha Do Amaral (Student at CentraleSupelec)" userId="S::luan.rocha-do-amaral@student-cs.fr::e86cd145-51fe-450f-b32b-a9cdcbbc1c26" providerId="AD" clId="Web-{4F2EF7D2-1E9C-F442-FC26-F1BBACB550FC}" dt="2023-01-11T08:15:14.002" v="13"/>
          <ac:cxnSpMkLst>
            <pc:docMk/>
            <pc:sldMk cId="15334443" sldId="269"/>
            <ac:cxnSpMk id="40" creationId="{F0748755-DDBC-46D0-91EC-1212A8EE2B40}"/>
          </ac:cxnSpMkLst>
        </pc:cxnChg>
        <pc:cxnChg chg="add del">
          <ac:chgData name="Luan Rocha Do Amaral (Student at CentraleSupelec)" userId="S::luan.rocha-do-amaral@student-cs.fr::e86cd145-51fe-450f-b32b-a9cdcbbc1c26" providerId="AD" clId="Web-{4F2EF7D2-1E9C-F442-FC26-F1BBACB550FC}" dt="2023-01-11T08:38:20.368" v="34"/>
          <ac:cxnSpMkLst>
            <pc:docMk/>
            <pc:sldMk cId="15334443" sldId="269"/>
            <ac:cxnSpMk id="45" creationId="{D8689CE0-64D2-447C-9C1F-872D111D8AC3}"/>
          </ac:cxnSpMkLst>
        </pc:cxnChg>
        <pc:cxnChg chg="add del">
          <ac:chgData name="Luan Rocha Do Amaral (Student at CentraleSupelec)" userId="S::luan.rocha-do-amaral@student-cs.fr::e86cd145-51fe-450f-b32b-a9cdcbbc1c26" providerId="AD" clId="Web-{4F2EF7D2-1E9C-F442-FC26-F1BBACB550FC}" dt="2023-01-11T08:38:20.368" v="34"/>
          <ac:cxnSpMkLst>
            <pc:docMk/>
            <pc:sldMk cId="15334443" sldId="269"/>
            <ac:cxnSpMk id="49" creationId="{B0AA360F-DECB-4836-8FB6-22C4BC3FB02D}"/>
          </ac:cxnSpMkLst>
        </pc:cxnChg>
        <pc:cxnChg chg="add">
          <ac:chgData name="Luan Rocha Do Amaral (Student at CentraleSupelec)" userId="S::luan.rocha-do-amaral@student-cs.fr::e86cd145-51fe-450f-b32b-a9cdcbbc1c26" providerId="AD" clId="Web-{4F2EF7D2-1E9C-F442-FC26-F1BBACB550FC}" dt="2023-01-11T08:38:20.368" v="34"/>
          <ac:cxnSpMkLst>
            <pc:docMk/>
            <pc:sldMk cId="15334443" sldId="269"/>
            <ac:cxnSpMk id="54" creationId="{D8689CE0-64D2-447C-9C1F-872D111D8AC3}"/>
          </ac:cxnSpMkLst>
        </pc:cxnChg>
        <pc:cxnChg chg="add">
          <ac:chgData name="Luan Rocha Do Amaral (Student at CentraleSupelec)" userId="S::luan.rocha-do-amaral@student-cs.fr::e86cd145-51fe-450f-b32b-a9cdcbbc1c26" providerId="AD" clId="Web-{4F2EF7D2-1E9C-F442-FC26-F1BBACB550FC}" dt="2023-01-11T08:38:20.368" v="34"/>
          <ac:cxnSpMkLst>
            <pc:docMk/>
            <pc:sldMk cId="15334443" sldId="269"/>
            <ac:cxnSpMk id="58" creationId="{B0AA360F-DECB-4836-8FB6-22C4BC3FB02D}"/>
          </ac:cxnSpMkLst>
        </pc:cxnChg>
      </pc:sldChg>
      <pc:sldChg chg="addSp delSp modSp">
        <pc:chgData name="Luan Rocha Do Amaral (Student at CentraleSupelec)" userId="S::luan.rocha-do-amaral@student-cs.fr::e86cd145-51fe-450f-b32b-a9cdcbbc1c26" providerId="AD" clId="Web-{4F2EF7D2-1E9C-F442-FC26-F1BBACB550FC}" dt="2023-01-11T08:39:12.370" v="43" actId="14100"/>
        <pc:sldMkLst>
          <pc:docMk/>
          <pc:sldMk cId="1441478520" sldId="270"/>
        </pc:sldMkLst>
        <pc:spChg chg="mod">
          <ac:chgData name="Luan Rocha Do Amaral (Student at CentraleSupelec)" userId="S::luan.rocha-do-amaral@student-cs.fr::e86cd145-51fe-450f-b32b-a9cdcbbc1c26" providerId="AD" clId="Web-{4F2EF7D2-1E9C-F442-FC26-F1BBACB550FC}" dt="2023-01-11T08:20:29.951" v="28"/>
          <ac:spMkLst>
            <pc:docMk/>
            <pc:sldMk cId="1441478520" sldId="270"/>
            <ac:spMk id="2" creationId="{B92508B0-AB92-AE58-7266-CADCC97923DB}"/>
          </ac:spMkLst>
        </pc:spChg>
        <pc:spChg chg="del">
          <ac:chgData name="Luan Rocha Do Amaral (Student at CentraleSupelec)" userId="S::luan.rocha-do-amaral@student-cs.fr::e86cd145-51fe-450f-b32b-a9cdcbbc1c26" providerId="AD" clId="Web-{4F2EF7D2-1E9C-F442-FC26-F1BBACB550FC}" dt="2023-01-11T08:20:29.951" v="28"/>
          <ac:spMkLst>
            <pc:docMk/>
            <pc:sldMk cId="1441478520" sldId="270"/>
            <ac:spMk id="58" creationId="{511C99DC-C3C5-4EBE-91DD-345109C3D6E0}"/>
          </ac:spMkLst>
        </pc:spChg>
        <pc:spChg chg="add">
          <ac:chgData name="Luan Rocha Do Amaral (Student at CentraleSupelec)" userId="S::luan.rocha-do-amaral@student-cs.fr::e86cd145-51fe-450f-b32b-a9cdcbbc1c26" providerId="AD" clId="Web-{4F2EF7D2-1E9C-F442-FC26-F1BBACB550FC}" dt="2023-01-11T08:20:29.951" v="28"/>
          <ac:spMkLst>
            <pc:docMk/>
            <pc:sldMk cId="1441478520" sldId="270"/>
            <ac:spMk id="66" creationId="{511C99DC-C3C5-4EBE-91DD-345109C3D6E0}"/>
          </ac:spMkLst>
        </pc:spChg>
        <pc:picChg chg="add del mod">
          <ac:chgData name="Luan Rocha Do Amaral (Student at CentraleSupelec)" userId="S::luan.rocha-do-amaral@student-cs.fr::e86cd145-51fe-450f-b32b-a9cdcbbc1c26" providerId="AD" clId="Web-{4F2EF7D2-1E9C-F442-FC26-F1BBACB550FC}" dt="2023-01-11T08:38:57.104" v="38"/>
          <ac:picMkLst>
            <pc:docMk/>
            <pc:sldMk cId="1441478520" sldId="270"/>
            <ac:picMk id="3" creationId="{A57F35E5-6265-D3BF-9DCD-AC86728039CF}"/>
          </ac:picMkLst>
        </pc:picChg>
        <pc:picChg chg="add mod">
          <ac:chgData name="Luan Rocha Do Amaral (Student at CentraleSupelec)" userId="S::luan.rocha-do-amaral@student-cs.fr::e86cd145-51fe-450f-b32b-a9cdcbbc1c26" providerId="AD" clId="Web-{4F2EF7D2-1E9C-F442-FC26-F1BBACB550FC}" dt="2023-01-11T08:39:12.370" v="43" actId="14100"/>
          <ac:picMkLst>
            <pc:docMk/>
            <pc:sldMk cId="1441478520" sldId="270"/>
            <ac:picMk id="4" creationId="{52E3B62D-2A01-921F-041E-31E6781C0F6C}"/>
          </ac:picMkLst>
        </pc:picChg>
        <pc:picChg chg="del">
          <ac:chgData name="Luan Rocha Do Amaral (Student at CentraleSupelec)" userId="S::luan.rocha-do-amaral@student-cs.fr::e86cd145-51fe-450f-b32b-a9cdcbbc1c26" providerId="AD" clId="Web-{4F2EF7D2-1E9C-F442-FC26-F1BBACB550FC}" dt="2023-01-11T08:20:16.138" v="23"/>
          <ac:picMkLst>
            <pc:docMk/>
            <pc:sldMk cId="1441478520" sldId="270"/>
            <ac:picMk id="4" creationId="{8671D31C-E6E7-6A3C-AFE1-5A7A4CD77A33}"/>
          </ac:picMkLst>
        </pc:picChg>
        <pc:cxnChg chg="del">
          <ac:chgData name="Luan Rocha Do Amaral (Student at CentraleSupelec)" userId="S::luan.rocha-do-amaral@student-cs.fr::e86cd145-51fe-450f-b32b-a9cdcbbc1c26" providerId="AD" clId="Web-{4F2EF7D2-1E9C-F442-FC26-F1BBACB550FC}" dt="2023-01-11T08:20:29.951" v="28"/>
          <ac:cxnSpMkLst>
            <pc:docMk/>
            <pc:sldMk cId="1441478520" sldId="270"/>
            <ac:cxnSpMk id="57" creationId="{D8689CE0-64D2-447C-9C1F-872D111D8AC3}"/>
          </ac:cxnSpMkLst>
        </pc:cxnChg>
        <pc:cxnChg chg="del">
          <ac:chgData name="Luan Rocha Do Amaral (Student at CentraleSupelec)" userId="S::luan.rocha-do-amaral@student-cs.fr::e86cd145-51fe-450f-b32b-a9cdcbbc1c26" providerId="AD" clId="Web-{4F2EF7D2-1E9C-F442-FC26-F1BBACB550FC}" dt="2023-01-11T08:20:29.951" v="28"/>
          <ac:cxnSpMkLst>
            <pc:docMk/>
            <pc:sldMk cId="1441478520" sldId="270"/>
            <ac:cxnSpMk id="59" creationId="{B0AA360F-DECB-4836-8FB6-22C4BC3FB02D}"/>
          </ac:cxnSpMkLst>
        </pc:cxnChg>
        <pc:cxnChg chg="add">
          <ac:chgData name="Luan Rocha Do Amaral (Student at CentraleSupelec)" userId="S::luan.rocha-do-amaral@student-cs.fr::e86cd145-51fe-450f-b32b-a9cdcbbc1c26" providerId="AD" clId="Web-{4F2EF7D2-1E9C-F442-FC26-F1BBACB550FC}" dt="2023-01-11T08:20:29.951" v="28"/>
          <ac:cxnSpMkLst>
            <pc:docMk/>
            <pc:sldMk cId="1441478520" sldId="270"/>
            <ac:cxnSpMk id="64" creationId="{D8689CE0-64D2-447C-9C1F-872D111D8AC3}"/>
          </ac:cxnSpMkLst>
        </pc:cxnChg>
        <pc:cxnChg chg="add">
          <ac:chgData name="Luan Rocha Do Amaral (Student at CentraleSupelec)" userId="S::luan.rocha-do-amaral@student-cs.fr::e86cd145-51fe-450f-b32b-a9cdcbbc1c26" providerId="AD" clId="Web-{4F2EF7D2-1E9C-F442-FC26-F1BBACB550FC}" dt="2023-01-11T08:20:29.951" v="28"/>
          <ac:cxnSpMkLst>
            <pc:docMk/>
            <pc:sldMk cId="1441478520" sldId="270"/>
            <ac:cxnSpMk id="68" creationId="{B0AA360F-DECB-4836-8FB6-22C4BC3FB02D}"/>
          </ac:cxnSpMkLst>
        </pc:cxnChg>
      </pc:sldChg>
    </pc:docChg>
  </pc:docChgLst>
  <pc:docChgLst>
    <pc:chgData name="Marina Daumas Carneiro (Student at CentraleSupelec)" userId="S::marina.daumas-carneiro@student-cs.fr::bd061ea4-7175-4e67-8958-ac722af1a876" providerId="AD" clId="Web-{A2531864-3E53-374E-328C-0EF64D5C07DA}"/>
    <pc:docChg chg="modSld sldOrd">
      <pc:chgData name="Marina Daumas Carneiro (Student at CentraleSupelec)" userId="S::marina.daumas-carneiro@student-cs.fr::bd061ea4-7175-4e67-8958-ac722af1a876" providerId="AD" clId="Web-{A2531864-3E53-374E-328C-0EF64D5C07DA}" dt="2023-01-22T21:41:53.378" v="11" actId="20577"/>
      <pc:docMkLst>
        <pc:docMk/>
      </pc:docMkLst>
      <pc:sldChg chg="modSp">
        <pc:chgData name="Marina Daumas Carneiro (Student at CentraleSupelec)" userId="S::marina.daumas-carneiro@student-cs.fr::bd061ea4-7175-4e67-8958-ac722af1a876" providerId="AD" clId="Web-{A2531864-3E53-374E-328C-0EF64D5C07DA}" dt="2023-01-22T21:41:53.378" v="11" actId="20577"/>
        <pc:sldMkLst>
          <pc:docMk/>
          <pc:sldMk cId="3010744523" sldId="259"/>
        </pc:sldMkLst>
        <pc:spChg chg="mod">
          <ac:chgData name="Marina Daumas Carneiro (Student at CentraleSupelec)" userId="S::marina.daumas-carneiro@student-cs.fr::bd061ea4-7175-4e67-8958-ac722af1a876" providerId="AD" clId="Web-{A2531864-3E53-374E-328C-0EF64D5C07DA}" dt="2023-01-22T21:41:53.378" v="11" actId="20577"/>
          <ac:spMkLst>
            <pc:docMk/>
            <pc:sldMk cId="3010744523" sldId="259"/>
            <ac:spMk id="3" creationId="{D34CE69D-059F-3FC7-938F-8483942613F5}"/>
          </ac:spMkLst>
        </pc:spChg>
      </pc:sldChg>
      <pc:sldChg chg="ord">
        <pc:chgData name="Marina Daumas Carneiro (Student at CentraleSupelec)" userId="S::marina.daumas-carneiro@student-cs.fr::bd061ea4-7175-4e67-8958-ac722af1a876" providerId="AD" clId="Web-{A2531864-3E53-374E-328C-0EF64D5C07DA}" dt="2023-01-22T21:16:55.541" v="2"/>
        <pc:sldMkLst>
          <pc:docMk/>
          <pc:sldMk cId="674095860" sldId="260"/>
        </pc:sldMkLst>
      </pc:sldChg>
      <pc:sldChg chg="addSp delSp modSp">
        <pc:chgData name="Marina Daumas Carneiro (Student at CentraleSupelec)" userId="S::marina.daumas-carneiro@student-cs.fr::bd061ea4-7175-4e67-8958-ac722af1a876" providerId="AD" clId="Web-{A2531864-3E53-374E-328C-0EF64D5C07DA}" dt="2023-01-22T21:22:11.383" v="6" actId="1076"/>
        <pc:sldMkLst>
          <pc:docMk/>
          <pc:sldMk cId="4235548751" sldId="279"/>
        </pc:sldMkLst>
        <pc:spChg chg="add del mod">
          <ac:chgData name="Marina Daumas Carneiro (Student at CentraleSupelec)" userId="S::marina.daumas-carneiro@student-cs.fr::bd061ea4-7175-4e67-8958-ac722af1a876" providerId="AD" clId="Web-{A2531864-3E53-374E-328C-0EF64D5C07DA}" dt="2023-01-22T21:22:04.961" v="4"/>
          <ac:spMkLst>
            <pc:docMk/>
            <pc:sldMk cId="4235548751" sldId="279"/>
            <ac:spMk id="5" creationId="{F463DEF3-67A8-4CBD-B4B3-CB819389840E}"/>
          </ac:spMkLst>
        </pc:spChg>
        <pc:picChg chg="add mod ord">
          <ac:chgData name="Marina Daumas Carneiro (Student at CentraleSupelec)" userId="S::marina.daumas-carneiro@student-cs.fr::bd061ea4-7175-4e67-8958-ac722af1a876" providerId="AD" clId="Web-{A2531864-3E53-374E-328C-0EF64D5C07DA}" dt="2023-01-22T21:22:11.383" v="6" actId="1076"/>
          <ac:picMkLst>
            <pc:docMk/>
            <pc:sldMk cId="4235548751" sldId="279"/>
            <ac:picMk id="6" creationId="{9C8C4998-D65F-E5A2-E280-6DB9B2C89EA4}"/>
          </ac:picMkLst>
        </pc:picChg>
        <pc:picChg chg="del">
          <ac:chgData name="Marina Daumas Carneiro (Student at CentraleSupelec)" userId="S::marina.daumas-carneiro@student-cs.fr::bd061ea4-7175-4e67-8958-ac722af1a876" providerId="AD" clId="Web-{A2531864-3E53-374E-328C-0EF64D5C07DA}" dt="2023-01-22T21:21:49.195" v="3"/>
          <ac:picMkLst>
            <pc:docMk/>
            <pc:sldMk cId="4235548751" sldId="279"/>
            <ac:picMk id="17" creationId="{4EBB5510-859C-8A29-7429-98BECE155AB3}"/>
          </ac:picMkLst>
        </pc:picChg>
      </pc:sldChg>
      <pc:sldChg chg="modSp">
        <pc:chgData name="Marina Daumas Carneiro (Student at CentraleSupelec)" userId="S::marina.daumas-carneiro@student-cs.fr::bd061ea4-7175-4e67-8958-ac722af1a876" providerId="AD" clId="Web-{A2531864-3E53-374E-328C-0EF64D5C07DA}" dt="2023-01-22T21:09:00.010" v="1" actId="20577"/>
        <pc:sldMkLst>
          <pc:docMk/>
          <pc:sldMk cId="2405402282" sldId="284"/>
        </pc:sldMkLst>
        <pc:spChg chg="mod">
          <ac:chgData name="Marina Daumas Carneiro (Student at CentraleSupelec)" userId="S::marina.daumas-carneiro@student-cs.fr::bd061ea4-7175-4e67-8958-ac722af1a876" providerId="AD" clId="Web-{A2531864-3E53-374E-328C-0EF64D5C07DA}" dt="2023-01-22T21:09:00.010" v="1" actId="20577"/>
          <ac:spMkLst>
            <pc:docMk/>
            <pc:sldMk cId="2405402282" sldId="284"/>
            <ac:spMk id="5" creationId="{03AE64C8-CCBF-5FB7-75FE-3F94CFF05592}"/>
          </ac:spMkLst>
        </pc:spChg>
      </pc:sldChg>
    </pc:docChg>
  </pc:docChgLst>
  <pc:docChgLst>
    <pc:chgData name="Saad Aaffoute (Student at CentraleSupelec)" userId="S::saad.aaffoute@student-cs.fr::57e42644-1333-4493-825a-9af8085876eb" providerId="AD" clId="Web-{67ECD0EA-742B-4EA5-A8B1-891F131EB078}"/>
    <pc:docChg chg="modSld">
      <pc:chgData name="Saad Aaffoute (Student at CentraleSupelec)" userId="S::saad.aaffoute@student-cs.fr::57e42644-1333-4493-825a-9af8085876eb" providerId="AD" clId="Web-{67ECD0EA-742B-4EA5-A8B1-891F131EB078}" dt="2023-01-19T08:58:46.544" v="6" actId="20577"/>
      <pc:docMkLst>
        <pc:docMk/>
      </pc:docMkLst>
      <pc:sldChg chg="modSp">
        <pc:chgData name="Saad Aaffoute (Student at CentraleSupelec)" userId="S::saad.aaffoute@student-cs.fr::57e42644-1333-4493-825a-9af8085876eb" providerId="AD" clId="Web-{67ECD0EA-742B-4EA5-A8B1-891F131EB078}" dt="2023-01-19T08:32:10.938" v="1" actId="20577"/>
        <pc:sldMkLst>
          <pc:docMk/>
          <pc:sldMk cId="272346183" sldId="264"/>
        </pc:sldMkLst>
        <pc:spChg chg="mod">
          <ac:chgData name="Saad Aaffoute (Student at CentraleSupelec)" userId="S::saad.aaffoute@student-cs.fr::57e42644-1333-4493-825a-9af8085876eb" providerId="AD" clId="Web-{67ECD0EA-742B-4EA5-A8B1-891F131EB078}" dt="2023-01-19T08:32:10.938" v="1" actId="20577"/>
          <ac:spMkLst>
            <pc:docMk/>
            <pc:sldMk cId="272346183" sldId="264"/>
            <ac:spMk id="3" creationId="{FA451C3E-2727-E23D-2EFF-E6FA4B7BC670}"/>
          </ac:spMkLst>
        </pc:spChg>
      </pc:sldChg>
      <pc:sldChg chg="modSp">
        <pc:chgData name="Saad Aaffoute (Student at CentraleSupelec)" userId="S::saad.aaffoute@student-cs.fr::57e42644-1333-4493-825a-9af8085876eb" providerId="AD" clId="Web-{67ECD0EA-742B-4EA5-A8B1-891F131EB078}" dt="2023-01-19T08:58:46.544" v="6" actId="20577"/>
        <pc:sldMkLst>
          <pc:docMk/>
          <pc:sldMk cId="653444918" sldId="278"/>
        </pc:sldMkLst>
        <pc:spChg chg="mod">
          <ac:chgData name="Saad Aaffoute (Student at CentraleSupelec)" userId="S::saad.aaffoute@student-cs.fr::57e42644-1333-4493-825a-9af8085876eb" providerId="AD" clId="Web-{67ECD0EA-742B-4EA5-A8B1-891F131EB078}" dt="2023-01-19T08:58:46.544" v="6" actId="20577"/>
          <ac:spMkLst>
            <pc:docMk/>
            <pc:sldMk cId="653444918" sldId="278"/>
            <ac:spMk id="7" creationId="{8F3B89A5-C684-B824-246F-0DD379565011}"/>
          </ac:spMkLst>
        </pc:spChg>
      </pc:sldChg>
      <pc:sldChg chg="modSp">
        <pc:chgData name="Saad Aaffoute (Student at CentraleSupelec)" userId="S::saad.aaffoute@student-cs.fr::57e42644-1333-4493-825a-9af8085876eb" providerId="AD" clId="Web-{67ECD0EA-742B-4EA5-A8B1-891F131EB078}" dt="2023-01-19T08:49:53.118" v="4" actId="20577"/>
        <pc:sldMkLst>
          <pc:docMk/>
          <pc:sldMk cId="2056689360" sldId="298"/>
        </pc:sldMkLst>
        <pc:spChg chg="mod">
          <ac:chgData name="Saad Aaffoute (Student at CentraleSupelec)" userId="S::saad.aaffoute@student-cs.fr::57e42644-1333-4493-825a-9af8085876eb" providerId="AD" clId="Web-{67ECD0EA-742B-4EA5-A8B1-891F131EB078}" dt="2023-01-19T08:49:53.118" v="4" actId="20577"/>
          <ac:spMkLst>
            <pc:docMk/>
            <pc:sldMk cId="2056689360" sldId="298"/>
            <ac:spMk id="5" creationId="{E604FF46-D196-BA0A-E9A5-B4B74EFFC9BE}"/>
          </ac:spMkLst>
        </pc:spChg>
      </pc:sldChg>
    </pc:docChg>
  </pc:docChgLst>
  <pc:docChgLst>
    <pc:chgData name="Luan Rocha Do Amaral (Student at CentraleSupelec)" userId="S::luan.rocha-do-amaral@student-cs.fr::e86cd145-51fe-450f-b32b-a9cdcbbc1c26" providerId="AD" clId="Web-{21732DE0-0A7C-2C18-6746-48F24F74A5BD}"/>
    <pc:docChg chg="modSld">
      <pc:chgData name="Luan Rocha Do Amaral (Student at CentraleSupelec)" userId="S::luan.rocha-do-amaral@student-cs.fr::e86cd145-51fe-450f-b32b-a9cdcbbc1c26" providerId="AD" clId="Web-{21732DE0-0A7C-2C18-6746-48F24F74A5BD}" dt="2023-01-18T22:45:03.909" v="157" actId="1076"/>
      <pc:docMkLst>
        <pc:docMk/>
      </pc:docMkLst>
      <pc:sldChg chg="modSp">
        <pc:chgData name="Luan Rocha Do Amaral (Student at CentraleSupelec)" userId="S::luan.rocha-do-amaral@student-cs.fr::e86cd145-51fe-450f-b32b-a9cdcbbc1c26" providerId="AD" clId="Web-{21732DE0-0A7C-2C18-6746-48F24F74A5BD}" dt="2023-01-18T21:43:56.678" v="74" actId="20577"/>
        <pc:sldMkLst>
          <pc:docMk/>
          <pc:sldMk cId="3010744523" sldId="259"/>
        </pc:sldMkLst>
        <pc:spChg chg="mod">
          <ac:chgData name="Luan Rocha Do Amaral (Student at CentraleSupelec)" userId="S::luan.rocha-do-amaral@student-cs.fr::e86cd145-51fe-450f-b32b-a9cdcbbc1c26" providerId="AD" clId="Web-{21732DE0-0A7C-2C18-6746-48F24F74A5BD}" dt="2023-01-18T21:43:56.678" v="74" actId="20577"/>
          <ac:spMkLst>
            <pc:docMk/>
            <pc:sldMk cId="3010744523" sldId="259"/>
            <ac:spMk id="3" creationId="{D34CE69D-059F-3FC7-938F-8483942613F5}"/>
          </ac:spMkLst>
        </pc:spChg>
      </pc:sldChg>
      <pc:sldChg chg="modSp">
        <pc:chgData name="Luan Rocha Do Amaral (Student at CentraleSupelec)" userId="S::luan.rocha-do-amaral@student-cs.fr::e86cd145-51fe-450f-b32b-a9cdcbbc1c26" providerId="AD" clId="Web-{21732DE0-0A7C-2C18-6746-48F24F74A5BD}" dt="2023-01-18T21:44:38.117" v="80" actId="20577"/>
        <pc:sldMkLst>
          <pc:docMk/>
          <pc:sldMk cId="4104054472" sldId="266"/>
        </pc:sldMkLst>
        <pc:spChg chg="mod">
          <ac:chgData name="Luan Rocha Do Amaral (Student at CentraleSupelec)" userId="S::luan.rocha-do-amaral@student-cs.fr::e86cd145-51fe-450f-b32b-a9cdcbbc1c26" providerId="AD" clId="Web-{21732DE0-0A7C-2C18-6746-48F24F74A5BD}" dt="2023-01-18T21:44:38.117" v="80" actId="20577"/>
          <ac:spMkLst>
            <pc:docMk/>
            <pc:sldMk cId="4104054472" sldId="266"/>
            <ac:spMk id="7" creationId="{AB4066BA-87D5-B718-4865-4F30483CFAC1}"/>
          </ac:spMkLst>
        </pc:spChg>
        <pc:picChg chg="mod">
          <ac:chgData name="Luan Rocha Do Amaral (Student at CentraleSupelec)" userId="S::luan.rocha-do-amaral@student-cs.fr::e86cd145-51fe-450f-b32b-a9cdcbbc1c26" providerId="AD" clId="Web-{21732DE0-0A7C-2C18-6746-48F24F74A5BD}" dt="2023-01-18T21:44:02.428" v="77" actId="1076"/>
          <ac:picMkLst>
            <pc:docMk/>
            <pc:sldMk cId="4104054472" sldId="266"/>
            <ac:picMk id="4" creationId="{ADA23FF2-AF2B-CF20-D0A6-930AA6141FBF}"/>
          </ac:picMkLst>
        </pc:picChg>
      </pc:sldChg>
      <pc:sldChg chg="modSp">
        <pc:chgData name="Luan Rocha Do Amaral (Student at CentraleSupelec)" userId="S::luan.rocha-do-amaral@student-cs.fr::e86cd145-51fe-450f-b32b-a9cdcbbc1c26" providerId="AD" clId="Web-{21732DE0-0A7C-2C18-6746-48F24F74A5BD}" dt="2023-01-18T21:44:44.820" v="81" actId="1076"/>
        <pc:sldMkLst>
          <pc:docMk/>
          <pc:sldMk cId="832704264" sldId="267"/>
        </pc:sldMkLst>
        <pc:picChg chg="mod">
          <ac:chgData name="Luan Rocha Do Amaral (Student at CentraleSupelec)" userId="S::luan.rocha-do-amaral@student-cs.fr::e86cd145-51fe-450f-b32b-a9cdcbbc1c26" providerId="AD" clId="Web-{21732DE0-0A7C-2C18-6746-48F24F74A5BD}" dt="2023-01-18T21:44:44.820" v="81" actId="1076"/>
          <ac:picMkLst>
            <pc:docMk/>
            <pc:sldMk cId="832704264" sldId="267"/>
            <ac:picMk id="8" creationId="{16FD35D1-EB4B-1019-29FF-19053E7B0CE5}"/>
          </ac:picMkLst>
        </pc:picChg>
      </pc:sldChg>
      <pc:sldChg chg="modSp">
        <pc:chgData name="Luan Rocha Do Amaral (Student at CentraleSupelec)" userId="S::luan.rocha-do-amaral@student-cs.fr::e86cd145-51fe-450f-b32b-a9cdcbbc1c26" providerId="AD" clId="Web-{21732DE0-0A7C-2C18-6746-48F24F74A5BD}" dt="2023-01-18T21:45:19.556" v="89" actId="1076"/>
        <pc:sldMkLst>
          <pc:docMk/>
          <pc:sldMk cId="1409665163" sldId="268"/>
        </pc:sldMkLst>
        <pc:spChg chg="mod">
          <ac:chgData name="Luan Rocha Do Amaral (Student at CentraleSupelec)" userId="S::luan.rocha-do-amaral@student-cs.fr::e86cd145-51fe-450f-b32b-a9cdcbbc1c26" providerId="AD" clId="Web-{21732DE0-0A7C-2C18-6746-48F24F74A5BD}" dt="2023-01-18T21:45:19.556" v="89" actId="1076"/>
          <ac:spMkLst>
            <pc:docMk/>
            <pc:sldMk cId="1409665163" sldId="268"/>
            <ac:spMk id="7" creationId="{085F289D-CF09-BAC3-F365-C7B5BC996E5E}"/>
          </ac:spMkLst>
        </pc:spChg>
        <pc:picChg chg="mod">
          <ac:chgData name="Luan Rocha Do Amaral (Student at CentraleSupelec)" userId="S::luan.rocha-do-amaral@student-cs.fr::e86cd145-51fe-450f-b32b-a9cdcbbc1c26" providerId="AD" clId="Web-{21732DE0-0A7C-2C18-6746-48F24F74A5BD}" dt="2023-01-18T21:45:11.071" v="88" actId="1076"/>
          <ac:picMkLst>
            <pc:docMk/>
            <pc:sldMk cId="1409665163" sldId="268"/>
            <ac:picMk id="3" creationId="{B4F1B288-4BE8-3983-73A4-AF0096E0726D}"/>
          </ac:picMkLst>
        </pc:picChg>
      </pc:sldChg>
      <pc:sldChg chg="addSp delSp modSp">
        <pc:chgData name="Luan Rocha Do Amaral (Student at CentraleSupelec)" userId="S::luan.rocha-do-amaral@student-cs.fr::e86cd145-51fe-450f-b32b-a9cdcbbc1c26" providerId="AD" clId="Web-{21732DE0-0A7C-2C18-6746-48F24F74A5BD}" dt="2023-01-18T21:30:25.945" v="43" actId="14100"/>
        <pc:sldMkLst>
          <pc:docMk/>
          <pc:sldMk cId="15334443" sldId="269"/>
        </pc:sldMkLst>
        <pc:picChg chg="add mod">
          <ac:chgData name="Luan Rocha Do Amaral (Student at CentraleSupelec)" userId="S::luan.rocha-do-amaral@student-cs.fr::e86cd145-51fe-450f-b32b-a9cdcbbc1c26" providerId="AD" clId="Web-{21732DE0-0A7C-2C18-6746-48F24F74A5BD}" dt="2023-01-18T21:30:25.945" v="43" actId="14100"/>
          <ac:picMkLst>
            <pc:docMk/>
            <pc:sldMk cId="15334443" sldId="269"/>
            <ac:picMk id="3" creationId="{0888E8DD-74BE-01BA-CCB2-F6F657906CC5}"/>
          </ac:picMkLst>
        </pc:picChg>
        <pc:picChg chg="del">
          <ac:chgData name="Luan Rocha Do Amaral (Student at CentraleSupelec)" userId="S::luan.rocha-do-amaral@student-cs.fr::e86cd145-51fe-450f-b32b-a9cdcbbc1c26" providerId="AD" clId="Web-{21732DE0-0A7C-2C18-6746-48F24F74A5BD}" dt="2023-01-18T21:30:15.398" v="38"/>
          <ac:picMkLst>
            <pc:docMk/>
            <pc:sldMk cId="15334443" sldId="269"/>
            <ac:picMk id="4" creationId="{68523268-1FDD-6776-5092-0270F0EC9771}"/>
          </ac:picMkLst>
        </pc:picChg>
      </pc:sldChg>
      <pc:sldChg chg="addSp delSp modSp">
        <pc:chgData name="Luan Rocha Do Amaral (Student at CentraleSupelec)" userId="S::luan.rocha-do-amaral@student-cs.fr::e86cd145-51fe-450f-b32b-a9cdcbbc1c26" providerId="AD" clId="Web-{21732DE0-0A7C-2C18-6746-48F24F74A5BD}" dt="2023-01-18T21:29:52.162" v="37" actId="1076"/>
        <pc:sldMkLst>
          <pc:docMk/>
          <pc:sldMk cId="1441478520" sldId="270"/>
        </pc:sldMkLst>
        <pc:picChg chg="add mod">
          <ac:chgData name="Luan Rocha Do Amaral (Student at CentraleSupelec)" userId="S::luan.rocha-do-amaral@student-cs.fr::e86cd145-51fe-450f-b32b-a9cdcbbc1c26" providerId="AD" clId="Web-{21732DE0-0A7C-2C18-6746-48F24F74A5BD}" dt="2023-01-18T21:29:52.162" v="37" actId="1076"/>
          <ac:picMkLst>
            <pc:docMk/>
            <pc:sldMk cId="1441478520" sldId="270"/>
            <ac:picMk id="3" creationId="{3206E007-A91A-74C1-A754-52E633510993}"/>
          </ac:picMkLst>
        </pc:picChg>
        <pc:picChg chg="del">
          <ac:chgData name="Luan Rocha Do Amaral (Student at CentraleSupelec)" userId="S::luan.rocha-do-amaral@student-cs.fr::e86cd145-51fe-450f-b32b-a9cdcbbc1c26" providerId="AD" clId="Web-{21732DE0-0A7C-2C18-6746-48F24F74A5BD}" dt="2023-01-18T21:29:39.865" v="30"/>
          <ac:picMkLst>
            <pc:docMk/>
            <pc:sldMk cId="1441478520" sldId="270"/>
            <ac:picMk id="4" creationId="{365CAC89-CBB4-A158-BDCE-9F846D347BB2}"/>
          </ac:picMkLst>
        </pc:picChg>
      </pc:sldChg>
      <pc:sldChg chg="addSp delSp modSp">
        <pc:chgData name="Luan Rocha Do Amaral (Student at CentraleSupelec)" userId="S::luan.rocha-do-amaral@student-cs.fr::e86cd145-51fe-450f-b32b-a9cdcbbc1c26" providerId="AD" clId="Web-{21732DE0-0A7C-2C18-6746-48F24F74A5BD}" dt="2023-01-18T22:45:03.909" v="157" actId="1076"/>
        <pc:sldMkLst>
          <pc:docMk/>
          <pc:sldMk cId="653444918" sldId="278"/>
        </pc:sldMkLst>
        <pc:spChg chg="mod">
          <ac:chgData name="Luan Rocha Do Amaral (Student at CentraleSupelec)" userId="S::luan.rocha-do-amaral@student-cs.fr::e86cd145-51fe-450f-b32b-a9cdcbbc1c26" providerId="AD" clId="Web-{21732DE0-0A7C-2C18-6746-48F24F74A5BD}" dt="2023-01-18T21:39:24.309" v="61" actId="20577"/>
          <ac:spMkLst>
            <pc:docMk/>
            <pc:sldMk cId="653444918" sldId="278"/>
            <ac:spMk id="3" creationId="{6FFB6E55-CFC2-C34A-A98F-928B5A8F83FB}"/>
          </ac:spMkLst>
        </pc:spChg>
        <pc:spChg chg="mod">
          <ac:chgData name="Luan Rocha Do Amaral (Student at CentraleSupelec)" userId="S::luan.rocha-do-amaral@student-cs.fr::e86cd145-51fe-450f-b32b-a9cdcbbc1c26" providerId="AD" clId="Web-{21732DE0-0A7C-2C18-6746-48F24F74A5BD}" dt="2023-01-18T21:41:15.813" v="65" actId="20577"/>
          <ac:spMkLst>
            <pc:docMk/>
            <pc:sldMk cId="653444918" sldId="278"/>
            <ac:spMk id="7" creationId="{8F3B89A5-C684-B824-246F-0DD379565011}"/>
          </ac:spMkLst>
        </pc:spChg>
        <pc:picChg chg="del">
          <ac:chgData name="Luan Rocha Do Amaral (Student at CentraleSupelec)" userId="S::luan.rocha-do-amaral@student-cs.fr::e86cd145-51fe-450f-b32b-a9cdcbbc1c26" providerId="AD" clId="Web-{21732DE0-0A7C-2C18-6746-48F24F74A5BD}" dt="2023-01-18T22:43:42.641" v="147"/>
          <ac:picMkLst>
            <pc:docMk/>
            <pc:sldMk cId="653444918" sldId="278"/>
            <ac:picMk id="4" creationId="{D0BDB5EA-173B-ADA9-F3D1-4ECBF7BE80A8}"/>
          </ac:picMkLst>
        </pc:picChg>
        <pc:picChg chg="del">
          <ac:chgData name="Luan Rocha Do Amaral (Student at CentraleSupelec)" userId="S::luan.rocha-do-amaral@student-cs.fr::e86cd145-51fe-450f-b32b-a9cdcbbc1c26" providerId="AD" clId="Web-{21732DE0-0A7C-2C18-6746-48F24F74A5BD}" dt="2023-01-18T22:43:29.468" v="144"/>
          <ac:picMkLst>
            <pc:docMk/>
            <pc:sldMk cId="653444918" sldId="278"/>
            <ac:picMk id="5" creationId="{CEAD7F02-3F39-9C5F-32D6-BB4EB052378B}"/>
          </ac:picMkLst>
        </pc:picChg>
        <pc:picChg chg="del">
          <ac:chgData name="Luan Rocha Do Amaral (Student at CentraleSupelec)" userId="S::luan.rocha-do-amaral@student-cs.fr::e86cd145-51fe-450f-b32b-a9cdcbbc1c26" providerId="AD" clId="Web-{21732DE0-0A7C-2C18-6746-48F24F74A5BD}" dt="2023-01-18T22:44:59.627" v="155"/>
          <ac:picMkLst>
            <pc:docMk/>
            <pc:sldMk cId="653444918" sldId="278"/>
            <ac:picMk id="6" creationId="{BAB1D431-CD0C-AD8D-9F60-BB0A8B109650}"/>
          </ac:picMkLst>
        </pc:picChg>
        <pc:picChg chg="add del mod">
          <ac:chgData name="Luan Rocha Do Amaral (Student at CentraleSupelec)" userId="S::luan.rocha-do-amaral@student-cs.fr::e86cd145-51fe-450f-b32b-a9cdcbbc1c26" providerId="AD" clId="Web-{21732DE0-0A7C-2C18-6746-48F24F74A5BD}" dt="2023-01-18T22:44:47.377" v="152"/>
          <ac:picMkLst>
            <pc:docMk/>
            <pc:sldMk cId="653444918" sldId="278"/>
            <ac:picMk id="8" creationId="{38420BC1-EAED-BD26-348A-DA6B9F61FAA2}"/>
          </ac:picMkLst>
        </pc:picChg>
        <pc:picChg chg="add mod">
          <ac:chgData name="Luan Rocha Do Amaral (Student at CentraleSupelec)" userId="S::luan.rocha-do-amaral@student-cs.fr::e86cd145-51fe-450f-b32b-a9cdcbbc1c26" providerId="AD" clId="Web-{21732DE0-0A7C-2C18-6746-48F24F74A5BD}" dt="2023-01-18T22:43:49.688" v="151" actId="1076"/>
          <ac:picMkLst>
            <pc:docMk/>
            <pc:sldMk cId="653444918" sldId="278"/>
            <ac:picMk id="9" creationId="{C123E3EE-0FA8-4D93-E938-C01A874AB053}"/>
          </ac:picMkLst>
        </pc:picChg>
        <pc:picChg chg="add mod">
          <ac:chgData name="Luan Rocha Do Amaral (Student at CentraleSupelec)" userId="S::luan.rocha-do-amaral@student-cs.fr::e86cd145-51fe-450f-b32b-a9cdcbbc1c26" providerId="AD" clId="Web-{21732DE0-0A7C-2C18-6746-48F24F74A5BD}" dt="2023-01-18T22:44:50.830" v="154" actId="1076"/>
          <ac:picMkLst>
            <pc:docMk/>
            <pc:sldMk cId="653444918" sldId="278"/>
            <ac:picMk id="10" creationId="{2BEB4572-A263-E8D2-D29C-839EE646567E}"/>
          </ac:picMkLst>
        </pc:picChg>
        <pc:picChg chg="add mod">
          <ac:chgData name="Luan Rocha Do Amaral (Student at CentraleSupelec)" userId="S::luan.rocha-do-amaral@student-cs.fr::e86cd145-51fe-450f-b32b-a9cdcbbc1c26" providerId="AD" clId="Web-{21732DE0-0A7C-2C18-6746-48F24F74A5BD}" dt="2023-01-18T22:45:03.909" v="157" actId="1076"/>
          <ac:picMkLst>
            <pc:docMk/>
            <pc:sldMk cId="653444918" sldId="278"/>
            <ac:picMk id="11" creationId="{29710448-1FEB-E954-5575-0E4350C4E591}"/>
          </ac:picMkLst>
        </pc:picChg>
      </pc:sldChg>
      <pc:sldChg chg="addSp delSp modSp">
        <pc:chgData name="Luan Rocha Do Amaral (Student at CentraleSupelec)" userId="S::luan.rocha-do-amaral@student-cs.fr::e86cd145-51fe-450f-b32b-a9cdcbbc1c26" providerId="AD" clId="Web-{21732DE0-0A7C-2C18-6746-48F24F74A5BD}" dt="2023-01-18T22:41:12.401" v="143" actId="1076"/>
        <pc:sldMkLst>
          <pc:docMk/>
          <pc:sldMk cId="3970129618" sldId="281"/>
        </pc:sldMkLst>
        <pc:spChg chg="mod">
          <ac:chgData name="Luan Rocha Do Amaral (Student at CentraleSupelec)" userId="S::luan.rocha-do-amaral@student-cs.fr::e86cd145-51fe-450f-b32b-a9cdcbbc1c26" providerId="AD" clId="Web-{21732DE0-0A7C-2C18-6746-48F24F74A5BD}" dt="2023-01-18T21:42:44.847" v="70" actId="20577"/>
          <ac:spMkLst>
            <pc:docMk/>
            <pc:sldMk cId="3970129618" sldId="281"/>
            <ac:spMk id="7" creationId="{E86883B3-95E1-CCC6-BA6F-237BD9389404}"/>
          </ac:spMkLst>
        </pc:spChg>
        <pc:picChg chg="add mod">
          <ac:chgData name="Luan Rocha Do Amaral (Student at CentraleSupelec)" userId="S::luan.rocha-do-amaral@student-cs.fr::e86cd145-51fe-450f-b32b-a9cdcbbc1c26" providerId="AD" clId="Web-{21732DE0-0A7C-2C18-6746-48F24F74A5BD}" dt="2023-01-18T22:40:49.494" v="141" actId="14100"/>
          <ac:picMkLst>
            <pc:docMk/>
            <pc:sldMk cId="3970129618" sldId="281"/>
            <ac:picMk id="3" creationId="{B8DD2E94-9702-A2C0-E60C-FEA54F085440}"/>
          </ac:picMkLst>
        </pc:picChg>
        <pc:picChg chg="add mod">
          <ac:chgData name="Luan Rocha Do Amaral (Student at CentraleSupelec)" userId="S::luan.rocha-do-amaral@student-cs.fr::e86cd145-51fe-450f-b32b-a9cdcbbc1c26" providerId="AD" clId="Web-{21732DE0-0A7C-2C18-6746-48F24F74A5BD}" dt="2023-01-18T22:41:12.401" v="143" actId="1076"/>
          <ac:picMkLst>
            <pc:docMk/>
            <pc:sldMk cId="3970129618" sldId="281"/>
            <ac:picMk id="4" creationId="{827724CE-AB6D-BF9E-E3D4-BDB2470C8EF1}"/>
          </ac:picMkLst>
        </pc:picChg>
        <pc:picChg chg="del">
          <ac:chgData name="Luan Rocha Do Amaral (Student at CentraleSupelec)" userId="S::luan.rocha-do-amaral@student-cs.fr::e86cd145-51fe-450f-b32b-a9cdcbbc1c26" providerId="AD" clId="Web-{21732DE0-0A7C-2C18-6746-48F24F74A5BD}" dt="2023-01-18T22:40:44.056" v="138"/>
          <ac:picMkLst>
            <pc:docMk/>
            <pc:sldMk cId="3970129618" sldId="281"/>
            <ac:picMk id="10" creationId="{696744EB-71E0-840C-6357-966FBFD17EE5}"/>
          </ac:picMkLst>
        </pc:picChg>
      </pc:sldChg>
      <pc:sldChg chg="addSp delSp modSp">
        <pc:chgData name="Luan Rocha Do Amaral (Student at CentraleSupelec)" userId="S::luan.rocha-do-amaral@student-cs.fr::e86cd145-51fe-450f-b32b-a9cdcbbc1c26" providerId="AD" clId="Web-{21732DE0-0A7C-2C18-6746-48F24F74A5BD}" dt="2023-01-18T21:56:29.612" v="137"/>
        <pc:sldMkLst>
          <pc:docMk/>
          <pc:sldMk cId="1043058540" sldId="291"/>
        </pc:sldMkLst>
        <pc:spChg chg="add del mod">
          <ac:chgData name="Luan Rocha Do Amaral (Student at CentraleSupelec)" userId="S::luan.rocha-do-amaral@student-cs.fr::e86cd145-51fe-450f-b32b-a9cdcbbc1c26" providerId="AD" clId="Web-{21732DE0-0A7C-2C18-6746-48F24F74A5BD}" dt="2023-01-18T21:56:07.252" v="97"/>
          <ac:spMkLst>
            <pc:docMk/>
            <pc:sldMk cId="1043058540" sldId="291"/>
            <ac:spMk id="4" creationId="{3E594B84-A02D-8117-A836-AEA1C97738AE}"/>
          </ac:spMkLst>
        </pc:spChg>
        <pc:graphicFrameChg chg="add del mod modGraphic">
          <ac:chgData name="Luan Rocha Do Amaral (Student at CentraleSupelec)" userId="S::luan.rocha-do-amaral@student-cs.fr::e86cd145-51fe-450f-b32b-a9cdcbbc1c26" providerId="AD" clId="Web-{21732DE0-0A7C-2C18-6746-48F24F74A5BD}" dt="2023-01-18T21:56:29.612" v="137"/>
          <ac:graphicFrameMkLst>
            <pc:docMk/>
            <pc:sldMk cId="1043058540" sldId="291"/>
            <ac:graphicFrameMk id="7" creationId="{8B00E555-38FF-2083-C191-F4672DA33EED}"/>
          </ac:graphicFrameMkLst>
        </pc:graphicFrameChg>
      </pc:sldChg>
      <pc:sldChg chg="modSp">
        <pc:chgData name="Luan Rocha Do Amaral (Student at CentraleSupelec)" userId="S::luan.rocha-do-amaral@student-cs.fr::e86cd145-51fe-450f-b32b-a9cdcbbc1c26" providerId="AD" clId="Web-{21732DE0-0A7C-2C18-6746-48F24F74A5BD}" dt="2023-01-18T21:56:11.440" v="99" actId="1076"/>
        <pc:sldMkLst>
          <pc:docMk/>
          <pc:sldMk cId="854230955" sldId="295"/>
        </pc:sldMkLst>
        <pc:spChg chg="mod">
          <ac:chgData name="Luan Rocha Do Amaral (Student at CentraleSupelec)" userId="S::luan.rocha-do-amaral@student-cs.fr::e86cd145-51fe-450f-b32b-a9cdcbbc1c26" providerId="AD" clId="Web-{21732DE0-0A7C-2C18-6746-48F24F74A5BD}" dt="2023-01-18T21:45:49.995" v="93" actId="20577"/>
          <ac:spMkLst>
            <pc:docMk/>
            <pc:sldMk cId="854230955" sldId="295"/>
            <ac:spMk id="7" creationId="{AB4066BA-87D5-B718-4865-4F30483CFAC1}"/>
          </ac:spMkLst>
        </pc:spChg>
        <pc:picChg chg="mod">
          <ac:chgData name="Luan Rocha Do Amaral (Student at CentraleSupelec)" userId="S::luan.rocha-do-amaral@student-cs.fr::e86cd145-51fe-450f-b32b-a9cdcbbc1c26" providerId="AD" clId="Web-{21732DE0-0A7C-2C18-6746-48F24F74A5BD}" dt="2023-01-18T21:56:11.440" v="99" actId="1076"/>
          <ac:picMkLst>
            <pc:docMk/>
            <pc:sldMk cId="854230955" sldId="295"/>
            <ac:picMk id="8" creationId="{BF3C99CE-6BF1-6BE5-F430-743938A6ECF9}"/>
          </ac:picMkLst>
        </pc:picChg>
      </pc:sldChg>
      <pc:sldChg chg="addSp delSp modSp">
        <pc:chgData name="Luan Rocha Do Amaral (Student at CentraleSupelec)" userId="S::luan.rocha-do-amaral@student-cs.fr::e86cd145-51fe-450f-b32b-a9cdcbbc1c26" providerId="AD" clId="Web-{21732DE0-0A7C-2C18-6746-48F24F74A5BD}" dt="2023-01-18T21:21:29.363" v="8" actId="1076"/>
        <pc:sldMkLst>
          <pc:docMk/>
          <pc:sldMk cId="2178486507" sldId="297"/>
        </pc:sldMkLst>
        <pc:picChg chg="add del mod">
          <ac:chgData name="Luan Rocha Do Amaral (Student at CentraleSupelec)" userId="S::luan.rocha-do-amaral@student-cs.fr::e86cd145-51fe-450f-b32b-a9cdcbbc1c26" providerId="AD" clId="Web-{21732DE0-0A7C-2C18-6746-48F24F74A5BD}" dt="2023-01-18T21:21:15.440" v="2"/>
          <ac:picMkLst>
            <pc:docMk/>
            <pc:sldMk cId="2178486507" sldId="297"/>
            <ac:picMk id="3" creationId="{8EC35DBB-D5C9-4812-70F4-680FB6B1D57D}"/>
          </ac:picMkLst>
        </pc:picChg>
        <pc:picChg chg="add del">
          <ac:chgData name="Luan Rocha Do Amaral (Student at CentraleSupelec)" userId="S::luan.rocha-do-amaral@student-cs.fr::e86cd145-51fe-450f-b32b-a9cdcbbc1c26" providerId="AD" clId="Web-{21732DE0-0A7C-2C18-6746-48F24F74A5BD}" dt="2023-01-18T21:21:18.081" v="4"/>
          <ac:picMkLst>
            <pc:docMk/>
            <pc:sldMk cId="2178486507" sldId="297"/>
            <ac:picMk id="4" creationId="{0C0F68C0-6794-A0D1-F85B-80A1807172C2}"/>
          </ac:picMkLst>
        </pc:picChg>
        <pc:picChg chg="add mod">
          <ac:chgData name="Luan Rocha Do Amaral (Student at CentraleSupelec)" userId="S::luan.rocha-do-amaral@student-cs.fr::e86cd145-51fe-450f-b32b-a9cdcbbc1c26" providerId="AD" clId="Web-{21732DE0-0A7C-2C18-6746-48F24F74A5BD}" dt="2023-01-18T21:21:29.363" v="8" actId="1076"/>
          <ac:picMkLst>
            <pc:docMk/>
            <pc:sldMk cId="2178486507" sldId="297"/>
            <ac:picMk id="5" creationId="{EE3E92EE-6E84-5DB3-5144-1F5649B14D60}"/>
          </ac:picMkLst>
        </pc:picChg>
      </pc:sldChg>
      <pc:sldChg chg="addSp delSp modSp">
        <pc:chgData name="Luan Rocha Do Amaral (Student at CentraleSupelec)" userId="S::luan.rocha-do-amaral@student-cs.fr::e86cd145-51fe-450f-b32b-a9cdcbbc1c26" providerId="AD" clId="Web-{21732DE0-0A7C-2C18-6746-48F24F74A5BD}" dt="2023-01-18T21:22:12.802" v="13" actId="1076"/>
        <pc:sldMkLst>
          <pc:docMk/>
          <pc:sldMk cId="2056689360" sldId="298"/>
        </pc:sldMkLst>
        <pc:picChg chg="add mod">
          <ac:chgData name="Luan Rocha Do Amaral (Student at CentraleSupelec)" userId="S::luan.rocha-do-amaral@student-cs.fr::e86cd145-51fe-450f-b32b-a9cdcbbc1c26" providerId="AD" clId="Web-{21732DE0-0A7C-2C18-6746-48F24F74A5BD}" dt="2023-01-18T21:22:12.802" v="13" actId="1076"/>
          <ac:picMkLst>
            <pc:docMk/>
            <pc:sldMk cId="2056689360" sldId="298"/>
            <ac:picMk id="3" creationId="{6D9F1F8E-DA4D-A0C7-34B4-6673C85FB164}"/>
          </ac:picMkLst>
        </pc:picChg>
        <pc:picChg chg="del">
          <ac:chgData name="Luan Rocha Do Amaral (Student at CentraleSupelec)" userId="S::luan.rocha-do-amaral@student-cs.fr::e86cd145-51fe-450f-b32b-a9cdcbbc1c26" providerId="AD" clId="Web-{21732DE0-0A7C-2C18-6746-48F24F74A5BD}" dt="2023-01-18T21:22:04.989" v="9"/>
          <ac:picMkLst>
            <pc:docMk/>
            <pc:sldMk cId="2056689360" sldId="298"/>
            <ac:picMk id="4" creationId="{00E4CB6E-998E-29E7-53B0-2E2125270B19}"/>
          </ac:picMkLst>
        </pc:picChg>
      </pc:sldChg>
    </pc:docChg>
  </pc:docChgLst>
  <pc:docChgLst>
    <pc:chgData clId="Web-{A3937CC6-CB56-4DBF-A5DB-9F3CBE2E09C3}"/>
    <pc:docChg chg="modSld">
      <pc:chgData name="" userId="" providerId="" clId="Web-{A3937CC6-CB56-4DBF-A5DB-9F3CBE2E09C3}" dt="2022-12-08T10:55:10.481" v="16" actId="20577"/>
      <pc:docMkLst>
        <pc:docMk/>
      </pc:docMkLst>
      <pc:sldChg chg="modSp">
        <pc:chgData name="" userId="" providerId="" clId="Web-{A3937CC6-CB56-4DBF-A5DB-9F3CBE2E09C3}" dt="2022-12-08T10:55:10.481" v="16" actId="20577"/>
        <pc:sldMkLst>
          <pc:docMk/>
          <pc:sldMk cId="3784089036" sldId="256"/>
        </pc:sldMkLst>
        <pc:spChg chg="mod">
          <ac:chgData name="" userId="" providerId="" clId="Web-{A3937CC6-CB56-4DBF-A5DB-9F3CBE2E09C3}" dt="2022-12-08T10:55:10.481" v="16" actId="20577"/>
          <ac:spMkLst>
            <pc:docMk/>
            <pc:sldMk cId="3784089036" sldId="256"/>
            <ac:spMk id="2" creationId="{00000000-0000-0000-0000-000000000000}"/>
          </ac:spMkLst>
        </pc:spChg>
      </pc:sldChg>
    </pc:docChg>
  </pc:docChgLst>
  <pc:docChgLst>
    <pc:chgData name="Marina Daumas Carneiro (Student at CentraleSupelec)" userId="S::marina.daumas-carneiro@student-cs.fr::bd061ea4-7175-4e67-8958-ac722af1a876" providerId="AD" clId="Web-{48B4CA5B-6582-FF36-1769-CDDDC0A158E5}"/>
    <pc:docChg chg="addSld modSld sldOrd">
      <pc:chgData name="Marina Daumas Carneiro (Student at CentraleSupelec)" userId="S::marina.daumas-carneiro@student-cs.fr::bd061ea4-7175-4e67-8958-ac722af1a876" providerId="AD" clId="Web-{48B4CA5B-6582-FF36-1769-CDDDC0A158E5}" dt="2022-12-12T00:03:41.557" v="378" actId="20577"/>
      <pc:docMkLst>
        <pc:docMk/>
      </pc:docMkLst>
      <pc:sldChg chg="addSp delSp modSp mod setBg">
        <pc:chgData name="Marina Daumas Carneiro (Student at CentraleSupelec)" userId="S::marina.daumas-carneiro@student-cs.fr::bd061ea4-7175-4e67-8958-ac722af1a876" providerId="AD" clId="Web-{48B4CA5B-6582-FF36-1769-CDDDC0A158E5}" dt="2022-12-11T23:52:35.844" v="270" actId="20577"/>
        <pc:sldMkLst>
          <pc:docMk/>
          <pc:sldMk cId="1355580508" sldId="257"/>
        </pc:sldMkLst>
        <pc:spChg chg="mod">
          <ac:chgData name="Marina Daumas Carneiro (Student at CentraleSupelec)" userId="S::marina.daumas-carneiro@student-cs.fr::bd061ea4-7175-4e67-8958-ac722af1a876" providerId="AD" clId="Web-{48B4CA5B-6582-FF36-1769-CDDDC0A158E5}" dt="2022-12-11T23:50:10.785" v="232"/>
          <ac:spMkLst>
            <pc:docMk/>
            <pc:sldMk cId="1355580508" sldId="257"/>
            <ac:spMk id="2" creationId="{EFEA8985-8C72-DDA9-0DCD-B7CC676AE441}"/>
          </ac:spMkLst>
        </pc:spChg>
        <pc:spChg chg="add del mod">
          <ac:chgData name="Marina Daumas Carneiro (Student at CentraleSupelec)" userId="S::marina.daumas-carneiro@student-cs.fr::bd061ea4-7175-4e67-8958-ac722af1a876" providerId="AD" clId="Web-{48B4CA5B-6582-FF36-1769-CDDDC0A158E5}" dt="2022-12-11T23:27:21.438" v="12"/>
          <ac:spMkLst>
            <pc:docMk/>
            <pc:sldMk cId="1355580508" sldId="257"/>
            <ac:spMk id="5" creationId="{E412029F-BDB8-67F3-9A3F-4225472E0172}"/>
          </ac:spMkLst>
        </pc:spChg>
        <pc:spChg chg="add mod">
          <ac:chgData name="Marina Daumas Carneiro (Student at CentraleSupelec)" userId="S::marina.daumas-carneiro@student-cs.fr::bd061ea4-7175-4e67-8958-ac722af1a876" providerId="AD" clId="Web-{48B4CA5B-6582-FF36-1769-CDDDC0A158E5}" dt="2022-12-11T23:52:35.844" v="270" actId="20577"/>
          <ac:spMkLst>
            <pc:docMk/>
            <pc:sldMk cId="1355580508" sldId="257"/>
            <ac:spMk id="7" creationId="{D18A30FB-AB0B-B1B0-9706-B86A471ACBD5}"/>
          </ac:spMkLst>
        </pc:spChg>
        <pc:spChg chg="add">
          <ac:chgData name="Marina Daumas Carneiro (Student at CentraleSupelec)" userId="S::marina.daumas-carneiro@student-cs.fr::bd061ea4-7175-4e67-8958-ac722af1a876" providerId="AD" clId="Web-{48B4CA5B-6582-FF36-1769-CDDDC0A158E5}" dt="2022-12-11T23:50:10.785" v="232"/>
          <ac:spMkLst>
            <pc:docMk/>
            <pc:sldMk cId="1355580508" sldId="257"/>
            <ac:spMk id="12" creationId="{A3B168A7-66FE-4359-9866-CBB841A729E6}"/>
          </ac:spMkLst>
        </pc:spChg>
        <pc:picChg chg="del">
          <ac:chgData name="Marina Daumas Carneiro (Student at CentraleSupelec)" userId="S::marina.daumas-carneiro@student-cs.fr::bd061ea4-7175-4e67-8958-ac722af1a876" providerId="AD" clId="Web-{48B4CA5B-6582-FF36-1769-CDDDC0A158E5}" dt="2022-12-11T23:25:26.773" v="5"/>
          <ac:picMkLst>
            <pc:docMk/>
            <pc:sldMk cId="1355580508" sldId="257"/>
            <ac:picMk id="4" creationId="{BC164CF8-3C12-EEB0-5DEA-15887FC135B4}"/>
          </ac:picMkLst>
        </pc:picChg>
        <pc:picChg chg="add mod ord">
          <ac:chgData name="Marina Daumas Carneiro (Student at CentraleSupelec)" userId="S::marina.daumas-carneiro@student-cs.fr::bd061ea4-7175-4e67-8958-ac722af1a876" providerId="AD" clId="Web-{48B4CA5B-6582-FF36-1769-CDDDC0A158E5}" dt="2022-12-11T23:50:10.785" v="232"/>
          <ac:picMkLst>
            <pc:docMk/>
            <pc:sldMk cId="1355580508" sldId="257"/>
            <ac:picMk id="6" creationId="{85A9D536-3583-B99C-F46D-2CFEE2E1BDDF}"/>
          </ac:picMkLst>
        </pc:picChg>
        <pc:cxnChg chg="add">
          <ac:chgData name="Marina Daumas Carneiro (Student at CentraleSupelec)" userId="S::marina.daumas-carneiro@student-cs.fr::bd061ea4-7175-4e67-8958-ac722af1a876" providerId="AD" clId="Web-{48B4CA5B-6582-FF36-1769-CDDDC0A158E5}" dt="2022-12-11T23:50:10.785" v="232"/>
          <ac:cxnSpMkLst>
            <pc:docMk/>
            <pc:sldMk cId="1355580508" sldId="257"/>
            <ac:cxnSpMk id="14" creationId="{F0748755-DDBC-46D0-91EC-1212A8EE2B40}"/>
          </ac:cxnSpMkLst>
        </pc:cxnChg>
      </pc:sldChg>
      <pc:sldChg chg="addSp delSp modSp">
        <pc:chgData name="Marina Daumas Carneiro (Student at CentraleSupelec)" userId="S::marina.daumas-carneiro@student-cs.fr::bd061ea4-7175-4e67-8958-ac722af1a876" providerId="AD" clId="Web-{48B4CA5B-6582-FF36-1769-CDDDC0A158E5}" dt="2022-12-11T23:48:57.858" v="226" actId="14100"/>
        <pc:sldMkLst>
          <pc:docMk/>
          <pc:sldMk cId="3122682632" sldId="258"/>
        </pc:sldMkLst>
        <pc:spChg chg="del mod">
          <ac:chgData name="Marina Daumas Carneiro (Student at CentraleSupelec)" userId="S::marina.daumas-carneiro@student-cs.fr::bd061ea4-7175-4e67-8958-ac722af1a876" providerId="AD" clId="Web-{48B4CA5B-6582-FF36-1769-CDDDC0A158E5}" dt="2022-12-11T23:34:09.689" v="41"/>
          <ac:spMkLst>
            <pc:docMk/>
            <pc:sldMk cId="3122682632" sldId="258"/>
            <ac:spMk id="2" creationId="{5582ED68-769D-3FA6-A4C4-6BA3C1393AF6}"/>
          </ac:spMkLst>
        </pc:spChg>
        <pc:spChg chg="del">
          <ac:chgData name="Marina Daumas Carneiro (Student at CentraleSupelec)" userId="S::marina.daumas-carneiro@student-cs.fr::bd061ea4-7175-4e67-8958-ac722af1a876" providerId="AD" clId="Web-{48B4CA5B-6582-FF36-1769-CDDDC0A158E5}" dt="2022-12-11T23:32:47.120" v="31"/>
          <ac:spMkLst>
            <pc:docMk/>
            <pc:sldMk cId="3122682632" sldId="258"/>
            <ac:spMk id="3" creationId="{FD0D69F8-0DEA-0ED9-6DD1-F688F9E7179D}"/>
          </ac:spMkLst>
        </pc:spChg>
        <pc:spChg chg="add del mod">
          <ac:chgData name="Marina Daumas Carneiro (Student at CentraleSupelec)" userId="S::marina.daumas-carneiro@student-cs.fr::bd061ea4-7175-4e67-8958-ac722af1a876" providerId="AD" clId="Web-{48B4CA5B-6582-FF36-1769-CDDDC0A158E5}" dt="2022-12-11T23:33:30.452" v="34"/>
          <ac:spMkLst>
            <pc:docMk/>
            <pc:sldMk cId="3122682632" sldId="258"/>
            <ac:spMk id="6" creationId="{85152C2D-D818-ABF0-30AE-2597F5F551AE}"/>
          </ac:spMkLst>
        </pc:spChg>
        <pc:spChg chg="add del mod">
          <ac:chgData name="Marina Daumas Carneiro (Student at CentraleSupelec)" userId="S::marina.daumas-carneiro@student-cs.fr::bd061ea4-7175-4e67-8958-ac722af1a876" providerId="AD" clId="Web-{48B4CA5B-6582-FF36-1769-CDDDC0A158E5}" dt="2022-12-11T23:33:57.173" v="36"/>
          <ac:spMkLst>
            <pc:docMk/>
            <pc:sldMk cId="3122682632" sldId="258"/>
            <ac:spMk id="9" creationId="{FB7F029C-B55B-D07B-4968-9F504792AF77}"/>
          </ac:spMkLst>
        </pc:spChg>
        <pc:spChg chg="add del mod">
          <ac:chgData name="Marina Daumas Carneiro (Student at CentraleSupelec)" userId="S::marina.daumas-carneiro@student-cs.fr::bd061ea4-7175-4e67-8958-ac722af1a876" providerId="AD" clId="Web-{48B4CA5B-6582-FF36-1769-CDDDC0A158E5}" dt="2022-12-11T23:34:12.471" v="42"/>
          <ac:spMkLst>
            <pc:docMk/>
            <pc:sldMk cId="3122682632" sldId="258"/>
            <ac:spMk id="12" creationId="{20317D8B-40CE-4F67-1D44-5E38A83544B0}"/>
          </ac:spMkLst>
        </pc:spChg>
        <pc:spChg chg="add mod">
          <ac:chgData name="Marina Daumas Carneiro (Student at CentraleSupelec)" userId="S::marina.daumas-carneiro@student-cs.fr::bd061ea4-7175-4e67-8958-ac722af1a876" providerId="AD" clId="Web-{48B4CA5B-6582-FF36-1769-CDDDC0A158E5}" dt="2022-12-11T23:48:37.997" v="221" actId="1076"/>
          <ac:spMkLst>
            <pc:docMk/>
            <pc:sldMk cId="3122682632" sldId="258"/>
            <ac:spMk id="13" creationId="{B84FA203-3BAF-8E8A-6DFF-B72E8672E371}"/>
          </ac:spMkLst>
        </pc:spChg>
        <pc:spChg chg="add">
          <ac:chgData name="Marina Daumas Carneiro (Student at CentraleSupelec)" userId="S::marina.daumas-carneiro@student-cs.fr::bd061ea4-7175-4e67-8958-ac722af1a876" providerId="AD" clId="Web-{48B4CA5B-6582-FF36-1769-CDDDC0A158E5}" dt="2022-12-11T23:40:35.941" v="150"/>
          <ac:spMkLst>
            <pc:docMk/>
            <pc:sldMk cId="3122682632" sldId="258"/>
            <ac:spMk id="14" creationId="{DD4344B9-2A51-15D5-33D8-7713ABFB579B}"/>
          </ac:spMkLst>
        </pc:spChg>
        <pc:spChg chg="add mod">
          <ac:chgData name="Marina Daumas Carneiro (Student at CentraleSupelec)" userId="S::marina.daumas-carneiro@student-cs.fr::bd061ea4-7175-4e67-8958-ac722af1a876" providerId="AD" clId="Web-{48B4CA5B-6582-FF36-1769-CDDDC0A158E5}" dt="2022-12-11T23:45:48.497" v="219" actId="20577"/>
          <ac:spMkLst>
            <pc:docMk/>
            <pc:sldMk cId="3122682632" sldId="258"/>
            <ac:spMk id="15" creationId="{BC57482A-EB8F-E5A1-D1EB-BDDD7A096468}"/>
          </ac:spMkLst>
        </pc:spChg>
        <pc:picChg chg="add del mod ord">
          <ac:chgData name="Marina Daumas Carneiro (Student at CentraleSupelec)" userId="S::marina.daumas-carneiro@student-cs.fr::bd061ea4-7175-4e67-8958-ac722af1a876" providerId="AD" clId="Web-{48B4CA5B-6582-FF36-1769-CDDDC0A158E5}" dt="2022-12-11T23:33:04.700" v="33"/>
          <ac:picMkLst>
            <pc:docMk/>
            <pc:sldMk cId="3122682632" sldId="258"/>
            <ac:picMk id="4" creationId="{C1F238CA-FCF8-A38C-056E-C0B586963864}"/>
          </ac:picMkLst>
        </pc:picChg>
        <pc:picChg chg="add del mod ord">
          <ac:chgData name="Marina Daumas Carneiro (Student at CentraleSupelec)" userId="S::marina.daumas-carneiro@student-cs.fr::bd061ea4-7175-4e67-8958-ac722af1a876" providerId="AD" clId="Web-{48B4CA5B-6582-FF36-1769-CDDDC0A158E5}" dt="2022-12-11T23:33:36.749" v="35"/>
          <ac:picMkLst>
            <pc:docMk/>
            <pc:sldMk cId="3122682632" sldId="258"/>
            <ac:picMk id="7" creationId="{B360621B-2837-3ECF-531A-6AABCAFB4D46}"/>
          </ac:picMkLst>
        </pc:picChg>
        <pc:picChg chg="add mod ord">
          <ac:chgData name="Marina Daumas Carneiro (Student at CentraleSupelec)" userId="S::marina.daumas-carneiro@student-cs.fr::bd061ea4-7175-4e67-8958-ac722af1a876" providerId="AD" clId="Web-{48B4CA5B-6582-FF36-1769-CDDDC0A158E5}" dt="2022-12-11T23:34:19.424" v="44" actId="1076"/>
          <ac:picMkLst>
            <pc:docMk/>
            <pc:sldMk cId="3122682632" sldId="258"/>
            <ac:picMk id="10" creationId="{499B7372-5CD0-3DDD-F7D5-CFE58F53054F}"/>
          </ac:picMkLst>
        </pc:picChg>
        <pc:picChg chg="add mod">
          <ac:chgData name="Marina Daumas Carneiro (Student at CentraleSupelec)" userId="S::marina.daumas-carneiro@student-cs.fr::bd061ea4-7175-4e67-8958-ac722af1a876" providerId="AD" clId="Web-{48B4CA5B-6582-FF36-1769-CDDDC0A158E5}" dt="2022-12-11T23:48:57.858" v="226" actId="14100"/>
          <ac:picMkLst>
            <pc:docMk/>
            <pc:sldMk cId="3122682632" sldId="258"/>
            <ac:picMk id="16" creationId="{B4F1A19F-A3A3-5EB0-4A40-698151D9FA7C}"/>
          </ac:picMkLst>
        </pc:picChg>
      </pc:sldChg>
      <pc:sldChg chg="addSp modSp mod setBg">
        <pc:chgData name="Marina Daumas Carneiro (Student at CentraleSupelec)" userId="S::marina.daumas-carneiro@student-cs.fr::bd061ea4-7175-4e67-8958-ac722af1a876" providerId="AD" clId="Web-{48B4CA5B-6582-FF36-1769-CDDDC0A158E5}" dt="2022-12-11T23:50:18.552" v="233"/>
        <pc:sldMkLst>
          <pc:docMk/>
          <pc:sldMk cId="3010744523" sldId="259"/>
        </pc:sldMkLst>
        <pc:spChg chg="mod">
          <ac:chgData name="Marina Daumas Carneiro (Student at CentraleSupelec)" userId="S::marina.daumas-carneiro@student-cs.fr::bd061ea4-7175-4e67-8958-ac722af1a876" providerId="AD" clId="Web-{48B4CA5B-6582-FF36-1769-CDDDC0A158E5}" dt="2022-12-11T23:50:18.552" v="233"/>
          <ac:spMkLst>
            <pc:docMk/>
            <pc:sldMk cId="3010744523" sldId="259"/>
            <ac:spMk id="2" creationId="{9C623636-E3CC-94B9-AE45-4C020A3BF61A}"/>
          </ac:spMkLst>
        </pc:spChg>
        <pc:spChg chg="mod">
          <ac:chgData name="Marina Daumas Carneiro (Student at CentraleSupelec)" userId="S::marina.daumas-carneiro@student-cs.fr::bd061ea4-7175-4e67-8958-ac722af1a876" providerId="AD" clId="Web-{48B4CA5B-6582-FF36-1769-CDDDC0A158E5}" dt="2022-12-11T23:50:18.552" v="233"/>
          <ac:spMkLst>
            <pc:docMk/>
            <pc:sldMk cId="3010744523" sldId="259"/>
            <ac:spMk id="3" creationId="{D34CE69D-059F-3FC7-938F-8483942613F5}"/>
          </ac:spMkLst>
        </pc:spChg>
        <pc:spChg chg="add">
          <ac:chgData name="Marina Daumas Carneiro (Student at CentraleSupelec)" userId="S::marina.daumas-carneiro@student-cs.fr::bd061ea4-7175-4e67-8958-ac722af1a876" providerId="AD" clId="Web-{48B4CA5B-6582-FF36-1769-CDDDC0A158E5}" dt="2022-12-11T23:50:18.552" v="233"/>
          <ac:spMkLst>
            <pc:docMk/>
            <pc:sldMk cId="3010744523" sldId="259"/>
            <ac:spMk id="11" creationId="{54B5B241-837D-4FC3-92DF-8E4678289E1E}"/>
          </ac:spMkLst>
        </pc:spChg>
        <pc:picChg chg="add mod">
          <ac:chgData name="Marina Daumas Carneiro (Student at CentraleSupelec)" userId="S::marina.daumas-carneiro@student-cs.fr::bd061ea4-7175-4e67-8958-ac722af1a876" providerId="AD" clId="Web-{48B4CA5B-6582-FF36-1769-CDDDC0A158E5}" dt="2022-12-11T23:50:18.552" v="233"/>
          <ac:picMkLst>
            <pc:docMk/>
            <pc:sldMk cId="3010744523" sldId="259"/>
            <ac:picMk id="4" creationId="{AD237CE2-B141-0578-901A-3BC6977CF418}"/>
          </ac:picMkLst>
        </pc:picChg>
        <pc:cxnChg chg="add">
          <ac:chgData name="Marina Daumas Carneiro (Student at CentraleSupelec)" userId="S::marina.daumas-carneiro@student-cs.fr::bd061ea4-7175-4e67-8958-ac722af1a876" providerId="AD" clId="Web-{48B4CA5B-6582-FF36-1769-CDDDC0A158E5}" dt="2022-12-11T23:50:18.552" v="233"/>
          <ac:cxnSpMkLst>
            <pc:docMk/>
            <pc:sldMk cId="3010744523" sldId="259"/>
            <ac:cxnSpMk id="9" creationId="{D8689CE0-64D2-447C-9C1F-872D111D8AC3}"/>
          </ac:cxnSpMkLst>
        </pc:cxnChg>
        <pc:cxnChg chg="add">
          <ac:chgData name="Marina Daumas Carneiro (Student at CentraleSupelec)" userId="S::marina.daumas-carneiro@student-cs.fr::bd061ea4-7175-4e67-8958-ac722af1a876" providerId="AD" clId="Web-{48B4CA5B-6582-FF36-1769-CDDDC0A158E5}" dt="2022-12-11T23:50:18.552" v="233"/>
          <ac:cxnSpMkLst>
            <pc:docMk/>
            <pc:sldMk cId="3010744523" sldId="259"/>
            <ac:cxnSpMk id="13" creationId="{B0AA360F-DECB-4836-8FB6-22C4BC3FB02D}"/>
          </ac:cxnSpMkLst>
        </pc:cxnChg>
      </pc:sldChg>
      <pc:sldChg chg="addSp delSp modSp new mod setBg">
        <pc:chgData name="Marina Daumas Carneiro (Student at CentraleSupelec)" userId="S::marina.daumas-carneiro@student-cs.fr::bd061ea4-7175-4e67-8958-ac722af1a876" providerId="AD" clId="Web-{48B4CA5B-6582-FF36-1769-CDDDC0A158E5}" dt="2022-12-11T23:51:01.367" v="245" actId="1076"/>
        <pc:sldMkLst>
          <pc:docMk/>
          <pc:sldMk cId="674095860" sldId="260"/>
        </pc:sldMkLst>
        <pc:spChg chg="mod ord">
          <ac:chgData name="Marina Daumas Carneiro (Student at CentraleSupelec)" userId="S::marina.daumas-carneiro@student-cs.fr::bd061ea4-7175-4e67-8958-ac722af1a876" providerId="AD" clId="Web-{48B4CA5B-6582-FF36-1769-CDDDC0A158E5}" dt="2022-12-11T23:50:50.507" v="242"/>
          <ac:spMkLst>
            <pc:docMk/>
            <pc:sldMk cId="674095860" sldId="260"/>
            <ac:spMk id="2" creationId="{FF0B5CAD-E0BA-C1F5-7775-EBD7BDE3FEEA}"/>
          </ac:spMkLst>
        </pc:spChg>
        <pc:spChg chg="del">
          <ac:chgData name="Marina Daumas Carneiro (Student at CentraleSupelec)" userId="S::marina.daumas-carneiro@student-cs.fr::bd061ea4-7175-4e67-8958-ac722af1a876" providerId="AD" clId="Web-{48B4CA5B-6582-FF36-1769-CDDDC0A158E5}" dt="2022-12-11T23:44:18.599" v="161"/>
          <ac:spMkLst>
            <pc:docMk/>
            <pc:sldMk cId="674095860" sldId="260"/>
            <ac:spMk id="3" creationId="{EA4D62F3-DF63-1927-19DE-844DA7BFCF34}"/>
          </ac:spMkLst>
        </pc:spChg>
        <pc:spChg chg="add del">
          <ac:chgData name="Marina Daumas Carneiro (Student at CentraleSupelec)" userId="S::marina.daumas-carneiro@student-cs.fr::bd061ea4-7175-4e67-8958-ac722af1a876" providerId="AD" clId="Web-{48B4CA5B-6582-FF36-1769-CDDDC0A158E5}" dt="2022-12-11T23:50:45.507" v="237"/>
          <ac:spMkLst>
            <pc:docMk/>
            <pc:sldMk cId="674095860" sldId="260"/>
            <ac:spMk id="8" creationId="{F360789D-18CB-DEA5-B4EF-8E850115005F}"/>
          </ac:spMkLst>
        </pc:spChg>
        <pc:spChg chg="add del">
          <ac:chgData name="Marina Daumas Carneiro (Student at CentraleSupelec)" userId="S::marina.daumas-carneiro@student-cs.fr::bd061ea4-7175-4e67-8958-ac722af1a876" providerId="AD" clId="Web-{48B4CA5B-6582-FF36-1769-CDDDC0A158E5}" dt="2022-12-11T23:50:41.788" v="235"/>
          <ac:spMkLst>
            <pc:docMk/>
            <pc:sldMk cId="674095860" sldId="260"/>
            <ac:spMk id="11" creationId="{902D1A37-7C2A-4258-95A8-919D781C6992}"/>
          </ac:spMkLst>
        </pc:spChg>
        <pc:spChg chg="add del">
          <ac:chgData name="Marina Daumas Carneiro (Student at CentraleSupelec)" userId="S::marina.daumas-carneiro@student-cs.fr::bd061ea4-7175-4e67-8958-ac722af1a876" providerId="AD" clId="Web-{48B4CA5B-6582-FF36-1769-CDDDC0A158E5}" dt="2022-12-11T23:50:45.507" v="237"/>
          <ac:spMkLst>
            <pc:docMk/>
            <pc:sldMk cId="674095860" sldId="260"/>
            <ac:spMk id="16" creationId="{7BAB60E1-3066-43D0-BDD2-96DC8AC584FC}"/>
          </ac:spMkLst>
        </pc:spChg>
        <pc:spChg chg="add del">
          <ac:chgData name="Marina Daumas Carneiro (Student at CentraleSupelec)" userId="S::marina.daumas-carneiro@student-cs.fr::bd061ea4-7175-4e67-8958-ac722af1a876" providerId="AD" clId="Web-{48B4CA5B-6582-FF36-1769-CDDDC0A158E5}" dt="2022-12-11T23:50:45.507" v="237"/>
          <ac:spMkLst>
            <pc:docMk/>
            <pc:sldMk cId="674095860" sldId="260"/>
            <ac:spMk id="17" creationId="{1A67FB93-E092-450C-8675-960F10D5CBD6}"/>
          </ac:spMkLst>
        </pc:spChg>
        <pc:spChg chg="add del">
          <ac:chgData name="Marina Daumas Carneiro (Student at CentraleSupelec)" userId="S::marina.daumas-carneiro@student-cs.fr::bd061ea4-7175-4e67-8958-ac722af1a876" providerId="AD" clId="Web-{48B4CA5B-6582-FF36-1769-CDDDC0A158E5}" dt="2022-12-11T23:50:48.101" v="239"/>
          <ac:spMkLst>
            <pc:docMk/>
            <pc:sldMk cId="674095860" sldId="260"/>
            <ac:spMk id="20" creationId="{902D1A37-7C2A-4258-95A8-919D781C6992}"/>
          </ac:spMkLst>
        </pc:spChg>
        <pc:spChg chg="add del">
          <ac:chgData name="Marina Daumas Carneiro (Student at CentraleSupelec)" userId="S::marina.daumas-carneiro@student-cs.fr::bd061ea4-7175-4e67-8958-ac722af1a876" providerId="AD" clId="Web-{48B4CA5B-6582-FF36-1769-CDDDC0A158E5}" dt="2022-12-11T23:50:50.507" v="241"/>
          <ac:spMkLst>
            <pc:docMk/>
            <pc:sldMk cId="674095860" sldId="260"/>
            <ac:spMk id="23" creationId="{A3B168A7-66FE-4359-9866-CBB841A729E6}"/>
          </ac:spMkLst>
        </pc:spChg>
        <pc:spChg chg="add del">
          <ac:chgData name="Marina Daumas Carneiro (Student at CentraleSupelec)" userId="S::marina.daumas-carneiro@student-cs.fr::bd061ea4-7175-4e67-8958-ac722af1a876" providerId="AD" clId="Web-{48B4CA5B-6582-FF36-1769-CDDDC0A158E5}" dt="2022-12-11T23:50:50.507" v="241"/>
          <ac:spMkLst>
            <pc:docMk/>
            <pc:sldMk cId="674095860" sldId="260"/>
            <ac:spMk id="25" creationId="{D9EBB7BA-7A8F-A53A-FF41-D7D883B5A29A}"/>
          </ac:spMkLst>
        </pc:spChg>
        <pc:spChg chg="add">
          <ac:chgData name="Marina Daumas Carneiro (Student at CentraleSupelec)" userId="S::marina.daumas-carneiro@student-cs.fr::bd061ea4-7175-4e67-8958-ac722af1a876" providerId="AD" clId="Web-{48B4CA5B-6582-FF36-1769-CDDDC0A158E5}" dt="2022-12-11T23:50:50.507" v="242"/>
          <ac:spMkLst>
            <pc:docMk/>
            <pc:sldMk cId="674095860" sldId="260"/>
            <ac:spMk id="28" creationId="{902D1A37-7C2A-4258-95A8-919D781C6992}"/>
          </ac:spMkLst>
        </pc:spChg>
        <pc:picChg chg="add mod ord">
          <ac:chgData name="Marina Daumas Carneiro (Student at CentraleSupelec)" userId="S::marina.daumas-carneiro@student-cs.fr::bd061ea4-7175-4e67-8958-ac722af1a876" providerId="AD" clId="Web-{48B4CA5B-6582-FF36-1769-CDDDC0A158E5}" dt="2022-12-11T23:51:01.367" v="245" actId="1076"/>
          <ac:picMkLst>
            <pc:docMk/>
            <pc:sldMk cId="674095860" sldId="260"/>
            <ac:picMk id="4" creationId="{3A509399-D14D-8851-0283-8BBD39EE6729}"/>
          </ac:picMkLst>
        </pc:picChg>
        <pc:cxnChg chg="add del">
          <ac:chgData name="Marina Daumas Carneiro (Student at CentraleSupelec)" userId="S::marina.daumas-carneiro@student-cs.fr::bd061ea4-7175-4e67-8958-ac722af1a876" providerId="AD" clId="Web-{48B4CA5B-6582-FF36-1769-CDDDC0A158E5}" dt="2022-12-11T23:50:41.788" v="235"/>
          <ac:cxnSpMkLst>
            <pc:docMk/>
            <pc:sldMk cId="674095860" sldId="260"/>
            <ac:cxnSpMk id="9" creationId="{D8689CE0-64D2-447C-9C1F-872D111D8AC3}"/>
          </ac:cxnSpMkLst>
        </pc:cxnChg>
        <pc:cxnChg chg="add del">
          <ac:chgData name="Marina Daumas Carneiro (Student at CentraleSupelec)" userId="S::marina.daumas-carneiro@student-cs.fr::bd061ea4-7175-4e67-8958-ac722af1a876" providerId="AD" clId="Web-{48B4CA5B-6582-FF36-1769-CDDDC0A158E5}" dt="2022-12-11T23:50:41.788" v="235"/>
          <ac:cxnSpMkLst>
            <pc:docMk/>
            <pc:sldMk cId="674095860" sldId="260"/>
            <ac:cxnSpMk id="13" creationId="{B0AA360F-DECB-4836-8FB6-22C4BC3FB02D}"/>
          </ac:cxnSpMkLst>
        </pc:cxnChg>
        <pc:cxnChg chg="add del">
          <ac:chgData name="Marina Daumas Carneiro (Student at CentraleSupelec)" userId="S::marina.daumas-carneiro@student-cs.fr::bd061ea4-7175-4e67-8958-ac722af1a876" providerId="AD" clId="Web-{48B4CA5B-6582-FF36-1769-CDDDC0A158E5}" dt="2022-12-11T23:50:45.507" v="237"/>
          <ac:cxnSpMkLst>
            <pc:docMk/>
            <pc:sldMk cId="674095860" sldId="260"/>
            <ac:cxnSpMk id="15" creationId="{F0748755-DDBC-46D0-91EC-1212A8EE2B40}"/>
          </ac:cxnSpMkLst>
        </pc:cxnChg>
        <pc:cxnChg chg="add del">
          <ac:chgData name="Marina Daumas Carneiro (Student at CentraleSupelec)" userId="S::marina.daumas-carneiro@student-cs.fr::bd061ea4-7175-4e67-8958-ac722af1a876" providerId="AD" clId="Web-{48B4CA5B-6582-FF36-1769-CDDDC0A158E5}" dt="2022-12-11T23:50:48.101" v="239"/>
          <ac:cxnSpMkLst>
            <pc:docMk/>
            <pc:sldMk cId="674095860" sldId="260"/>
            <ac:cxnSpMk id="19" creationId="{D8689CE0-64D2-447C-9C1F-872D111D8AC3}"/>
          </ac:cxnSpMkLst>
        </pc:cxnChg>
        <pc:cxnChg chg="add del">
          <ac:chgData name="Marina Daumas Carneiro (Student at CentraleSupelec)" userId="S::marina.daumas-carneiro@student-cs.fr::bd061ea4-7175-4e67-8958-ac722af1a876" providerId="AD" clId="Web-{48B4CA5B-6582-FF36-1769-CDDDC0A158E5}" dt="2022-12-11T23:50:48.101" v="239"/>
          <ac:cxnSpMkLst>
            <pc:docMk/>
            <pc:sldMk cId="674095860" sldId="260"/>
            <ac:cxnSpMk id="21" creationId="{B0AA360F-DECB-4836-8FB6-22C4BC3FB02D}"/>
          </ac:cxnSpMkLst>
        </pc:cxnChg>
        <pc:cxnChg chg="add del">
          <ac:chgData name="Marina Daumas Carneiro (Student at CentraleSupelec)" userId="S::marina.daumas-carneiro@student-cs.fr::bd061ea4-7175-4e67-8958-ac722af1a876" providerId="AD" clId="Web-{48B4CA5B-6582-FF36-1769-CDDDC0A158E5}" dt="2022-12-11T23:50:50.507" v="241"/>
          <ac:cxnSpMkLst>
            <pc:docMk/>
            <pc:sldMk cId="674095860" sldId="260"/>
            <ac:cxnSpMk id="24" creationId="{F0748755-DDBC-46D0-91EC-1212A8EE2B40}"/>
          </ac:cxnSpMkLst>
        </pc:cxnChg>
        <pc:cxnChg chg="add">
          <ac:chgData name="Marina Daumas Carneiro (Student at CentraleSupelec)" userId="S::marina.daumas-carneiro@student-cs.fr::bd061ea4-7175-4e67-8958-ac722af1a876" providerId="AD" clId="Web-{48B4CA5B-6582-FF36-1769-CDDDC0A158E5}" dt="2022-12-11T23:50:50.507" v="242"/>
          <ac:cxnSpMkLst>
            <pc:docMk/>
            <pc:sldMk cId="674095860" sldId="260"/>
            <ac:cxnSpMk id="27" creationId="{D8689CE0-64D2-447C-9C1F-872D111D8AC3}"/>
          </ac:cxnSpMkLst>
        </pc:cxnChg>
        <pc:cxnChg chg="add">
          <ac:chgData name="Marina Daumas Carneiro (Student at CentraleSupelec)" userId="S::marina.daumas-carneiro@student-cs.fr::bd061ea4-7175-4e67-8958-ac722af1a876" providerId="AD" clId="Web-{48B4CA5B-6582-FF36-1769-CDDDC0A158E5}" dt="2022-12-11T23:50:50.507" v="242"/>
          <ac:cxnSpMkLst>
            <pc:docMk/>
            <pc:sldMk cId="674095860" sldId="260"/>
            <ac:cxnSpMk id="29" creationId="{B0AA360F-DECB-4836-8FB6-22C4BC3FB02D}"/>
          </ac:cxnSpMkLst>
        </pc:cxnChg>
      </pc:sldChg>
      <pc:sldChg chg="modSp add ord replId">
        <pc:chgData name="Marina Daumas Carneiro (Student at CentraleSupelec)" userId="S::marina.daumas-carneiro@student-cs.fr::bd061ea4-7175-4e67-8958-ac722af1a876" providerId="AD" clId="Web-{48B4CA5B-6582-FF36-1769-CDDDC0A158E5}" dt="2022-12-11T23:51:49.106" v="264" actId="20577"/>
        <pc:sldMkLst>
          <pc:docMk/>
          <pc:sldMk cId="567278366" sldId="261"/>
        </pc:sldMkLst>
        <pc:spChg chg="mod">
          <ac:chgData name="Marina Daumas Carneiro (Student at CentraleSupelec)" userId="S::marina.daumas-carneiro@student-cs.fr::bd061ea4-7175-4e67-8958-ac722af1a876" providerId="AD" clId="Web-{48B4CA5B-6582-FF36-1769-CDDDC0A158E5}" dt="2022-12-11T23:51:41.246" v="260" actId="20577"/>
          <ac:spMkLst>
            <pc:docMk/>
            <pc:sldMk cId="567278366" sldId="261"/>
            <ac:spMk id="2" creationId="{9C623636-E3CC-94B9-AE45-4C020A3BF61A}"/>
          </ac:spMkLst>
        </pc:spChg>
        <pc:spChg chg="mod">
          <ac:chgData name="Marina Daumas Carneiro (Student at CentraleSupelec)" userId="S::marina.daumas-carneiro@student-cs.fr::bd061ea4-7175-4e67-8958-ac722af1a876" providerId="AD" clId="Web-{48B4CA5B-6582-FF36-1769-CDDDC0A158E5}" dt="2022-12-11T23:51:49.106" v="264" actId="20577"/>
          <ac:spMkLst>
            <pc:docMk/>
            <pc:sldMk cId="567278366" sldId="261"/>
            <ac:spMk id="3" creationId="{D34CE69D-059F-3FC7-938F-8483942613F5}"/>
          </ac:spMkLst>
        </pc:spChg>
      </pc:sldChg>
      <pc:sldChg chg="modSp add replId">
        <pc:chgData name="Marina Daumas Carneiro (Student at CentraleSupelec)" userId="S::marina.daumas-carneiro@student-cs.fr::bd061ea4-7175-4e67-8958-ac722af1a876" providerId="AD" clId="Web-{48B4CA5B-6582-FF36-1769-CDDDC0A158E5}" dt="2022-12-11T23:52:27.343" v="269" actId="20577"/>
        <pc:sldMkLst>
          <pc:docMk/>
          <pc:sldMk cId="2166510483" sldId="262"/>
        </pc:sldMkLst>
        <pc:spChg chg="mod">
          <ac:chgData name="Marina Daumas Carneiro (Student at CentraleSupelec)" userId="S::marina.daumas-carneiro@student-cs.fr::bd061ea4-7175-4e67-8958-ac722af1a876" providerId="AD" clId="Web-{48B4CA5B-6582-FF36-1769-CDDDC0A158E5}" dt="2022-12-11T23:52:11.217" v="268" actId="20577"/>
          <ac:spMkLst>
            <pc:docMk/>
            <pc:sldMk cId="2166510483" sldId="262"/>
            <ac:spMk id="2" creationId="{EFEA8985-8C72-DDA9-0DCD-B7CC676AE441}"/>
          </ac:spMkLst>
        </pc:spChg>
        <pc:spChg chg="mod">
          <ac:chgData name="Marina Daumas Carneiro (Student at CentraleSupelec)" userId="S::marina.daumas-carneiro@student-cs.fr::bd061ea4-7175-4e67-8958-ac722af1a876" providerId="AD" clId="Web-{48B4CA5B-6582-FF36-1769-CDDDC0A158E5}" dt="2022-12-11T23:52:27.343" v="269" actId="20577"/>
          <ac:spMkLst>
            <pc:docMk/>
            <pc:sldMk cId="2166510483" sldId="262"/>
            <ac:spMk id="7" creationId="{D18A30FB-AB0B-B1B0-9706-B86A471ACBD5}"/>
          </ac:spMkLst>
        </pc:spChg>
      </pc:sldChg>
      <pc:sldChg chg="addSp delSp modSp new mod ord setBg">
        <pc:chgData name="Marina Daumas Carneiro (Student at CentraleSupelec)" userId="S::marina.daumas-carneiro@student-cs.fr::bd061ea4-7175-4e67-8958-ac722af1a876" providerId="AD" clId="Web-{48B4CA5B-6582-FF36-1769-CDDDC0A158E5}" dt="2022-12-11T23:56:09.363" v="284"/>
        <pc:sldMkLst>
          <pc:docMk/>
          <pc:sldMk cId="4073156932" sldId="263"/>
        </pc:sldMkLst>
        <pc:spChg chg="mod">
          <ac:chgData name="Marina Daumas Carneiro (Student at CentraleSupelec)" userId="S::marina.daumas-carneiro@student-cs.fr::bd061ea4-7175-4e67-8958-ac722af1a876" providerId="AD" clId="Web-{48B4CA5B-6582-FF36-1769-CDDDC0A158E5}" dt="2022-12-11T23:56:09.363" v="284"/>
          <ac:spMkLst>
            <pc:docMk/>
            <pc:sldMk cId="4073156932" sldId="263"/>
            <ac:spMk id="2" creationId="{57A61A70-3AB8-0AFC-9BB4-82055407008E}"/>
          </ac:spMkLst>
        </pc:spChg>
        <pc:spChg chg="del">
          <ac:chgData name="Marina Daumas Carneiro (Student at CentraleSupelec)" userId="S::marina.daumas-carneiro@student-cs.fr::bd061ea4-7175-4e67-8958-ac722af1a876" providerId="AD" clId="Web-{48B4CA5B-6582-FF36-1769-CDDDC0A158E5}" dt="2022-12-11T23:54:57.529" v="273"/>
          <ac:spMkLst>
            <pc:docMk/>
            <pc:sldMk cId="4073156932" sldId="263"/>
            <ac:spMk id="3" creationId="{83654BE7-649F-8AC8-8365-3A1D2799EEDF}"/>
          </ac:spMkLst>
        </pc:spChg>
        <pc:spChg chg="add">
          <ac:chgData name="Marina Daumas Carneiro (Student at CentraleSupelec)" userId="S::marina.daumas-carneiro@student-cs.fr::bd061ea4-7175-4e67-8958-ac722af1a876" providerId="AD" clId="Web-{48B4CA5B-6582-FF36-1769-CDDDC0A158E5}" dt="2022-12-11T23:56:09.363" v="284"/>
          <ac:spMkLst>
            <pc:docMk/>
            <pc:sldMk cId="4073156932" sldId="263"/>
            <ac:spMk id="11" creationId="{902D1A37-7C2A-4258-95A8-919D781C6992}"/>
          </ac:spMkLst>
        </pc:spChg>
        <pc:picChg chg="add mod ord">
          <ac:chgData name="Marina Daumas Carneiro (Student at CentraleSupelec)" userId="S::marina.daumas-carneiro@student-cs.fr::bd061ea4-7175-4e67-8958-ac722af1a876" providerId="AD" clId="Web-{48B4CA5B-6582-FF36-1769-CDDDC0A158E5}" dt="2022-12-11T23:56:09.363" v="284"/>
          <ac:picMkLst>
            <pc:docMk/>
            <pc:sldMk cId="4073156932" sldId="263"/>
            <ac:picMk id="4" creationId="{BBAD68D5-113E-B614-F232-2728271B96EB}"/>
          </ac:picMkLst>
        </pc:picChg>
        <pc:cxnChg chg="add">
          <ac:chgData name="Marina Daumas Carneiro (Student at CentraleSupelec)" userId="S::marina.daumas-carneiro@student-cs.fr::bd061ea4-7175-4e67-8958-ac722af1a876" providerId="AD" clId="Web-{48B4CA5B-6582-FF36-1769-CDDDC0A158E5}" dt="2022-12-11T23:56:09.363" v="284"/>
          <ac:cxnSpMkLst>
            <pc:docMk/>
            <pc:sldMk cId="4073156932" sldId="263"/>
            <ac:cxnSpMk id="9" creationId="{D8689CE0-64D2-447C-9C1F-872D111D8AC3}"/>
          </ac:cxnSpMkLst>
        </pc:cxnChg>
        <pc:cxnChg chg="add">
          <ac:chgData name="Marina Daumas Carneiro (Student at CentraleSupelec)" userId="S::marina.daumas-carneiro@student-cs.fr::bd061ea4-7175-4e67-8958-ac722af1a876" providerId="AD" clId="Web-{48B4CA5B-6582-FF36-1769-CDDDC0A158E5}" dt="2022-12-11T23:56:09.363" v="284"/>
          <ac:cxnSpMkLst>
            <pc:docMk/>
            <pc:sldMk cId="4073156932" sldId="263"/>
            <ac:cxnSpMk id="13" creationId="{B0AA360F-DECB-4836-8FB6-22C4BC3FB02D}"/>
          </ac:cxnSpMkLst>
        </pc:cxnChg>
      </pc:sldChg>
      <pc:sldChg chg="addSp delSp modSp new mod ord setBg">
        <pc:chgData name="Marina Daumas Carneiro (Student at CentraleSupelec)" userId="S::marina.daumas-carneiro@student-cs.fr::bd061ea4-7175-4e67-8958-ac722af1a876" providerId="AD" clId="Web-{48B4CA5B-6582-FF36-1769-CDDDC0A158E5}" dt="2022-12-12T00:03:41.557" v="378" actId="20577"/>
        <pc:sldMkLst>
          <pc:docMk/>
          <pc:sldMk cId="272346183" sldId="264"/>
        </pc:sldMkLst>
        <pc:spChg chg="mod">
          <ac:chgData name="Marina Daumas Carneiro (Student at CentraleSupelec)" userId="S::marina.daumas-carneiro@student-cs.fr::bd061ea4-7175-4e67-8958-ac722af1a876" providerId="AD" clId="Web-{48B4CA5B-6582-FF36-1769-CDDDC0A158E5}" dt="2022-12-12T00:02:36.849" v="352"/>
          <ac:spMkLst>
            <pc:docMk/>
            <pc:sldMk cId="272346183" sldId="264"/>
            <ac:spMk id="2" creationId="{E0E29C43-EDD6-A047-0C9B-1571CFF3646B}"/>
          </ac:spMkLst>
        </pc:spChg>
        <pc:spChg chg="mod">
          <ac:chgData name="Marina Daumas Carneiro (Student at CentraleSupelec)" userId="S::marina.daumas-carneiro@student-cs.fr::bd061ea4-7175-4e67-8958-ac722af1a876" providerId="AD" clId="Web-{48B4CA5B-6582-FF36-1769-CDDDC0A158E5}" dt="2022-12-12T00:03:41.557" v="378" actId="20577"/>
          <ac:spMkLst>
            <pc:docMk/>
            <pc:sldMk cId="272346183" sldId="264"/>
            <ac:spMk id="3" creationId="{FA451C3E-2727-E23D-2EFF-E6FA4B7BC670}"/>
          </ac:spMkLst>
        </pc:spChg>
        <pc:spChg chg="add del">
          <ac:chgData name="Marina Daumas Carneiro (Student at CentraleSupelec)" userId="S::marina.daumas-carneiro@student-cs.fr::bd061ea4-7175-4e67-8958-ac722af1a876" providerId="AD" clId="Web-{48B4CA5B-6582-FF36-1769-CDDDC0A158E5}" dt="2022-12-12T00:02:36.849" v="353"/>
          <ac:spMkLst>
            <pc:docMk/>
            <pc:sldMk cId="272346183" sldId="264"/>
            <ac:spMk id="11" creationId="{902D1A37-7C2A-4258-95A8-919D781C6992}"/>
          </ac:spMkLst>
        </pc:spChg>
        <pc:spChg chg="add del">
          <ac:chgData name="Marina Daumas Carneiro (Student at CentraleSupelec)" userId="S::marina.daumas-carneiro@student-cs.fr::bd061ea4-7175-4e67-8958-ac722af1a876" providerId="AD" clId="Web-{48B4CA5B-6582-FF36-1769-CDDDC0A158E5}" dt="2022-12-12T00:02:36.849" v="352"/>
          <ac:spMkLst>
            <pc:docMk/>
            <pc:sldMk cId="272346183" sldId="264"/>
            <ac:spMk id="20" creationId="{54B5B241-837D-4FC3-92DF-8E4678289E1E}"/>
          </ac:spMkLst>
        </pc:spChg>
        <pc:spChg chg="add">
          <ac:chgData name="Marina Daumas Carneiro (Student at CentraleSupelec)" userId="S::marina.daumas-carneiro@student-cs.fr::bd061ea4-7175-4e67-8958-ac722af1a876" providerId="AD" clId="Web-{48B4CA5B-6582-FF36-1769-CDDDC0A158E5}" dt="2022-12-12T00:02:36.849" v="353"/>
          <ac:spMkLst>
            <pc:docMk/>
            <pc:sldMk cId="272346183" sldId="264"/>
            <ac:spMk id="25" creationId="{902D1A37-7C2A-4258-95A8-919D781C6992}"/>
          </ac:spMkLst>
        </pc:spChg>
        <pc:picChg chg="add mod">
          <ac:chgData name="Marina Daumas Carneiro (Student at CentraleSupelec)" userId="S::marina.daumas-carneiro@student-cs.fr::bd061ea4-7175-4e67-8958-ac722af1a876" providerId="AD" clId="Web-{48B4CA5B-6582-FF36-1769-CDDDC0A158E5}" dt="2022-12-12T00:02:36.849" v="353"/>
          <ac:picMkLst>
            <pc:docMk/>
            <pc:sldMk cId="272346183" sldId="264"/>
            <ac:picMk id="4" creationId="{7E8694DB-3314-1E41-9CEC-9D82381E1363}"/>
          </ac:picMkLst>
        </pc:picChg>
        <pc:cxnChg chg="add del">
          <ac:chgData name="Marina Daumas Carneiro (Student at CentraleSupelec)" userId="S::marina.daumas-carneiro@student-cs.fr::bd061ea4-7175-4e67-8958-ac722af1a876" providerId="AD" clId="Web-{48B4CA5B-6582-FF36-1769-CDDDC0A158E5}" dt="2022-12-12T00:02:36.849" v="353"/>
          <ac:cxnSpMkLst>
            <pc:docMk/>
            <pc:sldMk cId="272346183" sldId="264"/>
            <ac:cxnSpMk id="9" creationId="{D8689CE0-64D2-447C-9C1F-872D111D8AC3}"/>
          </ac:cxnSpMkLst>
        </pc:cxnChg>
        <pc:cxnChg chg="add del">
          <ac:chgData name="Marina Daumas Carneiro (Student at CentraleSupelec)" userId="S::marina.daumas-carneiro@student-cs.fr::bd061ea4-7175-4e67-8958-ac722af1a876" providerId="AD" clId="Web-{48B4CA5B-6582-FF36-1769-CDDDC0A158E5}" dt="2022-12-12T00:02:36.849" v="353"/>
          <ac:cxnSpMkLst>
            <pc:docMk/>
            <pc:sldMk cId="272346183" sldId="264"/>
            <ac:cxnSpMk id="13" creationId="{B0AA360F-DECB-4836-8FB6-22C4BC3FB02D}"/>
          </ac:cxnSpMkLst>
        </pc:cxnChg>
        <pc:cxnChg chg="add del">
          <ac:chgData name="Marina Daumas Carneiro (Student at CentraleSupelec)" userId="S::marina.daumas-carneiro@student-cs.fr::bd061ea4-7175-4e67-8958-ac722af1a876" providerId="AD" clId="Web-{48B4CA5B-6582-FF36-1769-CDDDC0A158E5}" dt="2022-12-12T00:02:36.849" v="352"/>
          <ac:cxnSpMkLst>
            <pc:docMk/>
            <pc:sldMk cId="272346183" sldId="264"/>
            <ac:cxnSpMk id="18" creationId="{D8689CE0-64D2-447C-9C1F-872D111D8AC3}"/>
          </ac:cxnSpMkLst>
        </pc:cxnChg>
        <pc:cxnChg chg="add del">
          <ac:chgData name="Marina Daumas Carneiro (Student at CentraleSupelec)" userId="S::marina.daumas-carneiro@student-cs.fr::bd061ea4-7175-4e67-8958-ac722af1a876" providerId="AD" clId="Web-{48B4CA5B-6582-FF36-1769-CDDDC0A158E5}" dt="2022-12-12T00:02:36.849" v="352"/>
          <ac:cxnSpMkLst>
            <pc:docMk/>
            <pc:sldMk cId="272346183" sldId="264"/>
            <ac:cxnSpMk id="22" creationId="{B0AA360F-DECB-4836-8FB6-22C4BC3FB02D}"/>
          </ac:cxnSpMkLst>
        </pc:cxnChg>
        <pc:cxnChg chg="add">
          <ac:chgData name="Marina Daumas Carneiro (Student at CentraleSupelec)" userId="S::marina.daumas-carneiro@student-cs.fr::bd061ea4-7175-4e67-8958-ac722af1a876" providerId="AD" clId="Web-{48B4CA5B-6582-FF36-1769-CDDDC0A158E5}" dt="2022-12-12T00:02:36.849" v="353"/>
          <ac:cxnSpMkLst>
            <pc:docMk/>
            <pc:sldMk cId="272346183" sldId="264"/>
            <ac:cxnSpMk id="24" creationId="{D8689CE0-64D2-447C-9C1F-872D111D8AC3}"/>
          </ac:cxnSpMkLst>
        </pc:cxnChg>
        <pc:cxnChg chg="add">
          <ac:chgData name="Marina Daumas Carneiro (Student at CentraleSupelec)" userId="S::marina.daumas-carneiro@student-cs.fr::bd061ea4-7175-4e67-8958-ac722af1a876" providerId="AD" clId="Web-{48B4CA5B-6582-FF36-1769-CDDDC0A158E5}" dt="2022-12-12T00:02:36.849" v="353"/>
          <ac:cxnSpMkLst>
            <pc:docMk/>
            <pc:sldMk cId="272346183" sldId="264"/>
            <ac:cxnSpMk id="26" creationId="{B0AA360F-DECB-4836-8FB6-22C4BC3FB02D}"/>
          </ac:cxnSpMkLst>
        </pc:cxnChg>
      </pc:sldChg>
    </pc:docChg>
  </pc:docChgLst>
  <pc:docChgLst>
    <pc:chgData name="Marina Daumas Carneiro (Student at CentraleSupelec)" userId="S::marina.daumas-carneiro@student-cs.fr::bd061ea4-7175-4e67-8958-ac722af1a876" providerId="AD" clId="Web-{0EE8E9C3-D4F9-C7CB-34E4-8B98373FA977}"/>
    <pc:docChg chg="addSld delSld modSld sldOrd">
      <pc:chgData name="Marina Daumas Carneiro (Student at CentraleSupelec)" userId="S::marina.daumas-carneiro@student-cs.fr::bd061ea4-7175-4e67-8958-ac722af1a876" providerId="AD" clId="Web-{0EE8E9C3-D4F9-C7CB-34E4-8B98373FA977}" dt="2023-01-12T10:08:32.928" v="245" actId="20577"/>
      <pc:docMkLst>
        <pc:docMk/>
      </pc:docMkLst>
      <pc:sldChg chg="modSp">
        <pc:chgData name="Marina Daumas Carneiro (Student at CentraleSupelec)" userId="S::marina.daumas-carneiro@student-cs.fr::bd061ea4-7175-4e67-8958-ac722af1a876" providerId="AD" clId="Web-{0EE8E9C3-D4F9-C7CB-34E4-8B98373FA977}" dt="2023-01-12T10:06:58.660" v="220" actId="20577"/>
        <pc:sldMkLst>
          <pc:docMk/>
          <pc:sldMk cId="1355580508" sldId="257"/>
        </pc:sldMkLst>
        <pc:spChg chg="mod">
          <ac:chgData name="Marina Daumas Carneiro (Student at CentraleSupelec)" userId="S::marina.daumas-carneiro@student-cs.fr::bd061ea4-7175-4e67-8958-ac722af1a876" providerId="AD" clId="Web-{0EE8E9C3-D4F9-C7CB-34E4-8B98373FA977}" dt="2023-01-12T10:06:58.660" v="220" actId="20577"/>
          <ac:spMkLst>
            <pc:docMk/>
            <pc:sldMk cId="1355580508" sldId="257"/>
            <ac:spMk id="7" creationId="{D18A30FB-AB0B-B1B0-9706-B86A471ACBD5}"/>
          </ac:spMkLst>
        </pc:spChg>
      </pc:sldChg>
      <pc:sldChg chg="addSp modSp">
        <pc:chgData name="Marina Daumas Carneiro (Student at CentraleSupelec)" userId="S::marina.daumas-carneiro@student-cs.fr::bd061ea4-7175-4e67-8958-ac722af1a876" providerId="AD" clId="Web-{0EE8E9C3-D4F9-C7CB-34E4-8B98373FA977}" dt="2023-01-12T10:08:32.928" v="245" actId="20577"/>
        <pc:sldMkLst>
          <pc:docMk/>
          <pc:sldMk cId="3122682632" sldId="258"/>
        </pc:sldMkLst>
        <pc:spChg chg="add mod">
          <ac:chgData name="Marina Daumas Carneiro (Student at CentraleSupelec)" userId="S::marina.daumas-carneiro@student-cs.fr::bd061ea4-7175-4e67-8958-ac722af1a876" providerId="AD" clId="Web-{0EE8E9C3-D4F9-C7CB-34E4-8B98373FA977}" dt="2023-01-12T10:08:32.928" v="245" actId="20577"/>
          <ac:spMkLst>
            <pc:docMk/>
            <pc:sldMk cId="3122682632" sldId="258"/>
            <ac:spMk id="2" creationId="{D65036F3-85EF-159E-BD40-C390DE86B0DD}"/>
          </ac:spMkLst>
        </pc:spChg>
        <pc:spChg chg="mod">
          <ac:chgData name="Marina Daumas Carneiro (Student at CentraleSupelec)" userId="S::marina.daumas-carneiro@student-cs.fr::bd061ea4-7175-4e67-8958-ac722af1a876" providerId="AD" clId="Web-{0EE8E9C3-D4F9-C7CB-34E4-8B98373FA977}" dt="2023-01-12T10:07:27.723" v="231" actId="20577"/>
          <ac:spMkLst>
            <pc:docMk/>
            <pc:sldMk cId="3122682632" sldId="258"/>
            <ac:spMk id="15" creationId="{BC57482A-EB8F-E5A1-D1EB-BDDD7A096468}"/>
          </ac:spMkLst>
        </pc:spChg>
      </pc:sldChg>
      <pc:sldChg chg="modSp">
        <pc:chgData name="Marina Daumas Carneiro (Student at CentraleSupelec)" userId="S::marina.daumas-carneiro@student-cs.fr::bd061ea4-7175-4e67-8958-ac722af1a876" providerId="AD" clId="Web-{0EE8E9C3-D4F9-C7CB-34E4-8B98373FA977}" dt="2023-01-12T10:01:52.649" v="204" actId="20577"/>
        <pc:sldMkLst>
          <pc:docMk/>
          <pc:sldMk cId="3010744523" sldId="259"/>
        </pc:sldMkLst>
        <pc:spChg chg="mod">
          <ac:chgData name="Marina Daumas Carneiro (Student at CentraleSupelec)" userId="S::marina.daumas-carneiro@student-cs.fr::bd061ea4-7175-4e67-8958-ac722af1a876" providerId="AD" clId="Web-{0EE8E9C3-D4F9-C7CB-34E4-8B98373FA977}" dt="2023-01-12T10:01:52.649" v="204" actId="20577"/>
          <ac:spMkLst>
            <pc:docMk/>
            <pc:sldMk cId="3010744523" sldId="259"/>
            <ac:spMk id="3" creationId="{D34CE69D-059F-3FC7-938F-8483942613F5}"/>
          </ac:spMkLst>
        </pc:spChg>
        <pc:spChg chg="mod">
          <ac:chgData name="Marina Daumas Carneiro (Student at CentraleSupelec)" userId="S::marina.daumas-carneiro@student-cs.fr::bd061ea4-7175-4e67-8958-ac722af1a876" providerId="AD" clId="Web-{0EE8E9C3-D4F9-C7CB-34E4-8B98373FA977}" dt="2023-01-12T10:01:30.039" v="201" actId="20577"/>
          <ac:spMkLst>
            <pc:docMk/>
            <pc:sldMk cId="3010744523" sldId="259"/>
            <ac:spMk id="6" creationId="{A4970C1F-AE3D-BE3D-21F7-256A95B4C61C}"/>
          </ac:spMkLst>
        </pc:spChg>
      </pc:sldChg>
      <pc:sldChg chg="ord">
        <pc:chgData name="Marina Daumas Carneiro (Student at CentraleSupelec)" userId="S::marina.daumas-carneiro@student-cs.fr::bd061ea4-7175-4e67-8958-ac722af1a876" providerId="AD" clId="Web-{0EE8E9C3-D4F9-C7CB-34E4-8B98373FA977}" dt="2023-01-12T09:59:06.550" v="179"/>
        <pc:sldMkLst>
          <pc:docMk/>
          <pc:sldMk cId="272346183" sldId="264"/>
        </pc:sldMkLst>
      </pc:sldChg>
      <pc:sldChg chg="modSp">
        <pc:chgData name="Marina Daumas Carneiro (Student at CentraleSupelec)" userId="S::marina.daumas-carneiro@student-cs.fr::bd061ea4-7175-4e67-8958-ac722af1a876" providerId="AD" clId="Web-{0EE8E9C3-D4F9-C7CB-34E4-8B98373FA977}" dt="2023-01-12T09:59:56.973" v="190" actId="20577"/>
        <pc:sldMkLst>
          <pc:docMk/>
          <pc:sldMk cId="2829315606" sldId="265"/>
        </pc:sldMkLst>
        <pc:spChg chg="mod">
          <ac:chgData name="Marina Daumas Carneiro (Student at CentraleSupelec)" userId="S::marina.daumas-carneiro@student-cs.fr::bd061ea4-7175-4e67-8958-ac722af1a876" providerId="AD" clId="Web-{0EE8E9C3-D4F9-C7CB-34E4-8B98373FA977}" dt="2023-01-12T09:59:56.973" v="190" actId="20577"/>
          <ac:spMkLst>
            <pc:docMk/>
            <pc:sldMk cId="2829315606" sldId="265"/>
            <ac:spMk id="2" creationId="{67F2AEEF-1E28-CFB2-64AF-AFEB912F5421}"/>
          </ac:spMkLst>
        </pc:spChg>
      </pc:sldChg>
      <pc:sldChg chg="ord">
        <pc:chgData name="Marina Daumas Carneiro (Student at CentraleSupelec)" userId="S::marina.daumas-carneiro@student-cs.fr::bd061ea4-7175-4e67-8958-ac722af1a876" providerId="AD" clId="Web-{0EE8E9C3-D4F9-C7CB-34E4-8B98373FA977}" dt="2023-01-12T09:56:42.139" v="104"/>
        <pc:sldMkLst>
          <pc:docMk/>
          <pc:sldMk cId="642568752" sldId="275"/>
        </pc:sldMkLst>
      </pc:sldChg>
      <pc:sldChg chg="addSp delSp modSp mod setBg">
        <pc:chgData name="Marina Daumas Carneiro (Student at CentraleSupelec)" userId="S::marina.daumas-carneiro@student-cs.fr::bd061ea4-7175-4e67-8958-ac722af1a876" providerId="AD" clId="Web-{0EE8E9C3-D4F9-C7CB-34E4-8B98373FA977}" dt="2023-01-12T10:06:36.706" v="217" actId="1076"/>
        <pc:sldMkLst>
          <pc:docMk/>
          <pc:sldMk cId="4235548751" sldId="279"/>
        </pc:sldMkLst>
        <pc:spChg chg="mod">
          <ac:chgData name="Marina Daumas Carneiro (Student at CentraleSupelec)" userId="S::marina.daumas-carneiro@student-cs.fr::bd061ea4-7175-4e67-8958-ac722af1a876" providerId="AD" clId="Web-{0EE8E9C3-D4F9-C7CB-34E4-8B98373FA977}" dt="2023-01-12T10:05:36.985" v="207"/>
          <ac:spMkLst>
            <pc:docMk/>
            <pc:sldMk cId="4235548751" sldId="279"/>
            <ac:spMk id="2" creationId="{8014D4B8-CAF7-E2FF-0F6E-666AF7B888BA}"/>
          </ac:spMkLst>
        </pc:spChg>
        <pc:spChg chg="add del mod">
          <ac:chgData name="Marina Daumas Carneiro (Student at CentraleSupelec)" userId="S::marina.daumas-carneiro@student-cs.fr::bd061ea4-7175-4e67-8958-ac722af1a876" providerId="AD" clId="Web-{0EE8E9C3-D4F9-C7CB-34E4-8B98373FA977}" dt="2023-01-12T10:05:32.813" v="206"/>
          <ac:spMkLst>
            <pc:docMk/>
            <pc:sldMk cId="4235548751" sldId="279"/>
            <ac:spMk id="4" creationId="{9321646C-4280-2F99-0AF6-DE8B5720774D}"/>
          </ac:spMkLst>
        </pc:spChg>
        <pc:spChg chg="add del mod">
          <ac:chgData name="Marina Daumas Carneiro (Student at CentraleSupelec)" userId="S::marina.daumas-carneiro@student-cs.fr::bd061ea4-7175-4e67-8958-ac722af1a876" providerId="AD" clId="Web-{0EE8E9C3-D4F9-C7CB-34E4-8B98373FA977}" dt="2023-01-12T10:06:17.236" v="211"/>
          <ac:spMkLst>
            <pc:docMk/>
            <pc:sldMk cId="4235548751" sldId="279"/>
            <ac:spMk id="8" creationId="{39E45C4E-8FDC-D3EF-EB12-6C287FC345EF}"/>
          </ac:spMkLst>
        </pc:spChg>
        <pc:spChg chg="add">
          <ac:chgData name="Marina Daumas Carneiro (Student at CentraleSupelec)" userId="S::marina.daumas-carneiro@student-cs.fr::bd061ea4-7175-4e67-8958-ac722af1a876" providerId="AD" clId="Web-{0EE8E9C3-D4F9-C7CB-34E4-8B98373FA977}" dt="2023-01-12T10:05:36.985" v="207"/>
          <ac:spMkLst>
            <pc:docMk/>
            <pc:sldMk cId="4235548751" sldId="279"/>
            <ac:spMk id="13" creationId="{54B5B241-837D-4FC3-92DF-8E4678289E1E}"/>
          </ac:spMkLst>
        </pc:spChg>
        <pc:picChg chg="del">
          <ac:chgData name="Marina Daumas Carneiro (Student at CentraleSupelec)" userId="S::marina.daumas-carneiro@student-cs.fr::bd061ea4-7175-4e67-8958-ac722af1a876" providerId="AD" clId="Web-{0EE8E9C3-D4F9-C7CB-34E4-8B98373FA977}" dt="2023-01-12T10:05:31.610" v="205"/>
          <ac:picMkLst>
            <pc:docMk/>
            <pc:sldMk cId="4235548751" sldId="279"/>
            <ac:picMk id="5" creationId="{585B622D-C677-F9BD-E4E8-CFC1A7EB61C4}"/>
          </ac:picMkLst>
        </pc:picChg>
        <pc:picChg chg="add del mod ord">
          <ac:chgData name="Marina Daumas Carneiro (Student at CentraleSupelec)" userId="S::marina.daumas-carneiro@student-cs.fr::bd061ea4-7175-4e67-8958-ac722af1a876" providerId="AD" clId="Web-{0EE8E9C3-D4F9-C7CB-34E4-8B98373FA977}" dt="2023-01-12T10:05:49.954" v="210"/>
          <ac:picMkLst>
            <pc:docMk/>
            <pc:sldMk cId="4235548751" sldId="279"/>
            <ac:picMk id="6" creationId="{34DAF4BD-B190-D471-03CD-2DAF49049245}"/>
          </ac:picMkLst>
        </pc:picChg>
        <pc:picChg chg="add mod ord">
          <ac:chgData name="Marina Daumas Carneiro (Student at CentraleSupelec)" userId="S::marina.daumas-carneiro@student-cs.fr::bd061ea4-7175-4e67-8958-ac722af1a876" providerId="AD" clId="Web-{0EE8E9C3-D4F9-C7CB-34E4-8B98373FA977}" dt="2023-01-12T10:06:36.706" v="217" actId="1076"/>
          <ac:picMkLst>
            <pc:docMk/>
            <pc:sldMk cId="4235548751" sldId="279"/>
            <ac:picMk id="9" creationId="{2AE8D6D5-DF50-D948-C55A-8932795591D3}"/>
          </ac:picMkLst>
        </pc:picChg>
        <pc:cxnChg chg="add">
          <ac:chgData name="Marina Daumas Carneiro (Student at CentraleSupelec)" userId="S::marina.daumas-carneiro@student-cs.fr::bd061ea4-7175-4e67-8958-ac722af1a876" providerId="AD" clId="Web-{0EE8E9C3-D4F9-C7CB-34E4-8B98373FA977}" dt="2023-01-12T10:05:36.985" v="207"/>
          <ac:cxnSpMkLst>
            <pc:docMk/>
            <pc:sldMk cId="4235548751" sldId="279"/>
            <ac:cxnSpMk id="11" creationId="{D8689CE0-64D2-447C-9C1F-872D111D8AC3}"/>
          </ac:cxnSpMkLst>
        </pc:cxnChg>
        <pc:cxnChg chg="add">
          <ac:chgData name="Marina Daumas Carneiro (Student at CentraleSupelec)" userId="S::marina.daumas-carneiro@student-cs.fr::bd061ea4-7175-4e67-8958-ac722af1a876" providerId="AD" clId="Web-{0EE8E9C3-D4F9-C7CB-34E4-8B98373FA977}" dt="2023-01-12T10:05:36.985" v="207"/>
          <ac:cxnSpMkLst>
            <pc:docMk/>
            <pc:sldMk cId="4235548751" sldId="279"/>
            <ac:cxnSpMk id="15" creationId="{B0AA360F-DECB-4836-8FB6-22C4BC3FB02D}"/>
          </ac:cxnSpMkLst>
        </pc:cxnChg>
      </pc:sldChg>
      <pc:sldChg chg="modSp">
        <pc:chgData name="Marina Daumas Carneiro (Student at CentraleSupelec)" userId="S::marina.daumas-carneiro@student-cs.fr::bd061ea4-7175-4e67-8958-ac722af1a876" providerId="AD" clId="Web-{0EE8E9C3-D4F9-C7CB-34E4-8B98373FA977}" dt="2023-01-12T09:12:21.611" v="103" actId="20577"/>
        <pc:sldMkLst>
          <pc:docMk/>
          <pc:sldMk cId="2403394635" sldId="280"/>
        </pc:sldMkLst>
        <pc:spChg chg="mod">
          <ac:chgData name="Marina Daumas Carneiro (Student at CentraleSupelec)" userId="S::marina.daumas-carneiro@student-cs.fr::bd061ea4-7175-4e67-8958-ac722af1a876" providerId="AD" clId="Web-{0EE8E9C3-D4F9-C7CB-34E4-8B98373FA977}" dt="2023-01-12T09:12:21.611" v="103" actId="20577"/>
          <ac:spMkLst>
            <pc:docMk/>
            <pc:sldMk cId="2403394635" sldId="280"/>
            <ac:spMk id="3" creationId="{323C0095-C4BC-84ED-097D-3755E2DB100E}"/>
          </ac:spMkLst>
        </pc:spChg>
        <pc:picChg chg="mod">
          <ac:chgData name="Marina Daumas Carneiro (Student at CentraleSupelec)" userId="S::marina.daumas-carneiro@student-cs.fr::bd061ea4-7175-4e67-8958-ac722af1a876" providerId="AD" clId="Web-{0EE8E9C3-D4F9-C7CB-34E4-8B98373FA977}" dt="2023-01-12T09:10:42.124" v="0" actId="1076"/>
          <ac:picMkLst>
            <pc:docMk/>
            <pc:sldMk cId="2403394635" sldId="280"/>
            <ac:picMk id="4" creationId="{3D2BB533-9B81-4B35-48B7-5B69E3CF7D61}"/>
          </ac:picMkLst>
        </pc:picChg>
      </pc:sldChg>
      <pc:sldChg chg="addSp modSp ord">
        <pc:chgData name="Marina Daumas Carneiro (Student at CentraleSupelec)" userId="S::marina.daumas-carneiro@student-cs.fr::bd061ea4-7175-4e67-8958-ac722af1a876" providerId="AD" clId="Web-{0EE8E9C3-D4F9-C7CB-34E4-8B98373FA977}" dt="2023-01-12T09:58:36.721" v="178" actId="1076"/>
        <pc:sldMkLst>
          <pc:docMk/>
          <pc:sldMk cId="444336513" sldId="282"/>
        </pc:sldMkLst>
        <pc:spChg chg="add mod">
          <ac:chgData name="Marina Daumas Carneiro (Student at CentraleSupelec)" userId="S::marina.daumas-carneiro@student-cs.fr::bd061ea4-7175-4e67-8958-ac722af1a876" providerId="AD" clId="Web-{0EE8E9C3-D4F9-C7CB-34E4-8B98373FA977}" dt="2023-01-12T09:58:36.721" v="178" actId="1076"/>
          <ac:spMkLst>
            <pc:docMk/>
            <pc:sldMk cId="444336513" sldId="282"/>
            <ac:spMk id="4" creationId="{4AB016AF-C58A-993A-1642-728EBCFD5692}"/>
          </ac:spMkLst>
        </pc:spChg>
      </pc:sldChg>
      <pc:sldChg chg="del">
        <pc:chgData name="Marina Daumas Carneiro (Student at CentraleSupelec)" userId="S::marina.daumas-carneiro@student-cs.fr::bd061ea4-7175-4e67-8958-ac722af1a876" providerId="AD" clId="Web-{0EE8E9C3-D4F9-C7CB-34E4-8B98373FA977}" dt="2023-01-12T09:59:49.364" v="189"/>
        <pc:sldMkLst>
          <pc:docMk/>
          <pc:sldMk cId="3325951307" sldId="283"/>
        </pc:sldMkLst>
      </pc:sldChg>
      <pc:sldChg chg="modSp new">
        <pc:chgData name="Marina Daumas Carneiro (Student at CentraleSupelec)" userId="S::marina.daumas-carneiro@student-cs.fr::bd061ea4-7175-4e67-8958-ac722af1a876" providerId="AD" clId="Web-{0EE8E9C3-D4F9-C7CB-34E4-8B98373FA977}" dt="2023-01-12T09:59:43.817" v="188" actId="20577"/>
        <pc:sldMkLst>
          <pc:docMk/>
          <pc:sldMk cId="2405402282" sldId="284"/>
        </pc:sldMkLst>
        <pc:spChg chg="mod">
          <ac:chgData name="Marina Daumas Carneiro (Student at CentraleSupelec)" userId="S::marina.daumas-carneiro@student-cs.fr::bd061ea4-7175-4e67-8958-ac722af1a876" providerId="AD" clId="Web-{0EE8E9C3-D4F9-C7CB-34E4-8B98373FA977}" dt="2023-01-12T09:59:43.817" v="188" actId="20577"/>
          <ac:spMkLst>
            <pc:docMk/>
            <pc:sldMk cId="2405402282" sldId="284"/>
            <ac:spMk id="2" creationId="{1E7BF4A0-8B4B-411F-9521-BA4E47CD238C}"/>
          </ac:spMkLst>
        </pc:spChg>
      </pc:sldChg>
    </pc:docChg>
  </pc:docChgLst>
  <pc:docChgLst>
    <pc:chgData name="Luan Rocha Do Amaral (Student at CentraleSupelec)" userId="S::luan.rocha-do-amaral@student-cs.fr::e86cd145-51fe-450f-b32b-a9cdcbbc1c26" providerId="AD" clId="Web-{3C3845B7-54E8-C395-88A4-F98FAC12B579}"/>
    <pc:docChg chg="addSld modSld sldOrd">
      <pc:chgData name="Luan Rocha Do Amaral (Student at CentraleSupelec)" userId="S::luan.rocha-do-amaral@student-cs.fr::e86cd145-51fe-450f-b32b-a9cdcbbc1c26" providerId="AD" clId="Web-{3C3845B7-54E8-C395-88A4-F98FAC12B579}" dt="2023-01-17T18:17:51.548" v="502" actId="14100"/>
      <pc:docMkLst>
        <pc:docMk/>
      </pc:docMkLst>
      <pc:sldChg chg="addSp delSp modSp">
        <pc:chgData name="Luan Rocha Do Amaral (Student at CentraleSupelec)" userId="S::luan.rocha-do-amaral@student-cs.fr::e86cd145-51fe-450f-b32b-a9cdcbbc1c26" providerId="AD" clId="Web-{3C3845B7-54E8-C395-88A4-F98FAC12B579}" dt="2023-01-17T18:17:51.548" v="502" actId="14100"/>
        <pc:sldMkLst>
          <pc:docMk/>
          <pc:sldMk cId="15334443" sldId="269"/>
        </pc:sldMkLst>
        <pc:picChg chg="del mod">
          <ac:chgData name="Luan Rocha Do Amaral (Student at CentraleSupelec)" userId="S::luan.rocha-do-amaral@student-cs.fr::e86cd145-51fe-450f-b32b-a9cdcbbc1c26" providerId="AD" clId="Web-{3C3845B7-54E8-C395-88A4-F98FAC12B579}" dt="2023-01-17T18:17:40.829" v="497"/>
          <ac:picMkLst>
            <pc:docMk/>
            <pc:sldMk cId="15334443" sldId="269"/>
            <ac:picMk id="3" creationId="{66AF46DE-B7A2-9F42-1956-773654DC73AD}"/>
          </ac:picMkLst>
        </pc:picChg>
        <pc:picChg chg="add mod">
          <ac:chgData name="Luan Rocha Do Amaral (Student at CentraleSupelec)" userId="S::luan.rocha-do-amaral@student-cs.fr::e86cd145-51fe-450f-b32b-a9cdcbbc1c26" providerId="AD" clId="Web-{3C3845B7-54E8-C395-88A4-F98FAC12B579}" dt="2023-01-17T18:17:51.548" v="502" actId="14100"/>
          <ac:picMkLst>
            <pc:docMk/>
            <pc:sldMk cId="15334443" sldId="269"/>
            <ac:picMk id="4" creationId="{68523268-1FDD-6776-5092-0270F0EC9771}"/>
          </ac:picMkLst>
        </pc:picChg>
      </pc:sldChg>
      <pc:sldChg chg="addSp delSp modSp">
        <pc:chgData name="Luan Rocha Do Amaral (Student at CentraleSupelec)" userId="S::luan.rocha-do-amaral@student-cs.fr::e86cd145-51fe-450f-b32b-a9cdcbbc1c26" providerId="AD" clId="Web-{3C3845B7-54E8-C395-88A4-F98FAC12B579}" dt="2023-01-17T18:16:56.374" v="495" actId="14100"/>
        <pc:sldMkLst>
          <pc:docMk/>
          <pc:sldMk cId="1441478520" sldId="270"/>
        </pc:sldMkLst>
        <pc:picChg chg="del">
          <ac:chgData name="Luan Rocha Do Amaral (Student at CentraleSupelec)" userId="S::luan.rocha-do-amaral@student-cs.fr::e86cd145-51fe-450f-b32b-a9cdcbbc1c26" providerId="AD" clId="Web-{3C3845B7-54E8-C395-88A4-F98FAC12B579}" dt="2023-01-17T18:16:43.134" v="489"/>
          <ac:picMkLst>
            <pc:docMk/>
            <pc:sldMk cId="1441478520" sldId="270"/>
            <ac:picMk id="3" creationId="{5E1DC9CC-FD40-9D99-DB7B-E85345D90E2E}"/>
          </ac:picMkLst>
        </pc:picChg>
        <pc:picChg chg="add mod">
          <ac:chgData name="Luan Rocha Do Amaral (Student at CentraleSupelec)" userId="S::luan.rocha-do-amaral@student-cs.fr::e86cd145-51fe-450f-b32b-a9cdcbbc1c26" providerId="AD" clId="Web-{3C3845B7-54E8-C395-88A4-F98FAC12B579}" dt="2023-01-17T18:16:56.374" v="495" actId="14100"/>
          <ac:picMkLst>
            <pc:docMk/>
            <pc:sldMk cId="1441478520" sldId="270"/>
            <ac:picMk id="4" creationId="{365CAC89-CBB4-A158-BDCE-9F846D347BB2}"/>
          </ac:picMkLst>
        </pc:picChg>
      </pc:sldChg>
      <pc:sldChg chg="modSp">
        <pc:chgData name="Luan Rocha Do Amaral (Student at CentraleSupelec)" userId="S::luan.rocha-do-amaral@student-cs.fr::e86cd145-51fe-450f-b32b-a9cdcbbc1c26" providerId="AD" clId="Web-{3C3845B7-54E8-C395-88A4-F98FAC12B579}" dt="2023-01-17T16:49:48.028" v="0" actId="1076"/>
        <pc:sldMkLst>
          <pc:docMk/>
          <pc:sldMk cId="4162037736" sldId="271"/>
        </pc:sldMkLst>
        <pc:spChg chg="mod">
          <ac:chgData name="Luan Rocha Do Amaral (Student at CentraleSupelec)" userId="S::luan.rocha-do-amaral@student-cs.fr::e86cd145-51fe-450f-b32b-a9cdcbbc1c26" providerId="AD" clId="Web-{3C3845B7-54E8-C395-88A4-F98FAC12B579}" dt="2023-01-17T16:49:48.028" v="0" actId="1076"/>
          <ac:spMkLst>
            <pc:docMk/>
            <pc:sldMk cId="4162037736" sldId="271"/>
            <ac:spMk id="3" creationId="{00000000-0000-0000-0000-000000000000}"/>
          </ac:spMkLst>
        </pc:spChg>
      </pc:sldChg>
      <pc:sldChg chg="modSp">
        <pc:chgData name="Luan Rocha Do Amaral (Student at CentraleSupelec)" userId="S::luan.rocha-do-amaral@student-cs.fr::e86cd145-51fe-450f-b32b-a9cdcbbc1c26" providerId="AD" clId="Web-{3C3845B7-54E8-C395-88A4-F98FAC12B579}" dt="2023-01-17T16:54:19.335" v="14" actId="1076"/>
        <pc:sldMkLst>
          <pc:docMk/>
          <pc:sldMk cId="653444918" sldId="278"/>
        </pc:sldMkLst>
        <pc:spChg chg="mod">
          <ac:chgData name="Luan Rocha Do Amaral (Student at CentraleSupelec)" userId="S::luan.rocha-do-amaral@student-cs.fr::e86cd145-51fe-450f-b32b-a9cdcbbc1c26" providerId="AD" clId="Web-{3C3845B7-54E8-C395-88A4-F98FAC12B579}" dt="2023-01-17T16:54:06.179" v="13" actId="14100"/>
          <ac:spMkLst>
            <pc:docMk/>
            <pc:sldMk cId="653444918" sldId="278"/>
            <ac:spMk id="3" creationId="{6FFB6E55-CFC2-C34A-A98F-928B5A8F83FB}"/>
          </ac:spMkLst>
        </pc:spChg>
        <pc:spChg chg="mod">
          <ac:chgData name="Luan Rocha Do Amaral (Student at CentraleSupelec)" userId="S::luan.rocha-do-amaral@student-cs.fr::e86cd145-51fe-450f-b32b-a9cdcbbc1c26" providerId="AD" clId="Web-{3C3845B7-54E8-C395-88A4-F98FAC12B579}" dt="2023-01-17T16:53:43.553" v="10" actId="20577"/>
          <ac:spMkLst>
            <pc:docMk/>
            <pc:sldMk cId="653444918" sldId="278"/>
            <ac:spMk id="7" creationId="{8F3B89A5-C684-B824-246F-0DD379565011}"/>
          </ac:spMkLst>
        </pc:spChg>
        <pc:picChg chg="mod">
          <ac:chgData name="Luan Rocha Do Amaral (Student at CentraleSupelec)" userId="S::luan.rocha-do-amaral@student-cs.fr::e86cd145-51fe-450f-b32b-a9cdcbbc1c26" providerId="AD" clId="Web-{3C3845B7-54E8-C395-88A4-F98FAC12B579}" dt="2023-01-17T16:53:28.037" v="7" actId="1076"/>
          <ac:picMkLst>
            <pc:docMk/>
            <pc:sldMk cId="653444918" sldId="278"/>
            <ac:picMk id="4" creationId="{D0BDB5EA-173B-ADA9-F3D1-4ECBF7BE80A8}"/>
          </ac:picMkLst>
        </pc:picChg>
        <pc:picChg chg="mod">
          <ac:chgData name="Luan Rocha Do Amaral (Student at CentraleSupelec)" userId="S::luan.rocha-do-amaral@student-cs.fr::e86cd145-51fe-450f-b32b-a9cdcbbc1c26" providerId="AD" clId="Web-{3C3845B7-54E8-C395-88A4-F98FAC12B579}" dt="2023-01-17T16:53:19.567" v="3" actId="1076"/>
          <ac:picMkLst>
            <pc:docMk/>
            <pc:sldMk cId="653444918" sldId="278"/>
            <ac:picMk id="5" creationId="{CEAD7F02-3F39-9C5F-32D6-BB4EB052378B}"/>
          </ac:picMkLst>
        </pc:picChg>
        <pc:picChg chg="mod">
          <ac:chgData name="Luan Rocha Do Amaral (Student at CentraleSupelec)" userId="S::luan.rocha-do-amaral@student-cs.fr::e86cd145-51fe-450f-b32b-a9cdcbbc1c26" providerId="AD" clId="Web-{3C3845B7-54E8-C395-88A4-F98FAC12B579}" dt="2023-01-17T16:54:19.335" v="14" actId="1076"/>
          <ac:picMkLst>
            <pc:docMk/>
            <pc:sldMk cId="653444918" sldId="278"/>
            <ac:picMk id="6" creationId="{BAB1D431-CD0C-AD8D-9F60-BB0A8B109650}"/>
          </ac:picMkLst>
        </pc:picChg>
      </pc:sldChg>
      <pc:sldChg chg="modSp">
        <pc:chgData name="Luan Rocha Do Amaral (Student at CentraleSupelec)" userId="S::luan.rocha-do-amaral@student-cs.fr::e86cd145-51fe-450f-b32b-a9cdcbbc1c26" providerId="AD" clId="Web-{3C3845B7-54E8-C395-88A4-F98FAC12B579}" dt="2023-01-17T16:54:23.085" v="15" actId="1076"/>
        <pc:sldMkLst>
          <pc:docMk/>
          <pc:sldMk cId="3970129618" sldId="281"/>
        </pc:sldMkLst>
        <pc:picChg chg="mod">
          <ac:chgData name="Luan Rocha Do Amaral (Student at CentraleSupelec)" userId="S::luan.rocha-do-amaral@student-cs.fr::e86cd145-51fe-450f-b32b-a9cdcbbc1c26" providerId="AD" clId="Web-{3C3845B7-54E8-C395-88A4-F98FAC12B579}" dt="2023-01-17T16:54:23.085" v="15" actId="1076"/>
          <ac:picMkLst>
            <pc:docMk/>
            <pc:sldMk cId="3970129618" sldId="281"/>
            <ac:picMk id="10" creationId="{696744EB-71E0-840C-6357-966FBFD17EE5}"/>
          </ac:picMkLst>
        </pc:picChg>
      </pc:sldChg>
      <pc:sldChg chg="modSp">
        <pc:chgData name="Luan Rocha Do Amaral (Student at CentraleSupelec)" userId="S::luan.rocha-do-amaral@student-cs.fr::e86cd145-51fe-450f-b32b-a9cdcbbc1c26" providerId="AD" clId="Web-{3C3845B7-54E8-C395-88A4-F98FAC12B579}" dt="2023-01-17T18:16:27.774" v="488"/>
        <pc:sldMkLst>
          <pc:docMk/>
          <pc:sldMk cId="1043058540" sldId="291"/>
        </pc:sldMkLst>
        <pc:graphicFrameChg chg="mod modGraphic">
          <ac:chgData name="Luan Rocha Do Amaral (Student at CentraleSupelec)" userId="S::luan.rocha-do-amaral@student-cs.fr::e86cd145-51fe-450f-b32b-a9cdcbbc1c26" providerId="AD" clId="Web-{3C3845B7-54E8-C395-88A4-F98FAC12B579}" dt="2023-01-17T18:16:27.774" v="488"/>
          <ac:graphicFrameMkLst>
            <pc:docMk/>
            <pc:sldMk cId="1043058540" sldId="291"/>
            <ac:graphicFrameMk id="7" creationId="{8B00E555-38FF-2083-C191-F4672DA33EED}"/>
          </ac:graphicFrameMkLst>
        </pc:graphicFrameChg>
      </pc:sldChg>
      <pc:sldChg chg="addSp delSp modSp add ord replId">
        <pc:chgData name="Luan Rocha Do Amaral (Student at CentraleSupelec)" userId="S::luan.rocha-do-amaral@student-cs.fr::e86cd145-51fe-450f-b32b-a9cdcbbc1c26" providerId="AD" clId="Web-{3C3845B7-54E8-C395-88A4-F98FAC12B579}" dt="2023-01-17T17:00:31.709" v="109" actId="20577"/>
        <pc:sldMkLst>
          <pc:docMk/>
          <pc:sldMk cId="854230955" sldId="295"/>
        </pc:sldMkLst>
        <pc:spChg chg="mod">
          <ac:chgData name="Luan Rocha Do Amaral (Student at CentraleSupelec)" userId="S::luan.rocha-do-amaral@student-cs.fr::e86cd145-51fe-450f-b32b-a9cdcbbc1c26" providerId="AD" clId="Web-{3C3845B7-54E8-C395-88A4-F98FAC12B579}" dt="2023-01-17T16:57:06.920" v="34" actId="20577"/>
          <ac:spMkLst>
            <pc:docMk/>
            <pc:sldMk cId="854230955" sldId="295"/>
            <ac:spMk id="2" creationId="{8DDDAB33-BA87-F5FF-0B68-4E256A45F45C}"/>
          </ac:spMkLst>
        </pc:spChg>
        <pc:spChg chg="add del mod">
          <ac:chgData name="Luan Rocha Do Amaral (Student at CentraleSupelec)" userId="S::luan.rocha-do-amaral@student-cs.fr::e86cd145-51fe-450f-b32b-a9cdcbbc1c26" providerId="AD" clId="Web-{3C3845B7-54E8-C395-88A4-F98FAC12B579}" dt="2023-01-17T16:59:15.769" v="37"/>
          <ac:spMkLst>
            <pc:docMk/>
            <pc:sldMk cId="854230955" sldId="295"/>
            <ac:spMk id="5" creationId="{48D62024-B438-32FB-4B6E-D728CD289943}"/>
          </ac:spMkLst>
        </pc:spChg>
        <pc:spChg chg="mod">
          <ac:chgData name="Luan Rocha Do Amaral (Student at CentraleSupelec)" userId="S::luan.rocha-do-amaral@student-cs.fr::e86cd145-51fe-450f-b32b-a9cdcbbc1c26" providerId="AD" clId="Web-{3C3845B7-54E8-C395-88A4-F98FAC12B579}" dt="2023-01-17T17:00:31.709" v="109" actId="20577"/>
          <ac:spMkLst>
            <pc:docMk/>
            <pc:sldMk cId="854230955" sldId="295"/>
            <ac:spMk id="7" creationId="{AB4066BA-87D5-B718-4865-4F30483CFAC1}"/>
          </ac:spMkLst>
        </pc:spChg>
        <pc:picChg chg="del mod">
          <ac:chgData name="Luan Rocha Do Amaral (Student at CentraleSupelec)" userId="S::luan.rocha-do-amaral@student-cs.fr::e86cd145-51fe-450f-b32b-a9cdcbbc1c26" providerId="AD" clId="Web-{3C3845B7-54E8-C395-88A4-F98FAC12B579}" dt="2023-01-17T16:59:14.769" v="36"/>
          <ac:picMkLst>
            <pc:docMk/>
            <pc:sldMk cId="854230955" sldId="295"/>
            <ac:picMk id="4" creationId="{ADA23FF2-AF2B-CF20-D0A6-930AA6141FBF}"/>
          </ac:picMkLst>
        </pc:picChg>
        <pc:picChg chg="add mod ord">
          <ac:chgData name="Luan Rocha Do Amaral (Student at CentraleSupelec)" userId="S::luan.rocha-do-amaral@student-cs.fr::e86cd145-51fe-450f-b32b-a9cdcbbc1c26" providerId="AD" clId="Web-{3C3845B7-54E8-C395-88A4-F98FAC12B579}" dt="2023-01-17T16:59:27.957" v="42" actId="1076"/>
          <ac:picMkLst>
            <pc:docMk/>
            <pc:sldMk cId="854230955" sldId="295"/>
            <ac:picMk id="8" creationId="{BF3C99CE-6BF1-6BE5-F430-743938A6ECF9}"/>
          </ac:picMkLst>
        </pc:picChg>
      </pc:sldChg>
      <pc:sldChg chg="addSp delSp modSp add ord replId">
        <pc:chgData name="Luan Rocha Do Amaral (Student at CentraleSupelec)" userId="S::luan.rocha-do-amaral@student-cs.fr::e86cd145-51fe-450f-b32b-a9cdcbbc1c26" providerId="AD" clId="Web-{3C3845B7-54E8-C395-88A4-F98FAC12B579}" dt="2023-01-17T17:36:56.918" v="332" actId="20577"/>
        <pc:sldMkLst>
          <pc:docMk/>
          <pc:sldMk cId="3523524496" sldId="296"/>
        </pc:sldMkLst>
        <pc:spChg chg="mod">
          <ac:chgData name="Luan Rocha Do Amaral (Student at CentraleSupelec)" userId="S::luan.rocha-do-amaral@student-cs.fr::e86cd145-51fe-450f-b32b-a9cdcbbc1c26" providerId="AD" clId="Web-{3C3845B7-54E8-C395-88A4-F98FAC12B579}" dt="2023-01-17T17:00:52.835" v="114" actId="20577"/>
          <ac:spMkLst>
            <pc:docMk/>
            <pc:sldMk cId="3523524496" sldId="296"/>
            <ac:spMk id="2" creationId="{B92508B0-AB92-AE58-7266-CADCC97923DB}"/>
          </ac:spMkLst>
        </pc:spChg>
        <pc:spChg chg="add del mod">
          <ac:chgData name="Luan Rocha Do Amaral (Student at CentraleSupelec)" userId="S::luan.rocha-do-amaral@student-cs.fr::e86cd145-51fe-450f-b32b-a9cdcbbc1c26" providerId="AD" clId="Web-{3C3845B7-54E8-C395-88A4-F98FAC12B579}" dt="2023-01-17T17:17:01.731" v="211"/>
          <ac:spMkLst>
            <pc:docMk/>
            <pc:sldMk cId="3523524496" sldId="296"/>
            <ac:spMk id="4" creationId="{A0D3A5BF-0F16-93DE-36A2-9F2CE1F1B547}"/>
          </ac:spMkLst>
        </pc:spChg>
        <pc:spChg chg="add del mod">
          <ac:chgData name="Luan Rocha Do Amaral (Student at CentraleSupelec)" userId="S::luan.rocha-do-amaral@student-cs.fr::e86cd145-51fe-450f-b32b-a9cdcbbc1c26" providerId="AD" clId="Web-{3C3845B7-54E8-C395-88A4-F98FAC12B579}" dt="2023-01-17T17:18:54.314" v="260"/>
          <ac:spMkLst>
            <pc:docMk/>
            <pc:sldMk cId="3523524496" sldId="296"/>
            <ac:spMk id="5" creationId="{F106871F-F5EF-D7DF-A7DE-B025A9EE6F3B}"/>
          </ac:spMkLst>
        </pc:spChg>
        <pc:spChg chg="add del mod">
          <ac:chgData name="Luan Rocha Do Amaral (Student at CentraleSupelec)" userId="S::luan.rocha-do-amaral@student-cs.fr::e86cd145-51fe-450f-b32b-a9cdcbbc1c26" providerId="AD" clId="Web-{3C3845B7-54E8-C395-88A4-F98FAC12B579}" dt="2023-01-17T17:18:54.314" v="259"/>
          <ac:spMkLst>
            <pc:docMk/>
            <pc:sldMk cId="3523524496" sldId="296"/>
            <ac:spMk id="7" creationId="{B2345080-A4FF-0E44-7663-D0A5E01B742C}"/>
          </ac:spMkLst>
        </pc:spChg>
        <pc:spChg chg="add del mod">
          <ac:chgData name="Luan Rocha Do Amaral (Student at CentraleSupelec)" userId="S::luan.rocha-do-amaral@student-cs.fr::e86cd145-51fe-450f-b32b-a9cdcbbc1c26" providerId="AD" clId="Web-{3C3845B7-54E8-C395-88A4-F98FAC12B579}" dt="2023-01-17T17:18:54.314" v="258"/>
          <ac:spMkLst>
            <pc:docMk/>
            <pc:sldMk cId="3523524496" sldId="296"/>
            <ac:spMk id="9" creationId="{A93CFF57-185D-F3DE-CEFD-31BB27D31E2A}"/>
          </ac:spMkLst>
        </pc:spChg>
        <pc:spChg chg="add del mod">
          <ac:chgData name="Luan Rocha Do Amaral (Student at CentraleSupelec)" userId="S::luan.rocha-do-amaral@student-cs.fr::e86cd145-51fe-450f-b32b-a9cdcbbc1c26" providerId="AD" clId="Web-{3C3845B7-54E8-C395-88A4-F98FAC12B579}" dt="2023-01-17T17:18:54.314" v="257"/>
          <ac:spMkLst>
            <pc:docMk/>
            <pc:sldMk cId="3523524496" sldId="296"/>
            <ac:spMk id="10" creationId="{629C5B24-AE9A-E4BD-62FB-DB041ABA7316}"/>
          </ac:spMkLst>
        </pc:spChg>
        <pc:spChg chg="add del mod">
          <ac:chgData name="Luan Rocha Do Amaral (Student at CentraleSupelec)" userId="S::luan.rocha-do-amaral@student-cs.fr::e86cd145-51fe-450f-b32b-a9cdcbbc1c26" providerId="AD" clId="Web-{3C3845B7-54E8-C395-88A4-F98FAC12B579}" dt="2023-01-17T17:18:51.626" v="251"/>
          <ac:spMkLst>
            <pc:docMk/>
            <pc:sldMk cId="3523524496" sldId="296"/>
            <ac:spMk id="11" creationId="{236707E8-B5AF-FF10-7E20-5B7ABD1A6DDA}"/>
          </ac:spMkLst>
        </pc:spChg>
        <pc:spChg chg="add del mod">
          <ac:chgData name="Luan Rocha Do Amaral (Student at CentraleSupelec)" userId="S::luan.rocha-do-amaral@student-cs.fr::e86cd145-51fe-450f-b32b-a9cdcbbc1c26" providerId="AD" clId="Web-{3C3845B7-54E8-C395-88A4-F98FAC12B579}" dt="2023-01-17T17:18:49.610" v="250"/>
          <ac:spMkLst>
            <pc:docMk/>
            <pc:sldMk cId="3523524496" sldId="296"/>
            <ac:spMk id="247" creationId="{0A6E76A3-823B-88D0-9BBC-EDB5C42EADC5}"/>
          </ac:spMkLst>
        </pc:spChg>
        <pc:spChg chg="add del mod">
          <ac:chgData name="Luan Rocha Do Amaral (Student at CentraleSupelec)" userId="S::luan.rocha-do-amaral@student-cs.fr::e86cd145-51fe-450f-b32b-a9cdcbbc1c26" providerId="AD" clId="Web-{3C3845B7-54E8-C395-88A4-F98FAC12B579}" dt="2023-01-17T17:31:15.436" v="264"/>
          <ac:spMkLst>
            <pc:docMk/>
            <pc:sldMk cId="3523524496" sldId="296"/>
            <ac:spMk id="248" creationId="{E5536950-1D5F-80A5-CB97-A321BC74FC17}"/>
          </ac:spMkLst>
        </pc:spChg>
        <pc:spChg chg="add mod">
          <ac:chgData name="Luan Rocha Do Amaral (Student at CentraleSupelec)" userId="S::luan.rocha-do-amaral@student-cs.fr::e86cd145-51fe-450f-b32b-a9cdcbbc1c26" providerId="AD" clId="Web-{3C3845B7-54E8-C395-88A4-F98FAC12B579}" dt="2023-01-17T17:36:56.918" v="332" actId="20577"/>
          <ac:spMkLst>
            <pc:docMk/>
            <pc:sldMk cId="3523524496" sldId="296"/>
            <ac:spMk id="250" creationId="{339F2EB1-5044-1D9C-38D4-0ED38D20D51B}"/>
          </ac:spMkLst>
        </pc:spChg>
        <pc:graphicFrameChg chg="add del mod ord modGraphic">
          <ac:chgData name="Luan Rocha Do Amaral (Student at CentraleSupelec)" userId="S::luan.rocha-do-amaral@student-cs.fr::e86cd145-51fe-450f-b32b-a9cdcbbc1c26" providerId="AD" clId="Web-{3C3845B7-54E8-C395-88A4-F98FAC12B579}" dt="2023-01-17T17:18:46.329" v="249"/>
          <ac:graphicFrameMkLst>
            <pc:docMk/>
            <pc:sldMk cId="3523524496" sldId="296"/>
            <ac:graphicFrameMk id="17" creationId="{25CF5C25-9925-52BE-EEB2-BE43DC358367}"/>
          </ac:graphicFrameMkLst>
        </pc:graphicFrameChg>
        <pc:picChg chg="del">
          <ac:chgData name="Luan Rocha Do Amaral (Student at CentraleSupelec)" userId="S::luan.rocha-do-amaral@student-cs.fr::e86cd145-51fe-450f-b32b-a9cdcbbc1c26" providerId="AD" clId="Web-{3C3845B7-54E8-C395-88A4-F98FAC12B579}" dt="2023-01-17T17:00:53.836" v="115"/>
          <ac:picMkLst>
            <pc:docMk/>
            <pc:sldMk cId="3523524496" sldId="296"/>
            <ac:picMk id="8" creationId="{16FD35D1-EB4B-1019-29FF-19053E7B0CE5}"/>
          </ac:picMkLst>
        </pc:picChg>
        <pc:picChg chg="add mod">
          <ac:chgData name="Luan Rocha Do Amaral (Student at CentraleSupelec)" userId="S::luan.rocha-do-amaral@student-cs.fr::e86cd145-51fe-450f-b32b-a9cdcbbc1c26" providerId="AD" clId="Web-{3C3845B7-54E8-C395-88A4-F98FAC12B579}" dt="2023-01-17T17:31:28.936" v="268" actId="1076"/>
          <ac:picMkLst>
            <pc:docMk/>
            <pc:sldMk cId="3523524496" sldId="296"/>
            <ac:picMk id="249" creationId="{E9086304-E4F6-14DE-8B49-C5B873BC4B80}"/>
          </ac:picMkLst>
        </pc:picChg>
        <pc:cxnChg chg="add del mod">
          <ac:chgData name="Luan Rocha Do Amaral (Student at CentraleSupelec)" userId="S::luan.rocha-do-amaral@student-cs.fr::e86cd145-51fe-450f-b32b-a9cdcbbc1c26" providerId="AD" clId="Web-{3C3845B7-54E8-C395-88A4-F98FAC12B579}" dt="2023-01-17T17:18:52.829" v="256"/>
          <ac:cxnSpMkLst>
            <pc:docMk/>
            <pc:sldMk cId="3523524496" sldId="296"/>
            <ac:cxnSpMk id="12" creationId="{11C970A1-080F-4B1E-8EB7-520C1966672E}"/>
          </ac:cxnSpMkLst>
        </pc:cxnChg>
        <pc:cxnChg chg="add del mod">
          <ac:chgData name="Luan Rocha Do Amaral (Student at CentraleSupelec)" userId="S::luan.rocha-do-amaral@student-cs.fr::e86cd145-51fe-450f-b32b-a9cdcbbc1c26" providerId="AD" clId="Web-{3C3845B7-54E8-C395-88A4-F98FAC12B579}" dt="2023-01-17T17:18:52.829" v="255"/>
          <ac:cxnSpMkLst>
            <pc:docMk/>
            <pc:sldMk cId="3523524496" sldId="296"/>
            <ac:cxnSpMk id="13" creationId="{892CD28A-A3C4-11EC-A4E1-727D1B4F7227}"/>
          </ac:cxnSpMkLst>
        </pc:cxnChg>
        <pc:cxnChg chg="add del mod">
          <ac:chgData name="Luan Rocha Do Amaral (Student at CentraleSupelec)" userId="S::luan.rocha-do-amaral@student-cs.fr::e86cd145-51fe-450f-b32b-a9cdcbbc1c26" providerId="AD" clId="Web-{3C3845B7-54E8-C395-88A4-F98FAC12B579}" dt="2023-01-17T17:18:52.829" v="254"/>
          <ac:cxnSpMkLst>
            <pc:docMk/>
            <pc:sldMk cId="3523524496" sldId="296"/>
            <ac:cxnSpMk id="14" creationId="{BB058EF2-F36B-8213-C828-19E0FC1838C2}"/>
          </ac:cxnSpMkLst>
        </pc:cxnChg>
        <pc:cxnChg chg="add del mod">
          <ac:chgData name="Luan Rocha Do Amaral (Student at CentraleSupelec)" userId="S::luan.rocha-do-amaral@student-cs.fr::e86cd145-51fe-450f-b32b-a9cdcbbc1c26" providerId="AD" clId="Web-{3C3845B7-54E8-C395-88A4-F98FAC12B579}" dt="2023-01-17T17:18:52.829" v="253"/>
          <ac:cxnSpMkLst>
            <pc:docMk/>
            <pc:sldMk cId="3523524496" sldId="296"/>
            <ac:cxnSpMk id="15" creationId="{E739B15D-0ACD-5E51-7B5B-63C827442FA7}"/>
          </ac:cxnSpMkLst>
        </pc:cxnChg>
        <pc:cxnChg chg="add del mod">
          <ac:chgData name="Luan Rocha Do Amaral (Student at CentraleSupelec)" userId="S::luan.rocha-do-amaral@student-cs.fr::e86cd145-51fe-450f-b32b-a9cdcbbc1c26" providerId="AD" clId="Web-{3C3845B7-54E8-C395-88A4-F98FAC12B579}" dt="2023-01-17T17:18:52.829" v="252"/>
          <ac:cxnSpMkLst>
            <pc:docMk/>
            <pc:sldMk cId="3523524496" sldId="296"/>
            <ac:cxnSpMk id="16" creationId="{42BDB97E-8B29-3C9F-9122-8DC0C6D95522}"/>
          </ac:cxnSpMkLst>
        </pc:cxnChg>
      </pc:sldChg>
      <pc:sldChg chg="addSp delSp modSp add ord replId">
        <pc:chgData name="Luan Rocha Do Amaral (Student at CentraleSupelec)" userId="S::luan.rocha-do-amaral@student-cs.fr::e86cd145-51fe-450f-b32b-a9cdcbbc1c26" providerId="AD" clId="Web-{3C3845B7-54E8-C395-88A4-F98FAC12B579}" dt="2023-01-17T17:48:44.585" v="355" actId="20577"/>
        <pc:sldMkLst>
          <pc:docMk/>
          <pc:sldMk cId="2178486507" sldId="297"/>
        </pc:sldMkLst>
        <pc:spChg chg="mod">
          <ac:chgData name="Luan Rocha Do Amaral (Student at CentraleSupelec)" userId="S::luan.rocha-do-amaral@student-cs.fr::e86cd145-51fe-450f-b32b-a9cdcbbc1c26" providerId="AD" clId="Web-{3C3845B7-54E8-C395-88A4-F98FAC12B579}" dt="2023-01-17T17:48:44.585" v="355" actId="20577"/>
          <ac:spMkLst>
            <pc:docMk/>
            <pc:sldMk cId="2178486507" sldId="297"/>
            <ac:spMk id="2" creationId="{B92508B0-AB92-AE58-7266-CADCC97923DB}"/>
          </ac:spMkLst>
        </pc:spChg>
        <pc:picChg chg="del">
          <ac:chgData name="Luan Rocha Do Amaral (Student at CentraleSupelec)" userId="S::luan.rocha-do-amaral@student-cs.fr::e86cd145-51fe-450f-b32b-a9cdcbbc1c26" providerId="AD" clId="Web-{3C3845B7-54E8-C395-88A4-F98FAC12B579}" dt="2023-01-17T17:48:04.646" v="335"/>
          <ac:picMkLst>
            <pc:docMk/>
            <pc:sldMk cId="2178486507" sldId="297"/>
            <ac:picMk id="3" creationId="{5E1DC9CC-FD40-9D99-DB7B-E85345D90E2E}"/>
          </ac:picMkLst>
        </pc:picChg>
        <pc:picChg chg="add mod">
          <ac:chgData name="Luan Rocha Do Amaral (Student at CentraleSupelec)" userId="S::luan.rocha-do-amaral@student-cs.fr::e86cd145-51fe-450f-b32b-a9cdcbbc1c26" providerId="AD" clId="Web-{3C3845B7-54E8-C395-88A4-F98FAC12B579}" dt="2023-01-17T17:48:32.991" v="353" actId="1076"/>
          <ac:picMkLst>
            <pc:docMk/>
            <pc:sldMk cId="2178486507" sldId="297"/>
            <ac:picMk id="4" creationId="{0C0F68C0-6794-A0D1-F85B-80A1807172C2}"/>
          </ac:picMkLst>
        </pc:picChg>
      </pc:sldChg>
      <pc:sldChg chg="addSp delSp modSp add ord replId">
        <pc:chgData name="Luan Rocha Do Amaral (Student at CentraleSupelec)" userId="S::luan.rocha-do-amaral@student-cs.fr::e86cd145-51fe-450f-b32b-a9cdcbbc1c26" providerId="AD" clId="Web-{3C3845B7-54E8-C395-88A4-F98FAC12B579}" dt="2023-01-17T17:49:57.510" v="367" actId="20577"/>
        <pc:sldMkLst>
          <pc:docMk/>
          <pc:sldMk cId="2056689360" sldId="298"/>
        </pc:sldMkLst>
        <pc:spChg chg="mod">
          <ac:chgData name="Luan Rocha Do Amaral (Student at CentraleSupelec)" userId="S::luan.rocha-do-amaral@student-cs.fr::e86cd145-51fe-450f-b32b-a9cdcbbc1c26" providerId="AD" clId="Web-{3C3845B7-54E8-C395-88A4-F98FAC12B579}" dt="2023-01-17T17:49:57.510" v="367" actId="20577"/>
          <ac:spMkLst>
            <pc:docMk/>
            <pc:sldMk cId="2056689360" sldId="298"/>
            <ac:spMk id="2" creationId="{B92508B0-AB92-AE58-7266-CADCC97923DB}"/>
          </ac:spMkLst>
        </pc:spChg>
        <pc:picChg chg="del">
          <ac:chgData name="Luan Rocha Do Amaral (Student at CentraleSupelec)" userId="S::luan.rocha-do-amaral@student-cs.fr::e86cd145-51fe-450f-b32b-a9cdcbbc1c26" providerId="AD" clId="Web-{3C3845B7-54E8-C395-88A4-F98FAC12B579}" dt="2023-01-17T17:48:58.414" v="359"/>
          <ac:picMkLst>
            <pc:docMk/>
            <pc:sldMk cId="2056689360" sldId="298"/>
            <ac:picMk id="3" creationId="{66AF46DE-B7A2-9F42-1956-773654DC73AD}"/>
          </ac:picMkLst>
        </pc:picChg>
        <pc:picChg chg="add mod">
          <ac:chgData name="Luan Rocha Do Amaral (Student at CentraleSupelec)" userId="S::luan.rocha-do-amaral@student-cs.fr::e86cd145-51fe-450f-b32b-a9cdcbbc1c26" providerId="AD" clId="Web-{3C3845B7-54E8-C395-88A4-F98FAC12B579}" dt="2023-01-17T17:49:50.291" v="364" actId="1076"/>
          <ac:picMkLst>
            <pc:docMk/>
            <pc:sldMk cId="2056689360" sldId="298"/>
            <ac:picMk id="4" creationId="{00E4CB6E-998E-29E7-53B0-2E2125270B19}"/>
          </ac:picMkLst>
        </pc:picChg>
      </pc:sldChg>
      <pc:sldChg chg="addSp delSp modSp add ord replId">
        <pc:chgData name="Luan Rocha Do Amaral (Student at CentraleSupelec)" userId="S::luan.rocha-do-amaral@student-cs.fr::e86cd145-51fe-450f-b32b-a9cdcbbc1c26" providerId="AD" clId="Web-{3C3845B7-54E8-C395-88A4-F98FAC12B579}" dt="2023-01-17T18:06:24.032" v="468" actId="1076"/>
        <pc:sldMkLst>
          <pc:docMk/>
          <pc:sldMk cId="1971903485" sldId="299"/>
        </pc:sldMkLst>
        <pc:picChg chg="del">
          <ac:chgData name="Luan Rocha Do Amaral (Student at CentraleSupelec)" userId="S::luan.rocha-do-amaral@student-cs.fr::e86cd145-51fe-450f-b32b-a9cdcbbc1c26" providerId="AD" clId="Web-{3C3845B7-54E8-C395-88A4-F98FAC12B579}" dt="2023-01-17T18:06:06.578" v="461"/>
          <ac:picMkLst>
            <pc:docMk/>
            <pc:sldMk cId="1971903485" sldId="299"/>
            <ac:picMk id="3" creationId="{B4F1B288-4BE8-3983-73A4-AF0096E0726D}"/>
          </ac:picMkLst>
        </pc:picChg>
        <pc:picChg chg="add mod">
          <ac:chgData name="Luan Rocha Do Amaral (Student at CentraleSupelec)" userId="S::luan.rocha-do-amaral@student-cs.fr::e86cd145-51fe-450f-b32b-a9cdcbbc1c26" providerId="AD" clId="Web-{3C3845B7-54E8-C395-88A4-F98FAC12B579}" dt="2023-01-17T18:06:24.032" v="468" actId="1076"/>
          <ac:picMkLst>
            <pc:docMk/>
            <pc:sldMk cId="1971903485" sldId="299"/>
            <ac:picMk id="4" creationId="{D62F6790-DE1D-A125-E1B9-B97B97E390F2}"/>
          </ac:picMkLst>
        </pc:picChg>
      </pc:sldChg>
    </pc:docChg>
  </pc:docChgLst>
  <pc:docChgLst>
    <pc:chgData name="Marina Daumas Carneiro (Student at CentraleSupelec)" userId="S::marina.daumas-carneiro@student-cs.fr::bd061ea4-7175-4e67-8958-ac722af1a876" providerId="AD" clId="Web-{660F30FF-78A4-B78C-3399-DFE75715B46E}"/>
    <pc:docChg chg="addSld delSld modSld sldOrd addMainMaster delMainMaster">
      <pc:chgData name="Marina Daumas Carneiro (Student at CentraleSupelec)" userId="S::marina.daumas-carneiro@student-cs.fr::bd061ea4-7175-4e67-8958-ac722af1a876" providerId="AD" clId="Web-{660F30FF-78A4-B78C-3399-DFE75715B46E}" dt="2023-01-12T22:49:59.640" v="995" actId="20577"/>
      <pc:docMkLst>
        <pc:docMk/>
      </pc:docMkLst>
      <pc:sldChg chg="addSp delSp modSp del mod modClrScheme delDesignElem chgLayout">
        <pc:chgData name="Marina Daumas Carneiro (Student at CentraleSupelec)" userId="S::marina.daumas-carneiro@student-cs.fr::bd061ea4-7175-4e67-8958-ac722af1a876" providerId="AD" clId="Web-{660F30FF-78A4-B78C-3399-DFE75715B46E}" dt="2023-01-12T21:57:39.951" v="549"/>
        <pc:sldMkLst>
          <pc:docMk/>
          <pc:sldMk cId="3784089036" sldId="256"/>
        </pc:sldMkLst>
        <pc:spChg chg="mod ord">
          <ac:chgData name="Marina Daumas Carneiro (Student at CentraleSupelec)" userId="S::marina.daumas-carneiro@student-cs.fr::bd061ea4-7175-4e67-8958-ac722af1a876" providerId="AD" clId="Web-{660F30FF-78A4-B78C-3399-DFE75715B46E}" dt="2023-01-12T21:30:24.511" v="520"/>
          <ac:spMkLst>
            <pc:docMk/>
            <pc:sldMk cId="3784089036" sldId="256"/>
            <ac:spMk id="2" creationId="{00000000-0000-0000-0000-000000000000}"/>
          </ac:spMkLst>
        </pc:spChg>
        <pc:spChg chg="mod ord">
          <ac:chgData name="Marina Daumas Carneiro (Student at CentraleSupelec)" userId="S::marina.daumas-carneiro@student-cs.fr::bd061ea4-7175-4e67-8958-ac722af1a876" providerId="AD" clId="Web-{660F30FF-78A4-B78C-3399-DFE75715B46E}" dt="2023-01-12T21:30:24.511" v="520"/>
          <ac:spMkLst>
            <pc:docMk/>
            <pc:sldMk cId="3784089036" sldId="256"/>
            <ac:spMk id="3" creationId="{00000000-0000-0000-0000-000000000000}"/>
          </ac:spMkLst>
        </pc:spChg>
        <pc:spChg chg="add del">
          <ac:chgData name="Marina Daumas Carneiro (Student at CentraleSupelec)" userId="S::marina.daumas-carneiro@student-cs.fr::bd061ea4-7175-4e67-8958-ac722af1a876" providerId="AD" clId="Web-{660F30FF-78A4-B78C-3399-DFE75715B46E}" dt="2023-01-12T19:44:41.493" v="72"/>
          <ac:spMkLst>
            <pc:docMk/>
            <pc:sldMk cId="3784089036" sldId="256"/>
            <ac:spMk id="18" creationId="{511C99DC-C3C5-4EBE-91DD-345109C3D6E0}"/>
          </ac:spMkLst>
        </pc:spChg>
        <pc:picChg chg="del">
          <ac:chgData name="Marina Daumas Carneiro (Student at CentraleSupelec)" userId="S::marina.daumas-carneiro@student-cs.fr::bd061ea4-7175-4e67-8958-ac722af1a876" providerId="AD" clId="Web-{660F30FF-78A4-B78C-3399-DFE75715B46E}" dt="2023-01-12T20:03:42.450" v="264"/>
          <ac:picMkLst>
            <pc:docMk/>
            <pc:sldMk cId="3784089036" sldId="256"/>
            <ac:picMk id="20" creationId="{7B6E6AAA-854A-2662-1EBE-A89F1380A541}"/>
          </ac:picMkLst>
        </pc:picChg>
        <pc:cxnChg chg="add del">
          <ac:chgData name="Marina Daumas Carneiro (Student at CentraleSupelec)" userId="S::marina.daumas-carneiro@student-cs.fr::bd061ea4-7175-4e67-8958-ac722af1a876" providerId="AD" clId="Web-{660F30FF-78A4-B78C-3399-DFE75715B46E}" dt="2023-01-12T19:44:41.493" v="72"/>
          <ac:cxnSpMkLst>
            <pc:docMk/>
            <pc:sldMk cId="3784089036" sldId="256"/>
            <ac:cxnSpMk id="19" creationId="{B0AA360F-DECB-4836-8FB6-22C4BC3FB02D}"/>
          </ac:cxnSpMkLst>
        </pc:cxnChg>
      </pc:sldChg>
      <pc:sldChg chg="addSp delSp modSp mod modClrScheme delDesignElem chgLayout">
        <pc:chgData name="Marina Daumas Carneiro (Student at CentraleSupelec)" userId="S::marina.daumas-carneiro@student-cs.fr::bd061ea4-7175-4e67-8958-ac722af1a876" providerId="AD" clId="Web-{660F30FF-78A4-B78C-3399-DFE75715B46E}" dt="2023-01-12T21:58:02.405" v="551"/>
        <pc:sldMkLst>
          <pc:docMk/>
          <pc:sldMk cId="1355580508" sldId="257"/>
        </pc:sldMkLst>
        <pc:spChg chg="mod ord">
          <ac:chgData name="Marina Daumas Carneiro (Student at CentraleSupelec)" userId="S::marina.daumas-carneiro@student-cs.fr::bd061ea4-7175-4e67-8958-ac722af1a876" providerId="AD" clId="Web-{660F30FF-78A4-B78C-3399-DFE75715B46E}" dt="2023-01-12T21:10:30.959" v="504"/>
          <ac:spMkLst>
            <pc:docMk/>
            <pc:sldMk cId="1355580508" sldId="257"/>
            <ac:spMk id="2" creationId="{EFEA8985-8C72-DDA9-0DCD-B7CC676AE441}"/>
          </ac:spMkLst>
        </pc:spChg>
        <pc:spChg chg="add del mod ord">
          <ac:chgData name="Marina Daumas Carneiro (Student at CentraleSupelec)" userId="S::marina.daumas-carneiro@student-cs.fr::bd061ea4-7175-4e67-8958-ac722af1a876" providerId="AD" clId="Web-{660F30FF-78A4-B78C-3399-DFE75715B46E}" dt="2023-01-12T21:10:37.959" v="506"/>
          <ac:spMkLst>
            <pc:docMk/>
            <pc:sldMk cId="1355580508" sldId="257"/>
            <ac:spMk id="3" creationId="{28DEBB63-5C9B-DE93-BDDA-37BA728D5F6A}"/>
          </ac:spMkLst>
        </pc:spChg>
        <pc:spChg chg="add del mod">
          <ac:chgData name="Marina Daumas Carneiro (Student at CentraleSupelec)" userId="S::marina.daumas-carneiro@student-cs.fr::bd061ea4-7175-4e67-8958-ac722af1a876" providerId="AD" clId="Web-{660F30FF-78A4-B78C-3399-DFE75715B46E}" dt="2023-01-12T21:16:11.067" v="516"/>
          <ac:spMkLst>
            <pc:docMk/>
            <pc:sldMk cId="1355580508" sldId="257"/>
            <ac:spMk id="5" creationId="{A2941D5D-C314-E535-3E99-8BC17E589F94}"/>
          </ac:spMkLst>
        </pc:spChg>
        <pc:spChg chg="add mod">
          <ac:chgData name="Marina Daumas Carneiro (Student at CentraleSupelec)" userId="S::marina.daumas-carneiro@student-cs.fr::bd061ea4-7175-4e67-8958-ac722af1a876" providerId="AD" clId="Web-{660F30FF-78A4-B78C-3399-DFE75715B46E}" dt="2023-01-12T21:58:02.405" v="551"/>
          <ac:spMkLst>
            <pc:docMk/>
            <pc:sldMk cId="1355580508" sldId="257"/>
            <ac:spMk id="10" creationId="{93E283D0-CF40-3D9A-8CF6-C871A7B68852}"/>
          </ac:spMkLst>
        </pc:spChg>
        <pc:spChg chg="add del">
          <ac:chgData name="Marina Daumas Carneiro (Student at CentraleSupelec)" userId="S::marina.daumas-carneiro@student-cs.fr::bd061ea4-7175-4e67-8958-ac722af1a876" providerId="AD" clId="Web-{660F30FF-78A4-B78C-3399-DFE75715B46E}" dt="2023-01-12T19:44:41.493" v="72"/>
          <ac:spMkLst>
            <pc:docMk/>
            <pc:sldMk cId="1355580508" sldId="257"/>
            <ac:spMk id="12" creationId="{A3B168A7-66FE-4359-9866-CBB841A729E6}"/>
          </ac:spMkLst>
        </pc:spChg>
        <pc:picChg chg="del mod ord">
          <ac:chgData name="Marina Daumas Carneiro (Student at CentraleSupelec)" userId="S::marina.daumas-carneiro@student-cs.fr::bd061ea4-7175-4e67-8958-ac722af1a876" providerId="AD" clId="Web-{660F30FF-78A4-B78C-3399-DFE75715B46E}" dt="2023-01-12T21:15:55.598" v="515"/>
          <ac:picMkLst>
            <pc:docMk/>
            <pc:sldMk cId="1355580508" sldId="257"/>
            <ac:picMk id="6" creationId="{85A9D536-3583-B99C-F46D-2CFEE2E1BDDF}"/>
          </ac:picMkLst>
        </pc:picChg>
        <pc:picChg chg="add del mod ord">
          <ac:chgData name="Marina Daumas Carneiro (Student at CentraleSupelec)" userId="S::marina.daumas-carneiro@student-cs.fr::bd061ea4-7175-4e67-8958-ac722af1a876" providerId="AD" clId="Web-{660F30FF-78A4-B78C-3399-DFE75715B46E}" dt="2023-01-12T21:58:02.405" v="551"/>
          <ac:picMkLst>
            <pc:docMk/>
            <pc:sldMk cId="1355580508" sldId="257"/>
            <ac:picMk id="8" creationId="{0AF842E7-680A-7378-2C86-9E29AEDC5B90}"/>
          </ac:picMkLst>
        </pc:picChg>
        <pc:cxnChg chg="add del">
          <ac:chgData name="Marina Daumas Carneiro (Student at CentraleSupelec)" userId="S::marina.daumas-carneiro@student-cs.fr::bd061ea4-7175-4e67-8958-ac722af1a876" providerId="AD" clId="Web-{660F30FF-78A4-B78C-3399-DFE75715B46E}" dt="2023-01-12T19:44:41.493" v="72"/>
          <ac:cxnSpMkLst>
            <pc:docMk/>
            <pc:sldMk cId="1355580508" sldId="257"/>
            <ac:cxnSpMk id="14" creationId="{F0748755-DDBC-46D0-91EC-1212A8EE2B40}"/>
          </ac:cxnSpMkLst>
        </pc:cxnChg>
      </pc:sldChg>
      <pc:sldChg chg="addSp delSp modSp mod modClrScheme delDesignElem chgLayout">
        <pc:chgData name="Marina Daumas Carneiro (Student at CentraleSupelec)" userId="S::marina.daumas-carneiro@student-cs.fr::bd061ea4-7175-4e67-8958-ac722af1a876" providerId="AD" clId="Web-{660F30FF-78A4-B78C-3399-DFE75715B46E}" dt="2023-01-12T21:50:06.299" v="548" actId="1076"/>
        <pc:sldMkLst>
          <pc:docMk/>
          <pc:sldMk cId="3122682632" sldId="258"/>
        </pc:sldMkLst>
        <pc:spChg chg="add del mod">
          <ac:chgData name="Marina Daumas Carneiro (Student at CentraleSupelec)" userId="S::marina.daumas-carneiro@student-cs.fr::bd061ea4-7175-4e67-8958-ac722af1a876" providerId="AD" clId="Web-{660F30FF-78A4-B78C-3399-DFE75715B46E}" dt="2023-01-12T21:49:59.283" v="546"/>
          <ac:spMkLst>
            <pc:docMk/>
            <pc:sldMk cId="3122682632" sldId="258"/>
            <ac:spMk id="5" creationId="{028BEDDA-6F0A-B7B7-2C63-D32582858526}"/>
          </ac:spMkLst>
        </pc:spChg>
        <pc:spChg chg="add del">
          <ac:chgData name="Marina Daumas Carneiro (Student at CentraleSupelec)" userId="S::marina.daumas-carneiro@student-cs.fr::bd061ea4-7175-4e67-8958-ac722af1a876" providerId="AD" clId="Web-{660F30FF-78A4-B78C-3399-DFE75715B46E}" dt="2023-01-12T19:44:41.493" v="72"/>
          <ac:spMkLst>
            <pc:docMk/>
            <pc:sldMk cId="3122682632" sldId="258"/>
            <ac:spMk id="29" creationId="{A3B168A7-66FE-4359-9866-CBB841A729E6}"/>
          </ac:spMkLst>
        </pc:spChg>
        <pc:picChg chg="del mod ord">
          <ac:chgData name="Marina Daumas Carneiro (Student at CentraleSupelec)" userId="S::marina.daumas-carneiro@student-cs.fr::bd061ea4-7175-4e67-8958-ac722af1a876" providerId="AD" clId="Web-{660F30FF-78A4-B78C-3399-DFE75715B46E}" dt="2023-01-12T21:49:58.017" v="545"/>
          <ac:picMkLst>
            <pc:docMk/>
            <pc:sldMk cId="3122682632" sldId="258"/>
            <ac:picMk id="4" creationId="{771ADBE7-A222-CDCE-9421-0DAD9D84E5F9}"/>
          </ac:picMkLst>
        </pc:picChg>
        <pc:picChg chg="add mod ord">
          <ac:chgData name="Marina Daumas Carneiro (Student at CentraleSupelec)" userId="S::marina.daumas-carneiro@student-cs.fr::bd061ea4-7175-4e67-8958-ac722af1a876" providerId="AD" clId="Web-{660F30FF-78A4-B78C-3399-DFE75715B46E}" dt="2023-01-12T21:50:06.299" v="548" actId="1076"/>
          <ac:picMkLst>
            <pc:docMk/>
            <pc:sldMk cId="3122682632" sldId="258"/>
            <ac:picMk id="6" creationId="{6491432A-52FA-F866-988F-9445A6765CDC}"/>
          </ac:picMkLst>
        </pc:picChg>
        <pc:cxnChg chg="add del">
          <ac:chgData name="Marina Daumas Carneiro (Student at CentraleSupelec)" userId="S::marina.daumas-carneiro@student-cs.fr::bd061ea4-7175-4e67-8958-ac722af1a876" providerId="AD" clId="Web-{660F30FF-78A4-B78C-3399-DFE75715B46E}" dt="2023-01-12T19:44:41.493" v="72"/>
          <ac:cxnSpMkLst>
            <pc:docMk/>
            <pc:sldMk cId="3122682632" sldId="258"/>
            <ac:cxnSpMk id="30" creationId="{F0748755-DDBC-46D0-91EC-1212A8EE2B40}"/>
          </ac:cxnSpMkLst>
        </pc:cxnChg>
      </pc:sldChg>
      <pc:sldChg chg="addSp delSp modSp mod modClrScheme delDesignElem chgLayout">
        <pc:chgData name="Marina Daumas Carneiro (Student at CentraleSupelec)" userId="S::marina.daumas-carneiro@student-cs.fr::bd061ea4-7175-4e67-8958-ac722af1a876" providerId="AD" clId="Web-{660F30FF-78A4-B78C-3399-DFE75715B46E}" dt="2023-01-12T21:04:30.997" v="487" actId="1076"/>
        <pc:sldMkLst>
          <pc:docMk/>
          <pc:sldMk cId="3010744523" sldId="259"/>
        </pc:sldMkLst>
        <pc:spChg chg="mod ord">
          <ac:chgData name="Marina Daumas Carneiro (Student at CentraleSupelec)" userId="S::marina.daumas-carneiro@student-cs.fr::bd061ea4-7175-4e67-8958-ac722af1a876" providerId="AD" clId="Web-{660F30FF-78A4-B78C-3399-DFE75715B46E}" dt="2023-01-12T21:04:16.809" v="481"/>
          <ac:spMkLst>
            <pc:docMk/>
            <pc:sldMk cId="3010744523" sldId="259"/>
            <ac:spMk id="2" creationId="{9C623636-E3CC-94B9-AE45-4C020A3BF61A}"/>
          </ac:spMkLst>
        </pc:spChg>
        <pc:spChg chg="mod ord">
          <ac:chgData name="Marina Daumas Carneiro (Student at CentraleSupelec)" userId="S::marina.daumas-carneiro@student-cs.fr::bd061ea4-7175-4e67-8958-ac722af1a876" providerId="AD" clId="Web-{660F30FF-78A4-B78C-3399-DFE75715B46E}" dt="2023-01-12T21:04:16.809" v="481"/>
          <ac:spMkLst>
            <pc:docMk/>
            <pc:sldMk cId="3010744523" sldId="259"/>
            <ac:spMk id="3" creationId="{D34CE69D-059F-3FC7-938F-8483942613F5}"/>
          </ac:spMkLst>
        </pc:spChg>
        <pc:spChg chg="add del mod ord">
          <ac:chgData name="Marina Daumas Carneiro (Student at CentraleSupelec)" userId="S::marina.daumas-carneiro@student-cs.fr::bd061ea4-7175-4e67-8958-ac722af1a876" providerId="AD" clId="Web-{660F30FF-78A4-B78C-3399-DFE75715B46E}" dt="2023-01-12T21:04:21.356" v="482"/>
          <ac:spMkLst>
            <pc:docMk/>
            <pc:sldMk cId="3010744523" sldId="259"/>
            <ac:spMk id="4" creationId="{9B41DD93-9215-F3C2-BAA1-78DA7C6FF821}"/>
          </ac:spMkLst>
        </pc:spChg>
        <pc:spChg chg="mod">
          <ac:chgData name="Marina Daumas Carneiro (Student at CentraleSupelec)" userId="S::marina.daumas-carneiro@student-cs.fr::bd061ea4-7175-4e67-8958-ac722af1a876" providerId="AD" clId="Web-{660F30FF-78A4-B78C-3399-DFE75715B46E}" dt="2023-01-12T21:04:30.997" v="487" actId="1076"/>
          <ac:spMkLst>
            <pc:docMk/>
            <pc:sldMk cId="3010744523" sldId="259"/>
            <ac:spMk id="6" creationId="{A4970C1F-AE3D-BE3D-21F7-256A95B4C61C}"/>
          </ac:spMkLst>
        </pc:spChg>
        <pc:spChg chg="add del">
          <ac:chgData name="Marina Daumas Carneiro (Student at CentraleSupelec)" userId="S::marina.daumas-carneiro@student-cs.fr::bd061ea4-7175-4e67-8958-ac722af1a876" providerId="AD" clId="Web-{660F30FF-78A4-B78C-3399-DFE75715B46E}" dt="2023-01-12T19:44:41.493" v="72"/>
          <ac:spMkLst>
            <pc:docMk/>
            <pc:sldMk cId="3010744523" sldId="259"/>
            <ac:spMk id="11" creationId="{54B5B241-837D-4FC3-92DF-8E4678289E1E}"/>
          </ac:spMkLst>
        </pc:spChg>
        <pc:picChg chg="mod">
          <ac:chgData name="Marina Daumas Carneiro (Student at CentraleSupelec)" userId="S::marina.daumas-carneiro@student-cs.fr::bd061ea4-7175-4e67-8958-ac722af1a876" providerId="AD" clId="Web-{660F30FF-78A4-B78C-3399-DFE75715B46E}" dt="2023-01-12T21:04:23.997" v="483" actId="1076"/>
          <ac:picMkLst>
            <pc:docMk/>
            <pc:sldMk cId="3010744523" sldId="259"/>
            <ac:picMk id="5" creationId="{A4F1B4A2-6628-AA55-528B-4E7A8E0052C5}"/>
          </ac:picMkLst>
        </pc:picChg>
        <pc:cxnChg chg="add del">
          <ac:chgData name="Marina Daumas Carneiro (Student at CentraleSupelec)" userId="S::marina.daumas-carneiro@student-cs.fr::bd061ea4-7175-4e67-8958-ac722af1a876" providerId="AD" clId="Web-{660F30FF-78A4-B78C-3399-DFE75715B46E}" dt="2023-01-12T19:44:41.493" v="72"/>
          <ac:cxnSpMkLst>
            <pc:docMk/>
            <pc:sldMk cId="3010744523" sldId="259"/>
            <ac:cxnSpMk id="9" creationId="{D8689CE0-64D2-447C-9C1F-872D111D8AC3}"/>
          </ac:cxnSpMkLst>
        </pc:cxnChg>
        <pc:cxnChg chg="add del">
          <ac:chgData name="Marina Daumas Carneiro (Student at CentraleSupelec)" userId="S::marina.daumas-carneiro@student-cs.fr::bd061ea4-7175-4e67-8958-ac722af1a876" providerId="AD" clId="Web-{660F30FF-78A4-B78C-3399-DFE75715B46E}" dt="2023-01-12T19:44:41.493" v="72"/>
          <ac:cxnSpMkLst>
            <pc:docMk/>
            <pc:sldMk cId="3010744523" sldId="259"/>
            <ac:cxnSpMk id="13" creationId="{B0AA360F-DECB-4836-8FB6-22C4BC3FB02D}"/>
          </ac:cxnSpMkLst>
        </pc:cxnChg>
      </pc:sldChg>
      <pc:sldChg chg="addSp delSp modSp mod modClrScheme delDesignElem chgLayout">
        <pc:chgData name="Marina Daumas Carneiro (Student at CentraleSupelec)" userId="S::marina.daumas-carneiro@student-cs.fr::bd061ea4-7175-4e67-8958-ac722af1a876" providerId="AD" clId="Web-{660F30FF-78A4-B78C-3399-DFE75715B46E}" dt="2023-01-12T20:57:59.830" v="430"/>
        <pc:sldMkLst>
          <pc:docMk/>
          <pc:sldMk cId="674095860" sldId="260"/>
        </pc:sldMkLst>
        <pc:spChg chg="mod ord">
          <ac:chgData name="Marina Daumas Carneiro (Student at CentraleSupelec)" userId="S::marina.daumas-carneiro@student-cs.fr::bd061ea4-7175-4e67-8958-ac722af1a876" providerId="AD" clId="Web-{660F30FF-78A4-B78C-3399-DFE75715B46E}" dt="2023-01-12T19:44:41.493" v="72"/>
          <ac:spMkLst>
            <pc:docMk/>
            <pc:sldMk cId="674095860" sldId="260"/>
            <ac:spMk id="2" creationId="{FF0B5CAD-E0BA-C1F5-7775-EBD7BDE3FEEA}"/>
          </ac:spMkLst>
        </pc:spChg>
        <pc:spChg chg="mod ord">
          <ac:chgData name="Marina Daumas Carneiro (Student at CentraleSupelec)" userId="S::marina.daumas-carneiro@student-cs.fr::bd061ea4-7175-4e67-8958-ac722af1a876" providerId="AD" clId="Web-{660F30FF-78A4-B78C-3399-DFE75715B46E}" dt="2023-01-12T19:44:41.493" v="72"/>
          <ac:spMkLst>
            <pc:docMk/>
            <pc:sldMk cId="674095860" sldId="260"/>
            <ac:spMk id="6" creationId="{43C057E9-6107-D0B2-199D-7A371F9935A8}"/>
          </ac:spMkLst>
        </pc:spChg>
        <pc:spChg chg="add del">
          <ac:chgData name="Marina Daumas Carneiro (Student at CentraleSupelec)" userId="S::marina.daumas-carneiro@student-cs.fr::bd061ea4-7175-4e67-8958-ac722af1a876" providerId="AD" clId="Web-{660F30FF-78A4-B78C-3399-DFE75715B46E}" dt="2023-01-12T19:44:41.493" v="72"/>
          <ac:spMkLst>
            <pc:docMk/>
            <pc:sldMk cId="674095860" sldId="260"/>
            <ac:spMk id="28" creationId="{902D1A37-7C2A-4258-95A8-919D781C6992}"/>
          </ac:spMkLst>
        </pc:spChg>
        <pc:picChg chg="mod">
          <ac:chgData name="Marina Daumas Carneiro (Student at CentraleSupelec)" userId="S::marina.daumas-carneiro@student-cs.fr::bd061ea4-7175-4e67-8958-ac722af1a876" providerId="AD" clId="Web-{660F30FF-78A4-B78C-3399-DFE75715B46E}" dt="2023-01-12T13:24:36.887" v="15" actId="1076"/>
          <ac:picMkLst>
            <pc:docMk/>
            <pc:sldMk cId="674095860" sldId="260"/>
            <ac:picMk id="5" creationId="{FAC08B48-95D9-BEC1-0C85-291C6B90A822}"/>
          </ac:picMkLst>
        </pc:picChg>
        <pc:picChg chg="del">
          <ac:chgData name="Marina Daumas Carneiro (Student at CentraleSupelec)" userId="S::marina.daumas-carneiro@student-cs.fr::bd061ea4-7175-4e67-8958-ac722af1a876" providerId="AD" clId="Web-{660F30FF-78A4-B78C-3399-DFE75715B46E}" dt="2023-01-12T20:57:59.830" v="430"/>
          <ac:picMkLst>
            <pc:docMk/>
            <pc:sldMk cId="674095860" sldId="260"/>
            <ac:picMk id="8" creationId="{74988140-3347-85D3-7674-313B33806627}"/>
          </ac:picMkLst>
        </pc:picChg>
        <pc:cxnChg chg="add del">
          <ac:chgData name="Marina Daumas Carneiro (Student at CentraleSupelec)" userId="S::marina.daumas-carneiro@student-cs.fr::bd061ea4-7175-4e67-8958-ac722af1a876" providerId="AD" clId="Web-{660F30FF-78A4-B78C-3399-DFE75715B46E}" dt="2023-01-12T19:44:41.493" v="72"/>
          <ac:cxnSpMkLst>
            <pc:docMk/>
            <pc:sldMk cId="674095860" sldId="260"/>
            <ac:cxnSpMk id="27" creationId="{D8689CE0-64D2-447C-9C1F-872D111D8AC3}"/>
          </ac:cxnSpMkLst>
        </pc:cxnChg>
        <pc:cxnChg chg="add del">
          <ac:chgData name="Marina Daumas Carneiro (Student at CentraleSupelec)" userId="S::marina.daumas-carneiro@student-cs.fr::bd061ea4-7175-4e67-8958-ac722af1a876" providerId="AD" clId="Web-{660F30FF-78A4-B78C-3399-DFE75715B46E}" dt="2023-01-12T19:44:41.493" v="72"/>
          <ac:cxnSpMkLst>
            <pc:docMk/>
            <pc:sldMk cId="674095860" sldId="260"/>
            <ac:cxnSpMk id="29" creationId="{B0AA360F-DECB-4836-8FB6-22C4BC3FB02D}"/>
          </ac:cxnSpMkLst>
        </pc:cxnChg>
      </pc:sldChg>
      <pc:sldChg chg="addSp delSp modSp del mod modClrScheme delDesignElem chgLayout">
        <pc:chgData name="Marina Daumas Carneiro (Student at CentraleSupelec)" userId="S::marina.daumas-carneiro@student-cs.fr::bd061ea4-7175-4e67-8958-ac722af1a876" providerId="AD" clId="Web-{660F30FF-78A4-B78C-3399-DFE75715B46E}" dt="2023-01-12T20:03:33.200" v="262"/>
        <pc:sldMkLst>
          <pc:docMk/>
          <pc:sldMk cId="567278366" sldId="261"/>
        </pc:sldMkLst>
        <pc:spChg chg="mod ord">
          <ac:chgData name="Marina Daumas Carneiro (Student at CentraleSupelec)" userId="S::marina.daumas-carneiro@student-cs.fr::bd061ea4-7175-4e67-8958-ac722af1a876" providerId="AD" clId="Web-{660F30FF-78A4-B78C-3399-DFE75715B46E}" dt="2023-01-12T19:44:41.493" v="72"/>
          <ac:spMkLst>
            <pc:docMk/>
            <pc:sldMk cId="567278366" sldId="261"/>
            <ac:spMk id="2" creationId="{9C623636-E3CC-94B9-AE45-4C020A3BF61A}"/>
          </ac:spMkLst>
        </pc:spChg>
        <pc:spChg chg="mod ord">
          <ac:chgData name="Marina Daumas Carneiro (Student at CentraleSupelec)" userId="S::marina.daumas-carneiro@student-cs.fr::bd061ea4-7175-4e67-8958-ac722af1a876" providerId="AD" clId="Web-{660F30FF-78A4-B78C-3399-DFE75715B46E}" dt="2023-01-12T19:44:41.493" v="72"/>
          <ac:spMkLst>
            <pc:docMk/>
            <pc:sldMk cId="567278366" sldId="261"/>
            <ac:spMk id="3" creationId="{D34CE69D-059F-3FC7-938F-8483942613F5}"/>
          </ac:spMkLst>
        </pc:spChg>
        <pc:spChg chg="add del">
          <ac:chgData name="Marina Daumas Carneiro (Student at CentraleSupelec)" userId="S::marina.daumas-carneiro@student-cs.fr::bd061ea4-7175-4e67-8958-ac722af1a876" providerId="AD" clId="Web-{660F30FF-78A4-B78C-3399-DFE75715B46E}" dt="2023-01-12T19:44:41.493" v="72"/>
          <ac:spMkLst>
            <pc:docMk/>
            <pc:sldMk cId="567278366" sldId="261"/>
            <ac:spMk id="11" creationId="{54B5B241-837D-4FC3-92DF-8E4678289E1E}"/>
          </ac:spMkLst>
        </pc:spChg>
        <pc:cxnChg chg="add del">
          <ac:chgData name="Marina Daumas Carneiro (Student at CentraleSupelec)" userId="S::marina.daumas-carneiro@student-cs.fr::bd061ea4-7175-4e67-8958-ac722af1a876" providerId="AD" clId="Web-{660F30FF-78A4-B78C-3399-DFE75715B46E}" dt="2023-01-12T19:44:41.493" v="72"/>
          <ac:cxnSpMkLst>
            <pc:docMk/>
            <pc:sldMk cId="567278366" sldId="261"/>
            <ac:cxnSpMk id="9" creationId="{D8689CE0-64D2-447C-9C1F-872D111D8AC3}"/>
          </ac:cxnSpMkLst>
        </pc:cxnChg>
        <pc:cxnChg chg="add del">
          <ac:chgData name="Marina Daumas Carneiro (Student at CentraleSupelec)" userId="S::marina.daumas-carneiro@student-cs.fr::bd061ea4-7175-4e67-8958-ac722af1a876" providerId="AD" clId="Web-{660F30FF-78A4-B78C-3399-DFE75715B46E}" dt="2023-01-12T19:44:41.493" v="72"/>
          <ac:cxnSpMkLst>
            <pc:docMk/>
            <pc:sldMk cId="567278366" sldId="261"/>
            <ac:cxnSpMk id="13" creationId="{B0AA360F-DECB-4836-8FB6-22C4BC3FB02D}"/>
          </ac:cxnSpMkLst>
        </pc:cxnChg>
      </pc:sldChg>
      <pc:sldChg chg="addSp delSp modSp del mod modClrScheme delDesignElem chgLayout">
        <pc:chgData name="Marina Daumas Carneiro (Student at CentraleSupelec)" userId="S::marina.daumas-carneiro@student-cs.fr::bd061ea4-7175-4e67-8958-ac722af1a876" providerId="AD" clId="Web-{660F30FF-78A4-B78C-3399-DFE75715B46E}" dt="2023-01-12T20:03:34.200" v="263"/>
        <pc:sldMkLst>
          <pc:docMk/>
          <pc:sldMk cId="2166510483" sldId="262"/>
        </pc:sldMkLst>
        <pc:spChg chg="mod ord">
          <ac:chgData name="Marina Daumas Carneiro (Student at CentraleSupelec)" userId="S::marina.daumas-carneiro@student-cs.fr::bd061ea4-7175-4e67-8958-ac722af1a876" providerId="AD" clId="Web-{660F30FF-78A4-B78C-3399-DFE75715B46E}" dt="2023-01-12T19:44:41.493" v="72"/>
          <ac:spMkLst>
            <pc:docMk/>
            <pc:sldMk cId="2166510483" sldId="262"/>
            <ac:spMk id="2" creationId="{EFEA8985-8C72-DDA9-0DCD-B7CC676AE441}"/>
          </ac:spMkLst>
        </pc:spChg>
        <pc:spChg chg="mod ord">
          <ac:chgData name="Marina Daumas Carneiro (Student at CentraleSupelec)" userId="S::marina.daumas-carneiro@student-cs.fr::bd061ea4-7175-4e67-8958-ac722af1a876" providerId="AD" clId="Web-{660F30FF-78A4-B78C-3399-DFE75715B46E}" dt="2023-01-12T19:44:41.493" v="72"/>
          <ac:spMkLst>
            <pc:docMk/>
            <pc:sldMk cId="2166510483" sldId="262"/>
            <ac:spMk id="4" creationId="{C2E5EF96-182C-508A-6EF2-3AB529B26E82}"/>
          </ac:spMkLst>
        </pc:spChg>
        <pc:spChg chg="add del">
          <ac:chgData name="Marina Daumas Carneiro (Student at CentraleSupelec)" userId="S::marina.daumas-carneiro@student-cs.fr::bd061ea4-7175-4e67-8958-ac722af1a876" providerId="AD" clId="Web-{660F30FF-78A4-B78C-3399-DFE75715B46E}" dt="2023-01-12T19:44:41.493" v="72"/>
          <ac:spMkLst>
            <pc:docMk/>
            <pc:sldMk cId="2166510483" sldId="262"/>
            <ac:spMk id="12" creationId="{A3B168A7-66FE-4359-9866-CBB841A729E6}"/>
          </ac:spMkLst>
        </pc:spChg>
        <pc:cxnChg chg="add del">
          <ac:chgData name="Marina Daumas Carneiro (Student at CentraleSupelec)" userId="S::marina.daumas-carneiro@student-cs.fr::bd061ea4-7175-4e67-8958-ac722af1a876" providerId="AD" clId="Web-{660F30FF-78A4-B78C-3399-DFE75715B46E}" dt="2023-01-12T19:44:41.493" v="72"/>
          <ac:cxnSpMkLst>
            <pc:docMk/>
            <pc:sldMk cId="2166510483" sldId="262"/>
            <ac:cxnSpMk id="14" creationId="{F0748755-DDBC-46D0-91EC-1212A8EE2B40}"/>
          </ac:cxnSpMkLst>
        </pc:cxnChg>
      </pc:sldChg>
      <pc:sldChg chg="addSp delSp modSp mod modClrScheme delDesignElem chgLayout">
        <pc:chgData name="Marina Daumas Carneiro (Student at CentraleSupelec)" userId="S::marina.daumas-carneiro@student-cs.fr::bd061ea4-7175-4e67-8958-ac722af1a876" providerId="AD" clId="Web-{660F30FF-78A4-B78C-3399-DFE75715B46E}" dt="2023-01-12T22:40:20.903" v="764" actId="20577"/>
        <pc:sldMkLst>
          <pc:docMk/>
          <pc:sldMk cId="4073156932" sldId="263"/>
        </pc:sldMkLst>
        <pc:spChg chg="mod ord">
          <ac:chgData name="Marina Daumas Carneiro (Student at CentraleSupelec)" userId="S::marina.daumas-carneiro@student-cs.fr::bd061ea4-7175-4e67-8958-ac722af1a876" providerId="AD" clId="Web-{660F30FF-78A4-B78C-3399-DFE75715B46E}" dt="2023-01-12T19:44:41.493" v="72"/>
          <ac:spMkLst>
            <pc:docMk/>
            <pc:sldMk cId="4073156932" sldId="263"/>
            <ac:spMk id="2" creationId="{57A61A70-3AB8-0AFC-9BB4-82055407008E}"/>
          </ac:spMkLst>
        </pc:spChg>
        <pc:spChg chg="add mod">
          <ac:chgData name="Marina Daumas Carneiro (Student at CentraleSupelec)" userId="S::marina.daumas-carneiro@student-cs.fr::bd061ea4-7175-4e67-8958-ac722af1a876" providerId="AD" clId="Web-{660F30FF-78A4-B78C-3399-DFE75715B46E}" dt="2023-01-12T22:40:20.903" v="764" actId="20577"/>
          <ac:spMkLst>
            <pc:docMk/>
            <pc:sldMk cId="4073156932" sldId="263"/>
            <ac:spMk id="3" creationId="{7E11DB20-BFC5-9BE9-E237-B8469472EFAF}"/>
          </ac:spMkLst>
        </pc:spChg>
        <pc:spChg chg="add del">
          <ac:chgData name="Marina Daumas Carneiro (Student at CentraleSupelec)" userId="S::marina.daumas-carneiro@student-cs.fr::bd061ea4-7175-4e67-8958-ac722af1a876" providerId="AD" clId="Web-{660F30FF-78A4-B78C-3399-DFE75715B46E}" dt="2023-01-12T19:44:41.493" v="72"/>
          <ac:spMkLst>
            <pc:docMk/>
            <pc:sldMk cId="4073156932" sldId="263"/>
            <ac:spMk id="11" creationId="{902D1A37-7C2A-4258-95A8-919D781C6992}"/>
          </ac:spMkLst>
        </pc:spChg>
        <pc:picChg chg="mod ord">
          <ac:chgData name="Marina Daumas Carneiro (Student at CentraleSupelec)" userId="S::marina.daumas-carneiro@student-cs.fr::bd061ea4-7175-4e67-8958-ac722af1a876" providerId="AD" clId="Web-{660F30FF-78A4-B78C-3399-DFE75715B46E}" dt="2023-01-12T19:44:41.493" v="72"/>
          <ac:picMkLst>
            <pc:docMk/>
            <pc:sldMk cId="4073156932" sldId="263"/>
            <ac:picMk id="6" creationId="{64ED320B-48CA-8005-BDB7-B38A3863DDF0}"/>
          </ac:picMkLst>
        </pc:picChg>
        <pc:cxnChg chg="add del">
          <ac:chgData name="Marina Daumas Carneiro (Student at CentraleSupelec)" userId="S::marina.daumas-carneiro@student-cs.fr::bd061ea4-7175-4e67-8958-ac722af1a876" providerId="AD" clId="Web-{660F30FF-78A4-B78C-3399-DFE75715B46E}" dt="2023-01-12T19:44:41.493" v="72"/>
          <ac:cxnSpMkLst>
            <pc:docMk/>
            <pc:sldMk cId="4073156932" sldId="263"/>
            <ac:cxnSpMk id="9" creationId="{D8689CE0-64D2-447C-9C1F-872D111D8AC3}"/>
          </ac:cxnSpMkLst>
        </pc:cxnChg>
        <pc:cxnChg chg="add del">
          <ac:chgData name="Marina Daumas Carneiro (Student at CentraleSupelec)" userId="S::marina.daumas-carneiro@student-cs.fr::bd061ea4-7175-4e67-8958-ac722af1a876" providerId="AD" clId="Web-{660F30FF-78A4-B78C-3399-DFE75715B46E}" dt="2023-01-12T19:44:41.493" v="72"/>
          <ac:cxnSpMkLst>
            <pc:docMk/>
            <pc:sldMk cId="4073156932" sldId="263"/>
            <ac:cxnSpMk id="13" creationId="{B0AA360F-DECB-4836-8FB6-22C4BC3FB02D}"/>
          </ac:cxnSpMkLst>
        </pc:cxnChg>
      </pc:sldChg>
      <pc:sldChg chg="addSp delSp modSp mod modClrScheme delDesignElem chgLayout">
        <pc:chgData name="Marina Daumas Carneiro (Student at CentraleSupelec)" userId="S::marina.daumas-carneiro@student-cs.fr::bd061ea4-7175-4e67-8958-ac722af1a876" providerId="AD" clId="Web-{660F30FF-78A4-B78C-3399-DFE75715B46E}" dt="2023-01-12T22:37:43.368" v="738" actId="20577"/>
        <pc:sldMkLst>
          <pc:docMk/>
          <pc:sldMk cId="272346183" sldId="264"/>
        </pc:sldMkLst>
        <pc:spChg chg="mod ord">
          <ac:chgData name="Marina Daumas Carneiro (Student at CentraleSupelec)" userId="S::marina.daumas-carneiro@student-cs.fr::bd061ea4-7175-4e67-8958-ac722af1a876" providerId="AD" clId="Web-{660F30FF-78A4-B78C-3399-DFE75715B46E}" dt="2023-01-12T21:32:11.952" v="544" actId="20577"/>
          <ac:spMkLst>
            <pc:docMk/>
            <pc:sldMk cId="272346183" sldId="264"/>
            <ac:spMk id="2" creationId="{E0E29C43-EDD6-A047-0C9B-1571CFF3646B}"/>
          </ac:spMkLst>
        </pc:spChg>
        <pc:spChg chg="mod ord">
          <ac:chgData name="Marina Daumas Carneiro (Student at CentraleSupelec)" userId="S::marina.daumas-carneiro@student-cs.fr::bd061ea4-7175-4e67-8958-ac722af1a876" providerId="AD" clId="Web-{660F30FF-78A4-B78C-3399-DFE75715B46E}" dt="2023-01-12T22:37:43.368" v="738" actId="20577"/>
          <ac:spMkLst>
            <pc:docMk/>
            <pc:sldMk cId="272346183" sldId="264"/>
            <ac:spMk id="3" creationId="{FA451C3E-2727-E23D-2EFF-E6FA4B7BC670}"/>
          </ac:spMkLst>
        </pc:spChg>
        <pc:spChg chg="add del mod ord">
          <ac:chgData name="Marina Daumas Carneiro (Student at CentraleSupelec)" userId="S::marina.daumas-carneiro@student-cs.fr::bd061ea4-7175-4e67-8958-ac722af1a876" providerId="AD" clId="Web-{660F30FF-78A4-B78C-3399-DFE75715B46E}" dt="2023-01-12T21:31:31.138" v="530"/>
          <ac:spMkLst>
            <pc:docMk/>
            <pc:sldMk cId="272346183" sldId="264"/>
            <ac:spMk id="5" creationId="{D5D43332-491C-63A1-2223-DA78BB1861C0}"/>
          </ac:spMkLst>
        </pc:spChg>
        <pc:spChg chg="add del">
          <ac:chgData name="Marina Daumas Carneiro (Student at CentraleSupelec)" userId="S::marina.daumas-carneiro@student-cs.fr::bd061ea4-7175-4e67-8958-ac722af1a876" providerId="AD" clId="Web-{660F30FF-78A4-B78C-3399-DFE75715B46E}" dt="2023-01-12T21:31:47.514" v="533"/>
          <ac:spMkLst>
            <pc:docMk/>
            <pc:sldMk cId="272346183" sldId="264"/>
            <ac:spMk id="8" creationId="{D6EA1A26-163F-4F15-91F4-F2C51AC9C106}"/>
          </ac:spMkLst>
        </pc:spChg>
        <pc:spChg chg="add">
          <ac:chgData name="Marina Daumas Carneiro (Student at CentraleSupelec)" userId="S::marina.daumas-carneiro@student-cs.fr::bd061ea4-7175-4e67-8958-ac722af1a876" providerId="AD" clId="Web-{660F30FF-78A4-B78C-3399-DFE75715B46E}" dt="2023-01-12T21:31:47.529" v="534"/>
          <ac:spMkLst>
            <pc:docMk/>
            <pc:sldMk cId="272346183" sldId="264"/>
            <ac:spMk id="10" creationId="{B5C3FE1E-0A7F-41BE-A568-1BF85E2E8DD8}"/>
          </ac:spMkLst>
        </pc:spChg>
        <pc:spChg chg="add del">
          <ac:chgData name="Marina Daumas Carneiro (Student at CentraleSupelec)" userId="S::marina.daumas-carneiro@student-cs.fr::bd061ea4-7175-4e67-8958-ac722af1a876" providerId="AD" clId="Web-{660F30FF-78A4-B78C-3399-DFE75715B46E}" dt="2023-01-12T19:44:41.493" v="72"/>
          <ac:spMkLst>
            <pc:docMk/>
            <pc:sldMk cId="272346183" sldId="264"/>
            <ac:spMk id="59" creationId="{902D1A37-7C2A-4258-95A8-919D781C6992}"/>
          </ac:spMkLst>
        </pc:spChg>
        <pc:picChg chg="add mod">
          <ac:chgData name="Marina Daumas Carneiro (Student at CentraleSupelec)" userId="S::marina.daumas-carneiro@student-cs.fr::bd061ea4-7175-4e67-8958-ac722af1a876" providerId="AD" clId="Web-{660F30FF-78A4-B78C-3399-DFE75715B46E}" dt="2023-01-12T21:31:47.529" v="534"/>
          <ac:picMkLst>
            <pc:docMk/>
            <pc:sldMk cId="272346183" sldId="264"/>
            <ac:picMk id="4" creationId="{C331BC84-60BB-3E10-F680-2CC3A515DB34}"/>
          </ac:picMkLst>
        </pc:picChg>
        <pc:picChg chg="del">
          <ac:chgData name="Marina Daumas Carneiro (Student at CentraleSupelec)" userId="S::marina.daumas-carneiro@student-cs.fr::bd061ea4-7175-4e67-8958-ac722af1a876" providerId="AD" clId="Web-{660F30FF-78A4-B78C-3399-DFE75715B46E}" dt="2023-01-12T14:35:16.393" v="16"/>
          <ac:picMkLst>
            <pc:docMk/>
            <pc:sldMk cId="272346183" sldId="264"/>
            <ac:picMk id="7" creationId="{6C1C5C78-A596-A3A7-409D-7A5B9692BC77}"/>
          </ac:picMkLst>
        </pc:picChg>
        <pc:cxnChg chg="add del">
          <ac:chgData name="Marina Daumas Carneiro (Student at CentraleSupelec)" userId="S::marina.daumas-carneiro@student-cs.fr::bd061ea4-7175-4e67-8958-ac722af1a876" providerId="AD" clId="Web-{660F30FF-78A4-B78C-3399-DFE75715B46E}" dt="2023-01-12T19:44:41.493" v="72"/>
          <ac:cxnSpMkLst>
            <pc:docMk/>
            <pc:sldMk cId="272346183" sldId="264"/>
            <ac:cxnSpMk id="57" creationId="{D8689CE0-64D2-447C-9C1F-872D111D8AC3}"/>
          </ac:cxnSpMkLst>
        </pc:cxnChg>
        <pc:cxnChg chg="add del">
          <ac:chgData name="Marina Daumas Carneiro (Student at CentraleSupelec)" userId="S::marina.daumas-carneiro@student-cs.fr::bd061ea4-7175-4e67-8958-ac722af1a876" providerId="AD" clId="Web-{660F30FF-78A4-B78C-3399-DFE75715B46E}" dt="2023-01-12T19:44:41.493" v="72"/>
          <ac:cxnSpMkLst>
            <pc:docMk/>
            <pc:sldMk cId="272346183" sldId="264"/>
            <ac:cxnSpMk id="61" creationId="{B0AA360F-DECB-4836-8FB6-22C4BC3FB02D}"/>
          </ac:cxnSpMkLst>
        </pc:cxnChg>
      </pc:sldChg>
      <pc:sldChg chg="modSp mod modClrScheme chgLayout">
        <pc:chgData name="Marina Daumas Carneiro (Student at CentraleSupelec)" userId="S::marina.daumas-carneiro@student-cs.fr::bd061ea4-7175-4e67-8958-ac722af1a876" providerId="AD" clId="Web-{660F30FF-78A4-B78C-3399-DFE75715B46E}" dt="2023-01-12T21:03:57.746" v="480" actId="20577"/>
        <pc:sldMkLst>
          <pc:docMk/>
          <pc:sldMk cId="2829315606" sldId="265"/>
        </pc:sldMkLst>
        <pc:spChg chg="mod ord">
          <ac:chgData name="Marina Daumas Carneiro (Student at CentraleSupelec)" userId="S::marina.daumas-carneiro@student-cs.fr::bd061ea4-7175-4e67-8958-ac722af1a876" providerId="AD" clId="Web-{660F30FF-78A4-B78C-3399-DFE75715B46E}" dt="2023-01-12T21:02:42.994" v="444" actId="20577"/>
          <ac:spMkLst>
            <pc:docMk/>
            <pc:sldMk cId="2829315606" sldId="265"/>
            <ac:spMk id="2" creationId="{67F2AEEF-1E28-CFB2-64AF-AFEB912F5421}"/>
          </ac:spMkLst>
        </pc:spChg>
        <pc:spChg chg="mod ord">
          <ac:chgData name="Marina Daumas Carneiro (Student at CentraleSupelec)" userId="S::marina.daumas-carneiro@student-cs.fr::bd061ea4-7175-4e67-8958-ac722af1a876" providerId="AD" clId="Web-{660F30FF-78A4-B78C-3399-DFE75715B46E}" dt="2023-01-12T21:03:57.746" v="480" actId="20577"/>
          <ac:spMkLst>
            <pc:docMk/>
            <pc:sldMk cId="2829315606" sldId="265"/>
            <ac:spMk id="3" creationId="{65AF97A8-2AB6-B818-DA6A-B5932CDED621}"/>
          </ac:spMkLst>
        </pc:spChg>
      </pc:sldChg>
      <pc:sldChg chg="addSp delSp modSp mod modClrScheme delDesignElem chgLayout">
        <pc:chgData name="Marina Daumas Carneiro (Student at CentraleSupelec)" userId="S::marina.daumas-carneiro@student-cs.fr::bd061ea4-7175-4e67-8958-ac722af1a876" providerId="AD" clId="Web-{660F30FF-78A4-B78C-3399-DFE75715B46E}" dt="2023-01-12T19:44:41.493" v="72"/>
        <pc:sldMkLst>
          <pc:docMk/>
          <pc:sldMk cId="4104054472" sldId="266"/>
        </pc:sldMkLst>
        <pc:spChg chg="mod ord">
          <ac:chgData name="Marina Daumas Carneiro (Student at CentraleSupelec)" userId="S::marina.daumas-carneiro@student-cs.fr::bd061ea4-7175-4e67-8958-ac722af1a876" providerId="AD" clId="Web-{660F30FF-78A4-B78C-3399-DFE75715B46E}" dt="2023-01-12T19:44:41.493" v="72"/>
          <ac:spMkLst>
            <pc:docMk/>
            <pc:sldMk cId="4104054472" sldId="266"/>
            <ac:spMk id="2" creationId="{8DDDAB33-BA87-F5FF-0B68-4E256A45F45C}"/>
          </ac:spMkLst>
        </pc:spChg>
        <pc:spChg chg="mod ord">
          <ac:chgData name="Marina Daumas Carneiro (Student at CentraleSupelec)" userId="S::marina.daumas-carneiro@student-cs.fr::bd061ea4-7175-4e67-8958-ac722af1a876" providerId="AD" clId="Web-{660F30FF-78A4-B78C-3399-DFE75715B46E}" dt="2023-01-12T19:44:41.493" v="72"/>
          <ac:spMkLst>
            <pc:docMk/>
            <pc:sldMk cId="4104054472" sldId="266"/>
            <ac:spMk id="6" creationId="{B501AC0A-C832-A23B-008F-76F2DE2E485E}"/>
          </ac:spMkLst>
        </pc:spChg>
        <pc:spChg chg="add del">
          <ac:chgData name="Marina Daumas Carneiro (Student at CentraleSupelec)" userId="S::marina.daumas-carneiro@student-cs.fr::bd061ea4-7175-4e67-8958-ac722af1a876" providerId="AD" clId="Web-{660F30FF-78A4-B78C-3399-DFE75715B46E}" dt="2023-01-12T19:44:41.493" v="72"/>
          <ac:spMkLst>
            <pc:docMk/>
            <pc:sldMk cId="4104054472" sldId="266"/>
            <ac:spMk id="11" creationId="{511C99DC-C3C5-4EBE-91DD-345109C3D6E0}"/>
          </ac:spMkLst>
        </pc:spChg>
        <pc:picChg chg="mod ord">
          <ac:chgData name="Marina Daumas Carneiro (Student at CentraleSupelec)" userId="S::marina.daumas-carneiro@student-cs.fr::bd061ea4-7175-4e67-8958-ac722af1a876" providerId="AD" clId="Web-{660F30FF-78A4-B78C-3399-DFE75715B46E}" dt="2023-01-12T19:44:41.493" v="72"/>
          <ac:picMkLst>
            <pc:docMk/>
            <pc:sldMk cId="4104054472" sldId="266"/>
            <ac:picMk id="4" creationId="{ADA23FF2-AF2B-CF20-D0A6-930AA6141FBF}"/>
          </ac:picMkLst>
        </pc:picChg>
        <pc:cxnChg chg="add del">
          <ac:chgData name="Marina Daumas Carneiro (Student at CentraleSupelec)" userId="S::marina.daumas-carneiro@student-cs.fr::bd061ea4-7175-4e67-8958-ac722af1a876" providerId="AD" clId="Web-{660F30FF-78A4-B78C-3399-DFE75715B46E}" dt="2023-01-12T19:44:41.493" v="72"/>
          <ac:cxnSpMkLst>
            <pc:docMk/>
            <pc:sldMk cId="4104054472" sldId="266"/>
            <ac:cxnSpMk id="9" creationId="{D8689CE0-64D2-447C-9C1F-872D111D8AC3}"/>
          </ac:cxnSpMkLst>
        </pc:cxnChg>
        <pc:cxnChg chg="add del">
          <ac:chgData name="Marina Daumas Carneiro (Student at CentraleSupelec)" userId="S::marina.daumas-carneiro@student-cs.fr::bd061ea4-7175-4e67-8958-ac722af1a876" providerId="AD" clId="Web-{660F30FF-78A4-B78C-3399-DFE75715B46E}" dt="2023-01-12T19:44:41.493" v="72"/>
          <ac:cxnSpMkLst>
            <pc:docMk/>
            <pc:sldMk cId="4104054472" sldId="266"/>
            <ac:cxnSpMk id="13" creationId="{B0AA360F-DECB-4836-8FB6-22C4BC3FB02D}"/>
          </ac:cxnSpMkLst>
        </pc:cxnChg>
      </pc:sldChg>
      <pc:sldChg chg="modSp mod modClrScheme chgLayout">
        <pc:chgData name="Marina Daumas Carneiro (Student at CentraleSupelec)" userId="S::marina.daumas-carneiro@student-cs.fr::bd061ea4-7175-4e67-8958-ac722af1a876" providerId="AD" clId="Web-{660F30FF-78A4-B78C-3399-DFE75715B46E}" dt="2023-01-12T19:44:41.493" v="72"/>
        <pc:sldMkLst>
          <pc:docMk/>
          <pc:sldMk cId="832704264" sldId="267"/>
        </pc:sldMkLst>
        <pc:spChg chg="mod ord">
          <ac:chgData name="Marina Daumas Carneiro (Student at CentraleSupelec)" userId="S::marina.daumas-carneiro@student-cs.fr::bd061ea4-7175-4e67-8958-ac722af1a876" providerId="AD" clId="Web-{660F30FF-78A4-B78C-3399-DFE75715B46E}" dt="2023-01-12T19:44:41.493" v="72"/>
          <ac:spMkLst>
            <pc:docMk/>
            <pc:sldMk cId="832704264" sldId="267"/>
            <ac:spMk id="2" creationId="{B92508B0-AB92-AE58-7266-CADCC97923DB}"/>
          </ac:spMkLst>
        </pc:spChg>
        <pc:picChg chg="mod ord">
          <ac:chgData name="Marina Daumas Carneiro (Student at CentraleSupelec)" userId="S::marina.daumas-carneiro@student-cs.fr::bd061ea4-7175-4e67-8958-ac722af1a876" providerId="AD" clId="Web-{660F30FF-78A4-B78C-3399-DFE75715B46E}" dt="2023-01-12T19:44:41.493" v="72"/>
          <ac:picMkLst>
            <pc:docMk/>
            <pc:sldMk cId="832704264" sldId="267"/>
            <ac:picMk id="8" creationId="{16FD35D1-EB4B-1019-29FF-19053E7B0CE5}"/>
          </ac:picMkLst>
        </pc:picChg>
      </pc:sldChg>
      <pc:sldChg chg="addSp delSp modSp mod modClrScheme delDesignElem chgLayout">
        <pc:chgData name="Marina Daumas Carneiro (Student at CentraleSupelec)" userId="S::marina.daumas-carneiro@student-cs.fr::bd061ea4-7175-4e67-8958-ac722af1a876" providerId="AD" clId="Web-{660F30FF-78A4-B78C-3399-DFE75715B46E}" dt="2023-01-12T19:44:41.493" v="72"/>
        <pc:sldMkLst>
          <pc:docMk/>
          <pc:sldMk cId="1409665163" sldId="268"/>
        </pc:sldMkLst>
        <pc:spChg chg="mod ord">
          <ac:chgData name="Marina Daumas Carneiro (Student at CentraleSupelec)" userId="S::marina.daumas-carneiro@student-cs.fr::bd061ea4-7175-4e67-8958-ac722af1a876" providerId="AD" clId="Web-{660F30FF-78A4-B78C-3399-DFE75715B46E}" dt="2023-01-12T19:44:41.493" v="72"/>
          <ac:spMkLst>
            <pc:docMk/>
            <pc:sldMk cId="1409665163" sldId="268"/>
            <ac:spMk id="2" creationId="{B92508B0-AB92-AE58-7266-CADCC97923DB}"/>
          </ac:spMkLst>
        </pc:spChg>
        <pc:spChg chg="add del">
          <ac:chgData name="Marina Daumas Carneiro (Student at CentraleSupelec)" userId="S::marina.daumas-carneiro@student-cs.fr::bd061ea4-7175-4e67-8958-ac722af1a876" providerId="AD" clId="Web-{660F30FF-78A4-B78C-3399-DFE75715B46E}" dt="2023-01-12T19:44:41.493" v="72"/>
          <ac:spMkLst>
            <pc:docMk/>
            <pc:sldMk cId="1409665163" sldId="268"/>
            <ac:spMk id="51" creationId="{A3B168A7-66FE-4359-9866-CBB841A729E6}"/>
          </ac:spMkLst>
        </pc:spChg>
        <pc:cxnChg chg="add del">
          <ac:chgData name="Marina Daumas Carneiro (Student at CentraleSupelec)" userId="S::marina.daumas-carneiro@student-cs.fr::bd061ea4-7175-4e67-8958-ac722af1a876" providerId="AD" clId="Web-{660F30FF-78A4-B78C-3399-DFE75715B46E}" dt="2023-01-12T19:44:41.493" v="72"/>
          <ac:cxnSpMkLst>
            <pc:docMk/>
            <pc:sldMk cId="1409665163" sldId="268"/>
            <ac:cxnSpMk id="52" creationId="{F0748755-DDBC-46D0-91EC-1212A8EE2B40}"/>
          </ac:cxnSpMkLst>
        </pc:cxnChg>
      </pc:sldChg>
      <pc:sldChg chg="addSp delSp modSp mod modClrScheme delDesignElem chgLayout">
        <pc:chgData name="Marina Daumas Carneiro (Student at CentraleSupelec)" userId="S::marina.daumas-carneiro@student-cs.fr::bd061ea4-7175-4e67-8958-ac722af1a876" providerId="AD" clId="Web-{660F30FF-78A4-B78C-3399-DFE75715B46E}" dt="2023-01-12T19:44:41.493" v="72"/>
        <pc:sldMkLst>
          <pc:docMk/>
          <pc:sldMk cId="15334443" sldId="269"/>
        </pc:sldMkLst>
        <pc:spChg chg="mod ord">
          <ac:chgData name="Marina Daumas Carneiro (Student at CentraleSupelec)" userId="S::marina.daumas-carneiro@student-cs.fr::bd061ea4-7175-4e67-8958-ac722af1a876" providerId="AD" clId="Web-{660F30FF-78A4-B78C-3399-DFE75715B46E}" dt="2023-01-12T19:44:41.493" v="72"/>
          <ac:spMkLst>
            <pc:docMk/>
            <pc:sldMk cId="15334443" sldId="269"/>
            <ac:spMk id="2" creationId="{B92508B0-AB92-AE58-7266-CADCC97923DB}"/>
          </ac:spMkLst>
        </pc:spChg>
        <pc:spChg chg="add del">
          <ac:chgData name="Marina Daumas Carneiro (Student at CentraleSupelec)" userId="S::marina.daumas-carneiro@student-cs.fr::bd061ea4-7175-4e67-8958-ac722af1a876" providerId="AD" clId="Web-{660F30FF-78A4-B78C-3399-DFE75715B46E}" dt="2023-01-12T19:44:41.493" v="72"/>
          <ac:spMkLst>
            <pc:docMk/>
            <pc:sldMk cId="15334443" sldId="269"/>
            <ac:spMk id="56" creationId="{511C99DC-C3C5-4EBE-91DD-345109C3D6E0}"/>
          </ac:spMkLst>
        </pc:spChg>
        <pc:cxnChg chg="add del">
          <ac:chgData name="Marina Daumas Carneiro (Student at CentraleSupelec)" userId="S::marina.daumas-carneiro@student-cs.fr::bd061ea4-7175-4e67-8958-ac722af1a876" providerId="AD" clId="Web-{660F30FF-78A4-B78C-3399-DFE75715B46E}" dt="2023-01-12T19:44:41.493" v="72"/>
          <ac:cxnSpMkLst>
            <pc:docMk/>
            <pc:sldMk cId="15334443" sldId="269"/>
            <ac:cxnSpMk id="54" creationId="{D8689CE0-64D2-447C-9C1F-872D111D8AC3}"/>
          </ac:cxnSpMkLst>
        </pc:cxnChg>
        <pc:cxnChg chg="add del">
          <ac:chgData name="Marina Daumas Carneiro (Student at CentraleSupelec)" userId="S::marina.daumas-carneiro@student-cs.fr::bd061ea4-7175-4e67-8958-ac722af1a876" providerId="AD" clId="Web-{660F30FF-78A4-B78C-3399-DFE75715B46E}" dt="2023-01-12T19:44:41.493" v="72"/>
          <ac:cxnSpMkLst>
            <pc:docMk/>
            <pc:sldMk cId="15334443" sldId="269"/>
            <ac:cxnSpMk id="58" creationId="{B0AA360F-DECB-4836-8FB6-22C4BC3FB02D}"/>
          </ac:cxnSpMkLst>
        </pc:cxnChg>
      </pc:sldChg>
      <pc:sldChg chg="addSp delSp modSp mod ord modClrScheme delDesignElem chgLayout">
        <pc:chgData name="Marina Daumas Carneiro (Student at CentraleSupelec)" userId="S::marina.daumas-carneiro@student-cs.fr::bd061ea4-7175-4e67-8958-ac722af1a876" providerId="AD" clId="Web-{660F30FF-78A4-B78C-3399-DFE75715B46E}" dt="2023-01-12T20:58:07.861" v="431"/>
        <pc:sldMkLst>
          <pc:docMk/>
          <pc:sldMk cId="1441478520" sldId="270"/>
        </pc:sldMkLst>
        <pc:spChg chg="mod ord">
          <ac:chgData name="Marina Daumas Carneiro (Student at CentraleSupelec)" userId="S::marina.daumas-carneiro@student-cs.fr::bd061ea4-7175-4e67-8958-ac722af1a876" providerId="AD" clId="Web-{660F30FF-78A4-B78C-3399-DFE75715B46E}" dt="2023-01-12T19:44:41.493" v="72"/>
          <ac:spMkLst>
            <pc:docMk/>
            <pc:sldMk cId="1441478520" sldId="270"/>
            <ac:spMk id="2" creationId="{B92508B0-AB92-AE58-7266-CADCC97923DB}"/>
          </ac:spMkLst>
        </pc:spChg>
        <pc:spChg chg="add del">
          <ac:chgData name="Marina Daumas Carneiro (Student at CentraleSupelec)" userId="S::marina.daumas-carneiro@student-cs.fr::bd061ea4-7175-4e67-8958-ac722af1a876" providerId="AD" clId="Web-{660F30FF-78A4-B78C-3399-DFE75715B46E}" dt="2023-01-12T19:44:41.493" v="72"/>
          <ac:spMkLst>
            <pc:docMk/>
            <pc:sldMk cId="1441478520" sldId="270"/>
            <ac:spMk id="66" creationId="{511C99DC-C3C5-4EBE-91DD-345109C3D6E0}"/>
          </ac:spMkLst>
        </pc:spChg>
        <pc:cxnChg chg="add del">
          <ac:chgData name="Marina Daumas Carneiro (Student at CentraleSupelec)" userId="S::marina.daumas-carneiro@student-cs.fr::bd061ea4-7175-4e67-8958-ac722af1a876" providerId="AD" clId="Web-{660F30FF-78A4-B78C-3399-DFE75715B46E}" dt="2023-01-12T19:44:41.493" v="72"/>
          <ac:cxnSpMkLst>
            <pc:docMk/>
            <pc:sldMk cId="1441478520" sldId="270"/>
            <ac:cxnSpMk id="64" creationId="{D8689CE0-64D2-447C-9C1F-872D111D8AC3}"/>
          </ac:cxnSpMkLst>
        </pc:cxnChg>
        <pc:cxnChg chg="add del">
          <ac:chgData name="Marina Daumas Carneiro (Student at CentraleSupelec)" userId="S::marina.daumas-carneiro@student-cs.fr::bd061ea4-7175-4e67-8958-ac722af1a876" providerId="AD" clId="Web-{660F30FF-78A4-B78C-3399-DFE75715B46E}" dt="2023-01-12T19:44:41.493" v="72"/>
          <ac:cxnSpMkLst>
            <pc:docMk/>
            <pc:sldMk cId="1441478520" sldId="270"/>
            <ac:cxnSpMk id="68" creationId="{B0AA360F-DECB-4836-8FB6-22C4BC3FB02D}"/>
          </ac:cxnSpMkLst>
        </pc:cxnChg>
      </pc:sldChg>
      <pc:sldChg chg="addSp delSp modSp mod setBg modClrScheme addAnim delAnim setClrOvrMap delDesignElem chgLayout">
        <pc:chgData name="Marina Daumas Carneiro (Student at CentraleSupelec)" userId="S::marina.daumas-carneiro@student-cs.fr::bd061ea4-7175-4e67-8958-ac722af1a876" providerId="AD" clId="Web-{660F30FF-78A4-B78C-3399-DFE75715B46E}" dt="2023-01-12T20:06:23.689" v="285"/>
        <pc:sldMkLst>
          <pc:docMk/>
          <pc:sldMk cId="4162037736" sldId="271"/>
        </pc:sldMkLst>
        <pc:spChg chg="mod ord">
          <ac:chgData name="Marina Daumas Carneiro (Student at CentraleSupelec)" userId="S::marina.daumas-carneiro@student-cs.fr::bd061ea4-7175-4e67-8958-ac722af1a876" providerId="AD" clId="Web-{660F30FF-78A4-B78C-3399-DFE75715B46E}" dt="2023-01-12T20:06:23.689" v="283"/>
          <ac:spMkLst>
            <pc:docMk/>
            <pc:sldMk cId="4162037736" sldId="271"/>
            <ac:spMk id="2" creationId="{00000000-0000-0000-0000-000000000000}"/>
          </ac:spMkLst>
        </pc:spChg>
        <pc:spChg chg="mod ord">
          <ac:chgData name="Marina Daumas Carneiro (Student at CentraleSupelec)" userId="S::marina.daumas-carneiro@student-cs.fr::bd061ea4-7175-4e67-8958-ac722af1a876" providerId="AD" clId="Web-{660F30FF-78A4-B78C-3399-DFE75715B46E}" dt="2023-01-12T20:06:23.689" v="283"/>
          <ac:spMkLst>
            <pc:docMk/>
            <pc:sldMk cId="4162037736" sldId="271"/>
            <ac:spMk id="3" creationId="{00000000-0000-0000-0000-000000000000}"/>
          </ac:spMkLst>
        </pc:spChg>
        <pc:spChg chg="add del">
          <ac:chgData name="Marina Daumas Carneiro (Student at CentraleSupelec)" userId="S::marina.daumas-carneiro@student-cs.fr::bd061ea4-7175-4e67-8958-ac722af1a876" providerId="AD" clId="Web-{660F30FF-78A4-B78C-3399-DFE75715B46E}" dt="2023-01-12T20:06:13.938" v="278"/>
          <ac:spMkLst>
            <pc:docMk/>
            <pc:sldMk cId="4162037736" sldId="271"/>
            <ac:spMk id="8" creationId="{1E8DBE92-2331-4285-8226-D398190D3E38}"/>
          </ac:spMkLst>
        </pc:spChg>
        <pc:spChg chg="add del">
          <ac:chgData name="Marina Daumas Carneiro (Student at CentraleSupelec)" userId="S::marina.daumas-carneiro@student-cs.fr::bd061ea4-7175-4e67-8958-ac722af1a876" providerId="AD" clId="Web-{660F30FF-78A4-B78C-3399-DFE75715B46E}" dt="2023-01-12T20:06:13.938" v="278"/>
          <ac:spMkLst>
            <pc:docMk/>
            <pc:sldMk cId="4162037736" sldId="271"/>
            <ac:spMk id="10" creationId="{AD6F6937-3B5A-4391-9F37-58A571B362A9}"/>
          </ac:spMkLst>
        </pc:spChg>
        <pc:spChg chg="add del">
          <ac:chgData name="Marina Daumas Carneiro (Student at CentraleSupelec)" userId="S::marina.daumas-carneiro@student-cs.fr::bd061ea4-7175-4e67-8958-ac722af1a876" providerId="AD" clId="Web-{660F30FF-78A4-B78C-3399-DFE75715B46E}" dt="2023-01-12T20:06:13.938" v="278"/>
          <ac:spMkLst>
            <pc:docMk/>
            <pc:sldMk cId="4162037736" sldId="271"/>
            <ac:spMk id="12" creationId="{C962AC3C-FEB4-4C6A-8CA6-D570CD0098A9}"/>
          </ac:spMkLst>
        </pc:spChg>
        <pc:spChg chg="add del">
          <ac:chgData name="Marina Daumas Carneiro (Student at CentraleSupelec)" userId="S::marina.daumas-carneiro@student-cs.fr::bd061ea4-7175-4e67-8958-ac722af1a876" providerId="AD" clId="Web-{660F30FF-78A4-B78C-3399-DFE75715B46E}" dt="2023-01-12T20:06:19.220" v="280"/>
          <ac:spMkLst>
            <pc:docMk/>
            <pc:sldMk cId="4162037736" sldId="271"/>
            <ac:spMk id="14" creationId="{7C7E1896-2992-48D4-85AC-95AB8AB147EA}"/>
          </ac:spMkLst>
        </pc:spChg>
        <pc:spChg chg="add del">
          <ac:chgData name="Marina Daumas Carneiro (Student at CentraleSupelec)" userId="S::marina.daumas-carneiro@student-cs.fr::bd061ea4-7175-4e67-8958-ac722af1a876" providerId="AD" clId="Web-{660F30FF-78A4-B78C-3399-DFE75715B46E}" dt="2023-01-12T20:06:19.220" v="280"/>
          <ac:spMkLst>
            <pc:docMk/>
            <pc:sldMk cId="4162037736" sldId="271"/>
            <ac:spMk id="15" creationId="{2808B93E-0C39-407B-943D-71F2BAFB4CB4}"/>
          </ac:spMkLst>
        </pc:spChg>
        <pc:spChg chg="add del">
          <ac:chgData name="Marina Daumas Carneiro (Student at CentraleSupelec)" userId="S::marina.daumas-carneiro@student-cs.fr::bd061ea4-7175-4e67-8958-ac722af1a876" providerId="AD" clId="Web-{660F30FF-78A4-B78C-3399-DFE75715B46E}" dt="2023-01-12T20:06:23.689" v="282"/>
          <ac:spMkLst>
            <pc:docMk/>
            <pc:sldMk cId="4162037736" sldId="271"/>
            <ac:spMk id="17" creationId="{9070364C-740F-4A4B-AA8B-7FD7069B7A9A}"/>
          </ac:spMkLst>
        </pc:spChg>
        <pc:spChg chg="add del">
          <ac:chgData name="Marina Daumas Carneiro (Student at CentraleSupelec)" userId="S::marina.daumas-carneiro@student-cs.fr::bd061ea4-7175-4e67-8958-ac722af1a876" providerId="AD" clId="Web-{660F30FF-78A4-B78C-3399-DFE75715B46E}" dt="2023-01-12T19:44:41.493" v="72"/>
          <ac:spMkLst>
            <pc:docMk/>
            <pc:sldMk cId="4162037736" sldId="271"/>
            <ac:spMk id="18" creationId="{511C99DC-C3C5-4EBE-91DD-345109C3D6E0}"/>
          </ac:spMkLst>
        </pc:spChg>
        <pc:spChg chg="add">
          <ac:chgData name="Marina Daumas Carneiro (Student at CentraleSupelec)" userId="S::marina.daumas-carneiro@student-cs.fr::bd061ea4-7175-4e67-8958-ac722af1a876" providerId="AD" clId="Web-{660F30FF-78A4-B78C-3399-DFE75715B46E}" dt="2023-01-12T20:06:23.689" v="283"/>
          <ac:spMkLst>
            <pc:docMk/>
            <pc:sldMk cId="4162037736" sldId="271"/>
            <ac:spMk id="21" creationId="{50EBAE0B-DD72-4094-8934-3B46A91428CF}"/>
          </ac:spMkLst>
        </pc:spChg>
        <pc:spChg chg="add del">
          <ac:chgData name="Marina Daumas Carneiro (Student at CentraleSupelec)" userId="S::marina.daumas-carneiro@student-cs.fr::bd061ea4-7175-4e67-8958-ac722af1a876" providerId="AD" clId="Web-{660F30FF-78A4-B78C-3399-DFE75715B46E}" dt="2023-01-12T19:44:00.116" v="71"/>
          <ac:spMkLst>
            <pc:docMk/>
            <pc:sldMk cId="4162037736" sldId="271"/>
            <ac:spMk id="25" creationId="{41D7B59F-C43F-435D-A754-00854140FD6E}"/>
          </ac:spMkLst>
        </pc:spChg>
        <pc:spChg chg="add del">
          <ac:chgData name="Marina Daumas Carneiro (Student at CentraleSupelec)" userId="S::marina.daumas-carneiro@student-cs.fr::bd061ea4-7175-4e67-8958-ac722af1a876" providerId="AD" clId="Web-{660F30FF-78A4-B78C-3399-DFE75715B46E}" dt="2023-01-12T19:44:00.116" v="71"/>
          <ac:spMkLst>
            <pc:docMk/>
            <pc:sldMk cId="4162037736" sldId="271"/>
            <ac:spMk id="27" creationId="{7EEAEB7F-657B-DEB0-ADDC-03CAE43EFA24}"/>
          </ac:spMkLst>
        </pc:spChg>
        <pc:spChg chg="add del">
          <ac:chgData name="Marina Daumas Carneiro (Student at CentraleSupelec)" userId="S::marina.daumas-carneiro@student-cs.fr::bd061ea4-7175-4e67-8958-ac722af1a876" providerId="AD" clId="Web-{660F30FF-78A4-B78C-3399-DFE75715B46E}" dt="2023-01-12T19:44:00.116" v="71"/>
          <ac:spMkLst>
            <pc:docMk/>
            <pc:sldMk cId="4162037736" sldId="271"/>
            <ac:spMk id="29" creationId="{FC542542-348B-FB37-590A-1A0C034F4ED6}"/>
          </ac:spMkLst>
        </pc:spChg>
        <pc:picChg chg="del mod ord">
          <ac:chgData name="Marina Daumas Carneiro (Student at CentraleSupelec)" userId="S::marina.daumas-carneiro@student-cs.fr::bd061ea4-7175-4e67-8958-ac722af1a876" providerId="AD" clId="Web-{660F30FF-78A4-B78C-3399-DFE75715B46E}" dt="2023-01-12T19:44:46.227" v="73"/>
          <ac:picMkLst>
            <pc:docMk/>
            <pc:sldMk cId="4162037736" sldId="271"/>
            <ac:picMk id="20" creationId="{7B6E6AAA-854A-2662-1EBE-A89F1380A541}"/>
          </ac:picMkLst>
        </pc:picChg>
        <pc:cxnChg chg="add del">
          <ac:chgData name="Marina Daumas Carneiro (Student at CentraleSupelec)" userId="S::marina.daumas-carneiro@student-cs.fr::bd061ea4-7175-4e67-8958-ac722af1a876" providerId="AD" clId="Web-{660F30FF-78A4-B78C-3399-DFE75715B46E}" dt="2023-01-12T19:44:41.493" v="72"/>
          <ac:cxnSpMkLst>
            <pc:docMk/>
            <pc:sldMk cId="4162037736" sldId="271"/>
            <ac:cxnSpMk id="19" creationId="{B0AA360F-DECB-4836-8FB6-22C4BC3FB02D}"/>
          </ac:cxnSpMkLst>
        </pc:cxnChg>
        <pc:cxnChg chg="add del">
          <ac:chgData name="Marina Daumas Carneiro (Student at CentraleSupelec)" userId="S::marina.daumas-carneiro@student-cs.fr::bd061ea4-7175-4e67-8958-ac722af1a876" providerId="AD" clId="Web-{660F30FF-78A4-B78C-3399-DFE75715B46E}" dt="2023-01-12T19:44:00.116" v="71"/>
          <ac:cxnSpMkLst>
            <pc:docMk/>
            <pc:sldMk cId="4162037736" sldId="271"/>
            <ac:cxnSpMk id="31" creationId="{B0AA360F-DECB-4836-8FB6-22C4BC3FB02D}"/>
          </ac:cxnSpMkLst>
        </pc:cxnChg>
      </pc:sldChg>
      <pc:sldChg chg="modSp del mod modClrScheme chgLayout">
        <pc:chgData name="Marina Daumas Carneiro (Student at CentraleSupelec)" userId="S::marina.daumas-carneiro@student-cs.fr::bd061ea4-7175-4e67-8958-ac722af1a876" providerId="AD" clId="Web-{660F30FF-78A4-B78C-3399-DFE75715B46E}" dt="2023-01-12T19:45:54.713" v="84"/>
        <pc:sldMkLst>
          <pc:docMk/>
          <pc:sldMk cId="3227032930" sldId="272"/>
        </pc:sldMkLst>
        <pc:spChg chg="mod ord">
          <ac:chgData name="Marina Daumas Carneiro (Student at CentraleSupelec)" userId="S::marina.daumas-carneiro@student-cs.fr::bd061ea4-7175-4e67-8958-ac722af1a876" providerId="AD" clId="Web-{660F30FF-78A4-B78C-3399-DFE75715B46E}" dt="2023-01-12T19:45:10.587" v="75" actId="20577"/>
          <ac:spMkLst>
            <pc:docMk/>
            <pc:sldMk cId="3227032930" sldId="272"/>
            <ac:spMk id="2" creationId="{2A4B8591-873C-52E2-C07C-8A282344C1E4}"/>
          </ac:spMkLst>
        </pc:spChg>
        <pc:spChg chg="mod ord">
          <ac:chgData name="Marina Daumas Carneiro (Student at CentraleSupelec)" userId="S::marina.daumas-carneiro@student-cs.fr::bd061ea4-7175-4e67-8958-ac722af1a876" providerId="AD" clId="Web-{660F30FF-78A4-B78C-3399-DFE75715B46E}" dt="2023-01-12T19:44:41.493" v="72"/>
          <ac:spMkLst>
            <pc:docMk/>
            <pc:sldMk cId="3227032930" sldId="272"/>
            <ac:spMk id="3" creationId="{C5D6CFCB-CDF8-5AD3-694A-6594B1902A6E}"/>
          </ac:spMkLst>
        </pc:spChg>
      </pc:sldChg>
      <pc:sldChg chg="addSp delSp modSp del mod modClrScheme chgLayout">
        <pc:chgData name="Marina Daumas Carneiro (Student at CentraleSupelec)" userId="S::marina.daumas-carneiro@student-cs.fr::bd061ea4-7175-4e67-8958-ac722af1a876" providerId="AD" clId="Web-{660F30FF-78A4-B78C-3399-DFE75715B46E}" dt="2023-01-12T22:42:08.812" v="782"/>
        <pc:sldMkLst>
          <pc:docMk/>
          <pc:sldMk cId="1486979147" sldId="274"/>
        </pc:sldMkLst>
        <pc:spChg chg="add mod">
          <ac:chgData name="Marina Daumas Carneiro (Student at CentraleSupelec)" userId="S::marina.daumas-carneiro@student-cs.fr::bd061ea4-7175-4e67-8958-ac722af1a876" providerId="AD" clId="Web-{660F30FF-78A4-B78C-3399-DFE75715B46E}" dt="2023-01-12T22:41:10.889" v="768"/>
          <ac:spMkLst>
            <pc:docMk/>
            <pc:sldMk cId="1486979147" sldId="274"/>
            <ac:spMk id="3" creationId="{990BA470-FB58-1248-88B6-4113B87499B5}"/>
          </ac:spMkLst>
        </pc:spChg>
        <pc:spChg chg="del mod ord">
          <ac:chgData name="Marina Daumas Carneiro (Student at CentraleSupelec)" userId="S::marina.daumas-carneiro@student-cs.fr::bd061ea4-7175-4e67-8958-ac722af1a876" providerId="AD" clId="Web-{660F30FF-78A4-B78C-3399-DFE75715B46E}" dt="2023-01-12T22:41:10.889" v="768"/>
          <ac:spMkLst>
            <pc:docMk/>
            <pc:sldMk cId="1486979147" sldId="274"/>
            <ac:spMk id="8" creationId="{98ECEA6A-597D-1513-0511-6BE44CC66927}"/>
          </ac:spMkLst>
        </pc:spChg>
        <pc:picChg chg="del mod">
          <ac:chgData name="Marina Daumas Carneiro (Student at CentraleSupelec)" userId="S::marina.daumas-carneiro@student-cs.fr::bd061ea4-7175-4e67-8958-ac722af1a876" providerId="AD" clId="Web-{660F30FF-78A4-B78C-3399-DFE75715B46E}" dt="2023-01-12T22:40:57.795" v="766"/>
          <ac:picMkLst>
            <pc:docMk/>
            <pc:sldMk cId="1486979147" sldId="274"/>
            <ac:picMk id="6" creationId="{EAEBD3EA-347D-E07C-E2E9-E10CEF6AEEF4}"/>
          </ac:picMkLst>
        </pc:picChg>
      </pc:sldChg>
      <pc:sldChg chg="modSp mod ord modClrScheme chgLayout">
        <pc:chgData name="Marina Daumas Carneiro (Student at CentraleSupelec)" userId="S::marina.daumas-carneiro@student-cs.fr::bd061ea4-7175-4e67-8958-ac722af1a876" providerId="AD" clId="Web-{660F30FF-78A4-B78C-3399-DFE75715B46E}" dt="2023-01-12T20:11:55.447" v="360" actId="20577"/>
        <pc:sldMkLst>
          <pc:docMk/>
          <pc:sldMk cId="642568752" sldId="275"/>
        </pc:sldMkLst>
        <pc:spChg chg="mod ord">
          <ac:chgData name="Marina Daumas Carneiro (Student at CentraleSupelec)" userId="S::marina.daumas-carneiro@student-cs.fr::bd061ea4-7175-4e67-8958-ac722af1a876" providerId="AD" clId="Web-{660F30FF-78A4-B78C-3399-DFE75715B46E}" dt="2023-01-12T20:11:55.447" v="360" actId="20577"/>
          <ac:spMkLst>
            <pc:docMk/>
            <pc:sldMk cId="642568752" sldId="275"/>
            <ac:spMk id="2" creationId="{A8D0BDA7-EDAF-17F2-46D4-53B5269D4D47}"/>
          </ac:spMkLst>
        </pc:spChg>
        <pc:picChg chg="mod ord">
          <ac:chgData name="Marina Daumas Carneiro (Student at CentraleSupelec)" userId="S::marina.daumas-carneiro@student-cs.fr::bd061ea4-7175-4e67-8958-ac722af1a876" providerId="AD" clId="Web-{660F30FF-78A4-B78C-3399-DFE75715B46E}" dt="2023-01-12T20:08:15.645" v="312" actId="1076"/>
          <ac:picMkLst>
            <pc:docMk/>
            <pc:sldMk cId="642568752" sldId="275"/>
            <ac:picMk id="5" creationId="{151B0089-1494-67B8-94E2-EF75C3C2DD08}"/>
          </ac:picMkLst>
        </pc:picChg>
      </pc:sldChg>
      <pc:sldChg chg="addSp delSp modSp mod modClrScheme chgLayout">
        <pc:chgData name="Marina Daumas Carneiro (Student at CentraleSupelec)" userId="S::marina.daumas-carneiro@student-cs.fr::bd061ea4-7175-4e67-8958-ac722af1a876" providerId="AD" clId="Web-{660F30FF-78A4-B78C-3399-DFE75715B46E}" dt="2023-01-12T20:18:26.551" v="390" actId="20577"/>
        <pc:sldMkLst>
          <pc:docMk/>
          <pc:sldMk cId="2678449405" sldId="276"/>
        </pc:sldMkLst>
        <pc:spChg chg="del mod ord">
          <ac:chgData name="Marina Daumas Carneiro (Student at CentraleSupelec)" userId="S::marina.daumas-carneiro@student-cs.fr::bd061ea4-7175-4e67-8958-ac722af1a876" providerId="AD" clId="Web-{660F30FF-78A4-B78C-3399-DFE75715B46E}" dt="2023-01-12T20:18:12.379" v="384"/>
          <ac:spMkLst>
            <pc:docMk/>
            <pc:sldMk cId="2678449405" sldId="276"/>
            <ac:spMk id="2" creationId="{B0500094-EC65-9BD8-2788-364905FB6872}"/>
          </ac:spMkLst>
        </pc:spChg>
        <pc:spChg chg="mod ord">
          <ac:chgData name="Marina Daumas Carneiro (Student at CentraleSupelec)" userId="S::marina.daumas-carneiro@student-cs.fr::bd061ea4-7175-4e67-8958-ac722af1a876" providerId="AD" clId="Web-{660F30FF-78A4-B78C-3399-DFE75715B46E}" dt="2023-01-12T20:05:50.970" v="276"/>
          <ac:spMkLst>
            <pc:docMk/>
            <pc:sldMk cId="2678449405" sldId="276"/>
            <ac:spMk id="3" creationId="{323C0095-C4BC-84ED-097D-3755E2DB100E}"/>
          </ac:spMkLst>
        </pc:spChg>
        <pc:spChg chg="add del mod">
          <ac:chgData name="Marina Daumas Carneiro (Student at CentraleSupelec)" userId="S::marina.daumas-carneiro@student-cs.fr::bd061ea4-7175-4e67-8958-ac722af1a876" providerId="AD" clId="Web-{660F30FF-78A4-B78C-3399-DFE75715B46E}" dt="2023-01-12T20:18:17.067" v="387"/>
          <ac:spMkLst>
            <pc:docMk/>
            <pc:sldMk cId="2678449405" sldId="276"/>
            <ac:spMk id="5" creationId="{F2C7B979-733A-FE4D-A46E-D2B2E13974B1}"/>
          </ac:spMkLst>
        </pc:spChg>
        <pc:spChg chg="add del">
          <ac:chgData name="Marina Daumas Carneiro (Student at CentraleSupelec)" userId="S::marina.daumas-carneiro@student-cs.fr::bd061ea4-7175-4e67-8958-ac722af1a876" providerId="AD" clId="Web-{660F30FF-78A4-B78C-3399-DFE75715B46E}" dt="2023-01-12T20:18:14.207" v="386"/>
          <ac:spMkLst>
            <pc:docMk/>
            <pc:sldMk cId="2678449405" sldId="276"/>
            <ac:spMk id="7" creationId="{EEF7C6B2-77CD-6681-64CA-B40476DB2784}"/>
          </ac:spMkLst>
        </pc:spChg>
        <pc:spChg chg="add mod">
          <ac:chgData name="Marina Daumas Carneiro (Student at CentraleSupelec)" userId="S::marina.daumas-carneiro@student-cs.fr::bd061ea4-7175-4e67-8958-ac722af1a876" providerId="AD" clId="Web-{660F30FF-78A4-B78C-3399-DFE75715B46E}" dt="2023-01-12T20:18:26.551" v="390" actId="20577"/>
          <ac:spMkLst>
            <pc:docMk/>
            <pc:sldMk cId="2678449405" sldId="276"/>
            <ac:spMk id="9" creationId="{C1B14A57-10FC-7E6A-DBBF-02926367BF9D}"/>
          </ac:spMkLst>
        </pc:spChg>
      </pc:sldChg>
      <pc:sldChg chg="addSp delSp modSp mod ord modClrScheme delDesignElem chgLayout">
        <pc:chgData name="Marina Daumas Carneiro (Student at CentraleSupelec)" userId="S::marina.daumas-carneiro@student-cs.fr::bd061ea4-7175-4e67-8958-ac722af1a876" providerId="AD" clId="Web-{660F30FF-78A4-B78C-3399-DFE75715B46E}" dt="2023-01-12T19:44:41.493" v="72"/>
        <pc:sldMkLst>
          <pc:docMk/>
          <pc:sldMk cId="2347248727" sldId="277"/>
        </pc:sldMkLst>
        <pc:spChg chg="mod ord">
          <ac:chgData name="Marina Daumas Carneiro (Student at CentraleSupelec)" userId="S::marina.daumas-carneiro@student-cs.fr::bd061ea4-7175-4e67-8958-ac722af1a876" providerId="AD" clId="Web-{660F30FF-78A4-B78C-3399-DFE75715B46E}" dt="2023-01-12T19:44:41.493" v="72"/>
          <ac:spMkLst>
            <pc:docMk/>
            <pc:sldMk cId="2347248727" sldId="277"/>
            <ac:spMk id="2" creationId="{A8D0BDA7-EDAF-17F2-46D4-53B5269D4D47}"/>
          </ac:spMkLst>
        </pc:spChg>
        <pc:spChg chg="add del">
          <ac:chgData name="Marina Daumas Carneiro (Student at CentraleSupelec)" userId="S::marina.daumas-carneiro@student-cs.fr::bd061ea4-7175-4e67-8958-ac722af1a876" providerId="AD" clId="Web-{660F30FF-78A4-B78C-3399-DFE75715B46E}" dt="2023-01-12T19:44:41.493" v="72"/>
          <ac:spMkLst>
            <pc:docMk/>
            <pc:sldMk cId="2347248727" sldId="277"/>
            <ac:spMk id="14" creationId="{54B5B241-837D-4FC3-92DF-8E4678289E1E}"/>
          </ac:spMkLst>
        </pc:spChg>
        <pc:cxnChg chg="add del">
          <ac:chgData name="Marina Daumas Carneiro (Student at CentraleSupelec)" userId="S::marina.daumas-carneiro@student-cs.fr::bd061ea4-7175-4e67-8958-ac722af1a876" providerId="AD" clId="Web-{660F30FF-78A4-B78C-3399-DFE75715B46E}" dt="2023-01-12T19:44:41.493" v="72"/>
          <ac:cxnSpMkLst>
            <pc:docMk/>
            <pc:sldMk cId="2347248727" sldId="277"/>
            <ac:cxnSpMk id="12" creationId="{D8689CE0-64D2-447C-9C1F-872D111D8AC3}"/>
          </ac:cxnSpMkLst>
        </pc:cxnChg>
        <pc:cxnChg chg="add del">
          <ac:chgData name="Marina Daumas Carneiro (Student at CentraleSupelec)" userId="S::marina.daumas-carneiro@student-cs.fr::bd061ea4-7175-4e67-8958-ac722af1a876" providerId="AD" clId="Web-{660F30FF-78A4-B78C-3399-DFE75715B46E}" dt="2023-01-12T19:44:41.493" v="72"/>
          <ac:cxnSpMkLst>
            <pc:docMk/>
            <pc:sldMk cId="2347248727" sldId="277"/>
            <ac:cxnSpMk id="16" creationId="{B0AA360F-DECB-4836-8FB6-22C4BC3FB02D}"/>
          </ac:cxnSpMkLst>
        </pc:cxnChg>
      </pc:sldChg>
      <pc:sldChg chg="addSp delSp modSp mod modClrScheme delDesignElem chgLayout">
        <pc:chgData name="Marina Daumas Carneiro (Student at CentraleSupelec)" userId="S::marina.daumas-carneiro@student-cs.fr::bd061ea4-7175-4e67-8958-ac722af1a876" providerId="AD" clId="Web-{660F30FF-78A4-B78C-3399-DFE75715B46E}" dt="2023-01-12T20:10:07.976" v="329" actId="1076"/>
        <pc:sldMkLst>
          <pc:docMk/>
          <pc:sldMk cId="653444918" sldId="278"/>
        </pc:sldMkLst>
        <pc:spChg chg="mod ord">
          <ac:chgData name="Marina Daumas Carneiro (Student at CentraleSupelec)" userId="S::marina.daumas-carneiro@student-cs.fr::bd061ea4-7175-4e67-8958-ac722af1a876" providerId="AD" clId="Web-{660F30FF-78A4-B78C-3399-DFE75715B46E}" dt="2023-01-12T19:44:41.493" v="72"/>
          <ac:spMkLst>
            <pc:docMk/>
            <pc:sldMk cId="653444918" sldId="278"/>
            <ac:spMk id="2" creationId="{A8D0BDA7-EDAF-17F2-46D4-53B5269D4D47}"/>
          </ac:spMkLst>
        </pc:spChg>
        <pc:spChg chg="mod">
          <ac:chgData name="Marina Daumas Carneiro (Student at CentraleSupelec)" userId="S::marina.daumas-carneiro@student-cs.fr::bd061ea4-7175-4e67-8958-ac722af1a876" providerId="AD" clId="Web-{660F30FF-78A4-B78C-3399-DFE75715B46E}" dt="2023-01-12T13:03:44.304" v="4" actId="20577"/>
          <ac:spMkLst>
            <pc:docMk/>
            <pc:sldMk cId="653444918" sldId="278"/>
            <ac:spMk id="3" creationId="{6FFB6E55-CFC2-C34A-A98F-928B5A8F83FB}"/>
          </ac:spMkLst>
        </pc:spChg>
        <pc:spChg chg="add mod">
          <ac:chgData name="Marina Daumas Carneiro (Student at CentraleSupelec)" userId="S::marina.daumas-carneiro@student-cs.fr::bd061ea4-7175-4e67-8958-ac722af1a876" providerId="AD" clId="Web-{660F30FF-78A4-B78C-3399-DFE75715B46E}" dt="2023-01-12T20:10:07.976" v="329" actId="1076"/>
          <ac:spMkLst>
            <pc:docMk/>
            <pc:sldMk cId="653444918" sldId="278"/>
            <ac:spMk id="7" creationId="{8F3B89A5-C684-B824-246F-0DD379565011}"/>
          </ac:spMkLst>
        </pc:spChg>
        <pc:spChg chg="add del">
          <ac:chgData name="Marina Daumas Carneiro (Student at CentraleSupelec)" userId="S::marina.daumas-carneiro@student-cs.fr::bd061ea4-7175-4e67-8958-ac722af1a876" providerId="AD" clId="Web-{660F30FF-78A4-B78C-3399-DFE75715B46E}" dt="2023-01-12T19:44:41.493" v="72"/>
          <ac:spMkLst>
            <pc:docMk/>
            <pc:sldMk cId="653444918" sldId="278"/>
            <ac:spMk id="14" creationId="{54B5B241-837D-4FC3-92DF-8E4678289E1E}"/>
          </ac:spMkLst>
        </pc:spChg>
        <pc:picChg chg="add mod">
          <ac:chgData name="Marina Daumas Carneiro (Student at CentraleSupelec)" userId="S::marina.daumas-carneiro@student-cs.fr::bd061ea4-7175-4e67-8958-ac722af1a876" providerId="AD" clId="Web-{660F30FF-78A4-B78C-3399-DFE75715B46E}" dt="2023-01-12T20:09:59.757" v="324" actId="1076"/>
          <ac:picMkLst>
            <pc:docMk/>
            <pc:sldMk cId="653444918" sldId="278"/>
            <ac:picMk id="6" creationId="{BAB1D431-CD0C-AD8D-9F60-BB0A8B109650}"/>
          </ac:picMkLst>
        </pc:picChg>
        <pc:cxnChg chg="add del">
          <ac:chgData name="Marina Daumas Carneiro (Student at CentraleSupelec)" userId="S::marina.daumas-carneiro@student-cs.fr::bd061ea4-7175-4e67-8958-ac722af1a876" providerId="AD" clId="Web-{660F30FF-78A4-B78C-3399-DFE75715B46E}" dt="2023-01-12T19:44:41.493" v="72"/>
          <ac:cxnSpMkLst>
            <pc:docMk/>
            <pc:sldMk cId="653444918" sldId="278"/>
            <ac:cxnSpMk id="12" creationId="{D8689CE0-64D2-447C-9C1F-872D111D8AC3}"/>
          </ac:cxnSpMkLst>
        </pc:cxnChg>
        <pc:cxnChg chg="add del">
          <ac:chgData name="Marina Daumas Carneiro (Student at CentraleSupelec)" userId="S::marina.daumas-carneiro@student-cs.fr::bd061ea4-7175-4e67-8958-ac722af1a876" providerId="AD" clId="Web-{660F30FF-78A4-B78C-3399-DFE75715B46E}" dt="2023-01-12T19:44:41.493" v="72"/>
          <ac:cxnSpMkLst>
            <pc:docMk/>
            <pc:sldMk cId="653444918" sldId="278"/>
            <ac:cxnSpMk id="16" creationId="{B0AA360F-DECB-4836-8FB6-22C4BC3FB02D}"/>
          </ac:cxnSpMkLst>
        </pc:cxnChg>
      </pc:sldChg>
      <pc:sldChg chg="addSp delSp modSp mod modClrScheme delDesignElem chgLayout">
        <pc:chgData name="Marina Daumas Carneiro (Student at CentraleSupelec)" userId="S::marina.daumas-carneiro@student-cs.fr::bd061ea4-7175-4e67-8958-ac722af1a876" providerId="AD" clId="Web-{660F30FF-78A4-B78C-3399-DFE75715B46E}" dt="2023-01-12T21:58:12.843" v="554" actId="1076"/>
        <pc:sldMkLst>
          <pc:docMk/>
          <pc:sldMk cId="4235548751" sldId="279"/>
        </pc:sldMkLst>
        <pc:spChg chg="mod ord">
          <ac:chgData name="Marina Daumas Carneiro (Student at CentraleSupelec)" userId="S::marina.daumas-carneiro@student-cs.fr::bd061ea4-7175-4e67-8958-ac722af1a876" providerId="AD" clId="Web-{660F30FF-78A4-B78C-3399-DFE75715B46E}" dt="2023-01-12T19:44:41.493" v="72"/>
          <ac:spMkLst>
            <pc:docMk/>
            <pc:sldMk cId="4235548751" sldId="279"/>
            <ac:spMk id="2" creationId="{8014D4B8-CAF7-E2FF-0F6E-666AF7B888BA}"/>
          </ac:spMkLst>
        </pc:spChg>
        <pc:spChg chg="add del mod">
          <ac:chgData name="Marina Daumas Carneiro (Student at CentraleSupelec)" userId="S::marina.daumas-carneiro@student-cs.fr::bd061ea4-7175-4e67-8958-ac722af1a876" providerId="AD" clId="Web-{660F30FF-78A4-B78C-3399-DFE75715B46E}" dt="2023-01-12T21:09:57.224" v="495"/>
          <ac:spMkLst>
            <pc:docMk/>
            <pc:sldMk cId="4235548751" sldId="279"/>
            <ac:spMk id="5" creationId="{7CED2EC7-1603-E4D5-31E9-B18FB7DB7414}"/>
          </ac:spMkLst>
        </pc:spChg>
        <pc:spChg chg="add del mod">
          <ac:chgData name="Marina Daumas Carneiro (Student at CentraleSupelec)" userId="S::marina.daumas-carneiro@student-cs.fr::bd061ea4-7175-4e67-8958-ac722af1a876" providerId="AD" clId="Web-{660F30FF-78A4-B78C-3399-DFE75715B46E}" dt="2023-01-12T21:15:09.550" v="508"/>
          <ac:spMkLst>
            <pc:docMk/>
            <pc:sldMk cId="4235548751" sldId="279"/>
            <ac:spMk id="8" creationId="{A694215D-F774-05FF-0FDA-9D29FFEA6409}"/>
          </ac:spMkLst>
        </pc:spChg>
        <pc:spChg chg="add del">
          <ac:chgData name="Marina Daumas Carneiro (Student at CentraleSupelec)" userId="S::marina.daumas-carneiro@student-cs.fr::bd061ea4-7175-4e67-8958-ac722af1a876" providerId="AD" clId="Web-{660F30FF-78A4-B78C-3399-DFE75715B46E}" dt="2023-01-12T19:44:41.493" v="72"/>
          <ac:spMkLst>
            <pc:docMk/>
            <pc:sldMk cId="4235548751" sldId="279"/>
            <ac:spMk id="13" creationId="{54B5B241-837D-4FC3-92DF-8E4678289E1E}"/>
          </ac:spMkLst>
        </pc:spChg>
        <pc:spChg chg="add del mod">
          <ac:chgData name="Marina Daumas Carneiro (Student at CentraleSupelec)" userId="S::marina.daumas-carneiro@student-cs.fr::bd061ea4-7175-4e67-8958-ac722af1a876" providerId="AD" clId="Web-{660F30FF-78A4-B78C-3399-DFE75715B46E}" dt="2023-01-12T21:58:05.374" v="552"/>
          <ac:spMkLst>
            <pc:docMk/>
            <pc:sldMk cId="4235548751" sldId="279"/>
            <ac:spMk id="16" creationId="{8C3E256D-140D-70EE-E729-87E8A5CCECB6}"/>
          </ac:spMkLst>
        </pc:spChg>
        <pc:picChg chg="add del mod">
          <ac:chgData name="Marina Daumas Carneiro (Student at CentraleSupelec)" userId="S::marina.daumas-carneiro@student-cs.fr::bd061ea4-7175-4e67-8958-ac722af1a876" providerId="AD" clId="Web-{660F30FF-78A4-B78C-3399-DFE75715B46E}" dt="2023-01-12T21:10:03.521" v="498"/>
          <ac:picMkLst>
            <pc:docMk/>
            <pc:sldMk cId="4235548751" sldId="279"/>
            <ac:picMk id="3" creationId="{4FF856CD-115F-FB08-65E7-CD361B3B3E28}"/>
          </ac:picMkLst>
        </pc:picChg>
        <pc:picChg chg="add del mod ord">
          <ac:chgData name="Marina Daumas Carneiro (Student at CentraleSupelec)" userId="S::marina.daumas-carneiro@student-cs.fr::bd061ea4-7175-4e67-8958-ac722af1a876" providerId="AD" clId="Web-{660F30FF-78A4-B78C-3399-DFE75715B46E}" dt="2023-01-12T21:14:50.815" v="507"/>
          <ac:picMkLst>
            <pc:docMk/>
            <pc:sldMk cId="4235548751" sldId="279"/>
            <ac:picMk id="6" creationId="{C7DF958C-EDDA-DA12-0942-FCDC577E8AB8}"/>
          </ac:picMkLst>
        </pc:picChg>
        <pc:picChg chg="del mod ord">
          <ac:chgData name="Marina Daumas Carneiro (Student at CentraleSupelec)" userId="S::marina.daumas-carneiro@student-cs.fr::bd061ea4-7175-4e67-8958-ac722af1a876" providerId="AD" clId="Web-{660F30FF-78A4-B78C-3399-DFE75715B46E}" dt="2023-01-12T21:07:19.704" v="493"/>
          <ac:picMkLst>
            <pc:docMk/>
            <pc:sldMk cId="4235548751" sldId="279"/>
            <ac:picMk id="9" creationId="{2AE8D6D5-DF50-D948-C55A-8932795591D3}"/>
          </ac:picMkLst>
        </pc:picChg>
        <pc:picChg chg="add del mod ord">
          <ac:chgData name="Marina Daumas Carneiro (Student at CentraleSupelec)" userId="S::marina.daumas-carneiro@student-cs.fr::bd061ea4-7175-4e67-8958-ac722af1a876" providerId="AD" clId="Web-{660F30FF-78A4-B78C-3399-DFE75715B46E}" dt="2023-01-12T21:15:33.097" v="513"/>
          <ac:picMkLst>
            <pc:docMk/>
            <pc:sldMk cId="4235548751" sldId="279"/>
            <ac:picMk id="10" creationId="{2FA02070-79A3-D70F-2936-1E29581D89EB}"/>
          </ac:picMkLst>
        </pc:picChg>
        <pc:picChg chg="add del mod">
          <ac:chgData name="Marina Daumas Carneiro (Student at CentraleSupelec)" userId="S::marina.daumas-carneiro@student-cs.fr::bd061ea4-7175-4e67-8958-ac722af1a876" providerId="AD" clId="Web-{660F30FF-78A4-B78C-3399-DFE75715B46E}" dt="2023-01-12T21:15:34.457" v="514"/>
          <ac:picMkLst>
            <pc:docMk/>
            <pc:sldMk cId="4235548751" sldId="279"/>
            <ac:picMk id="12" creationId="{64FE082E-E016-67F6-4CAE-B354F6E67E15}"/>
          </ac:picMkLst>
        </pc:picChg>
        <pc:picChg chg="add mod ord">
          <ac:chgData name="Marina Daumas Carneiro (Student at CentraleSupelec)" userId="S::marina.daumas-carneiro@student-cs.fr::bd061ea4-7175-4e67-8958-ac722af1a876" providerId="AD" clId="Web-{660F30FF-78A4-B78C-3399-DFE75715B46E}" dt="2023-01-12T21:58:12.843" v="554" actId="1076"/>
          <ac:picMkLst>
            <pc:docMk/>
            <pc:sldMk cId="4235548751" sldId="279"/>
            <ac:picMk id="17" creationId="{4EBB5510-859C-8A29-7429-98BECE155AB3}"/>
          </ac:picMkLst>
        </pc:picChg>
        <pc:cxnChg chg="add del">
          <ac:chgData name="Marina Daumas Carneiro (Student at CentraleSupelec)" userId="S::marina.daumas-carneiro@student-cs.fr::bd061ea4-7175-4e67-8958-ac722af1a876" providerId="AD" clId="Web-{660F30FF-78A4-B78C-3399-DFE75715B46E}" dt="2023-01-12T19:44:41.493" v="72"/>
          <ac:cxnSpMkLst>
            <pc:docMk/>
            <pc:sldMk cId="4235548751" sldId="279"/>
            <ac:cxnSpMk id="11" creationId="{D8689CE0-64D2-447C-9C1F-872D111D8AC3}"/>
          </ac:cxnSpMkLst>
        </pc:cxnChg>
        <pc:cxnChg chg="add del">
          <ac:chgData name="Marina Daumas Carneiro (Student at CentraleSupelec)" userId="S::marina.daumas-carneiro@student-cs.fr::bd061ea4-7175-4e67-8958-ac722af1a876" providerId="AD" clId="Web-{660F30FF-78A4-B78C-3399-DFE75715B46E}" dt="2023-01-12T19:44:41.493" v="72"/>
          <ac:cxnSpMkLst>
            <pc:docMk/>
            <pc:sldMk cId="4235548751" sldId="279"/>
            <ac:cxnSpMk id="15" creationId="{B0AA360F-DECB-4836-8FB6-22C4BC3FB02D}"/>
          </ac:cxnSpMkLst>
        </pc:cxnChg>
      </pc:sldChg>
      <pc:sldChg chg="addSp delSp modSp mod modClrScheme delDesignElem chgLayout">
        <pc:chgData name="Marina Daumas Carneiro (Student at CentraleSupelec)" userId="S::marina.daumas-carneiro@student-cs.fr::bd061ea4-7175-4e67-8958-ac722af1a876" providerId="AD" clId="Web-{660F30FF-78A4-B78C-3399-DFE75715B46E}" dt="2023-01-12T20:12:10.885" v="367" actId="20577"/>
        <pc:sldMkLst>
          <pc:docMk/>
          <pc:sldMk cId="2403394635" sldId="280"/>
        </pc:sldMkLst>
        <pc:spChg chg="mod ord">
          <ac:chgData name="Marina Daumas Carneiro (Student at CentraleSupelec)" userId="S::marina.daumas-carneiro@student-cs.fr::bd061ea4-7175-4e67-8958-ac722af1a876" providerId="AD" clId="Web-{660F30FF-78A4-B78C-3399-DFE75715B46E}" dt="2023-01-12T20:12:10.885" v="367" actId="20577"/>
          <ac:spMkLst>
            <pc:docMk/>
            <pc:sldMk cId="2403394635" sldId="280"/>
            <ac:spMk id="2" creationId="{B0500094-EC65-9BD8-2788-364905FB6872}"/>
          </ac:spMkLst>
        </pc:spChg>
        <pc:spChg chg="mod ord">
          <ac:chgData name="Marina Daumas Carneiro (Student at CentraleSupelec)" userId="S::marina.daumas-carneiro@student-cs.fr::bd061ea4-7175-4e67-8958-ac722af1a876" providerId="AD" clId="Web-{660F30FF-78A4-B78C-3399-DFE75715B46E}" dt="2023-01-12T20:11:18.790" v="347" actId="20577"/>
          <ac:spMkLst>
            <pc:docMk/>
            <pc:sldMk cId="2403394635" sldId="280"/>
            <ac:spMk id="3" creationId="{323C0095-C4BC-84ED-097D-3755E2DB100E}"/>
          </ac:spMkLst>
        </pc:spChg>
        <pc:spChg chg="add del mod ord">
          <ac:chgData name="Marina Daumas Carneiro (Student at CentraleSupelec)" userId="S::marina.daumas-carneiro@student-cs.fr::bd061ea4-7175-4e67-8958-ac722af1a876" providerId="AD" clId="Web-{660F30FF-78A4-B78C-3399-DFE75715B46E}" dt="2023-01-12T20:08:45.974" v="314"/>
          <ac:spMkLst>
            <pc:docMk/>
            <pc:sldMk cId="2403394635" sldId="280"/>
            <ac:spMk id="5" creationId="{66AB5FA9-490E-30AF-8081-3B509A51CA03}"/>
          </ac:spMkLst>
        </pc:spChg>
        <pc:spChg chg="add del">
          <ac:chgData name="Marina Daumas Carneiro (Student at CentraleSupelec)" userId="S::marina.daumas-carneiro@student-cs.fr::bd061ea4-7175-4e67-8958-ac722af1a876" providerId="AD" clId="Web-{660F30FF-78A4-B78C-3399-DFE75715B46E}" dt="2023-01-12T19:44:41.493" v="72"/>
          <ac:spMkLst>
            <pc:docMk/>
            <pc:sldMk cId="2403394635" sldId="280"/>
            <ac:spMk id="16" creationId="{902D1A37-7C2A-4258-95A8-919D781C6992}"/>
          </ac:spMkLst>
        </pc:spChg>
        <pc:picChg chg="mod">
          <ac:chgData name="Marina Daumas Carneiro (Student at CentraleSupelec)" userId="S::marina.daumas-carneiro@student-cs.fr::bd061ea4-7175-4e67-8958-ac722af1a876" providerId="AD" clId="Web-{660F30FF-78A4-B78C-3399-DFE75715B46E}" dt="2023-01-12T20:09:25.662" v="321" actId="1076"/>
          <ac:picMkLst>
            <pc:docMk/>
            <pc:sldMk cId="2403394635" sldId="280"/>
            <ac:picMk id="4" creationId="{3D2BB533-9B81-4B35-48B7-5B69E3CF7D61}"/>
          </ac:picMkLst>
        </pc:picChg>
        <pc:cxnChg chg="add del">
          <ac:chgData name="Marina Daumas Carneiro (Student at CentraleSupelec)" userId="S::marina.daumas-carneiro@student-cs.fr::bd061ea4-7175-4e67-8958-ac722af1a876" providerId="AD" clId="Web-{660F30FF-78A4-B78C-3399-DFE75715B46E}" dt="2023-01-12T19:44:41.493" v="72"/>
          <ac:cxnSpMkLst>
            <pc:docMk/>
            <pc:sldMk cId="2403394635" sldId="280"/>
            <ac:cxnSpMk id="18" creationId="{B0AA360F-DECB-4836-8FB6-22C4BC3FB02D}"/>
          </ac:cxnSpMkLst>
        </pc:cxnChg>
      </pc:sldChg>
      <pc:sldChg chg="addSp delSp modSp mod modClrScheme setClrOvrMap delDesignElem chgLayout">
        <pc:chgData name="Marina Daumas Carneiro (Student at CentraleSupelec)" userId="S::marina.daumas-carneiro@student-cs.fr::bd061ea4-7175-4e67-8958-ac722af1a876" providerId="AD" clId="Web-{660F30FF-78A4-B78C-3399-DFE75715B46E}" dt="2023-01-12T20:12:46.433" v="369"/>
        <pc:sldMkLst>
          <pc:docMk/>
          <pc:sldMk cId="3970129618" sldId="281"/>
        </pc:sldMkLst>
        <pc:spChg chg="mod ord">
          <ac:chgData name="Marina Daumas Carneiro (Student at CentraleSupelec)" userId="S::marina.daumas-carneiro@student-cs.fr::bd061ea4-7175-4e67-8958-ac722af1a876" providerId="AD" clId="Web-{660F30FF-78A4-B78C-3399-DFE75715B46E}" dt="2023-01-12T20:12:46.433" v="369"/>
          <ac:spMkLst>
            <pc:docMk/>
            <pc:sldMk cId="3970129618" sldId="281"/>
            <ac:spMk id="2" creationId="{A8D0BDA7-EDAF-17F2-46D4-53B5269D4D47}"/>
          </ac:spMkLst>
        </pc:spChg>
        <pc:spChg chg="mod">
          <ac:chgData name="Marina Daumas Carneiro (Student at CentraleSupelec)" userId="S::marina.daumas-carneiro@student-cs.fr::bd061ea4-7175-4e67-8958-ac722af1a876" providerId="AD" clId="Web-{660F30FF-78A4-B78C-3399-DFE75715B46E}" dt="2023-01-12T20:12:46.433" v="369"/>
          <ac:spMkLst>
            <pc:docMk/>
            <pc:sldMk cId="3970129618" sldId="281"/>
            <ac:spMk id="7" creationId="{E86883B3-95E1-CCC6-BA6F-237BD9389404}"/>
          </ac:spMkLst>
        </pc:spChg>
        <pc:spChg chg="add del">
          <ac:chgData name="Marina Daumas Carneiro (Student at CentraleSupelec)" userId="S::marina.daumas-carneiro@student-cs.fr::bd061ea4-7175-4e67-8958-ac722af1a876" providerId="AD" clId="Web-{660F30FF-78A4-B78C-3399-DFE75715B46E}" dt="2023-01-12T19:44:41.493" v="72"/>
          <ac:spMkLst>
            <pc:docMk/>
            <pc:sldMk cId="3970129618" sldId="281"/>
            <ac:spMk id="14" creationId="{54B5B241-837D-4FC3-92DF-8E4678289E1E}"/>
          </ac:spMkLst>
        </pc:spChg>
        <pc:spChg chg="add del">
          <ac:chgData name="Marina Daumas Carneiro (Student at CentraleSupelec)" userId="S::marina.daumas-carneiro@student-cs.fr::bd061ea4-7175-4e67-8958-ac722af1a876" providerId="AD" clId="Web-{660F30FF-78A4-B78C-3399-DFE75715B46E}" dt="2023-01-12T20:12:46.433" v="369"/>
          <ac:spMkLst>
            <pc:docMk/>
            <pc:sldMk cId="3970129618" sldId="281"/>
            <ac:spMk id="15" creationId="{7D2BFFD5-490F-4B45-91F2-6B826FBAD4E3}"/>
          </ac:spMkLst>
        </pc:spChg>
        <pc:picChg chg="del">
          <ac:chgData name="Marina Daumas Carneiro (Student at CentraleSupelec)" userId="S::marina.daumas-carneiro@student-cs.fr::bd061ea4-7175-4e67-8958-ac722af1a876" providerId="AD" clId="Web-{660F30FF-78A4-B78C-3399-DFE75715B46E}" dt="2023-01-12T20:09:55.741" v="322"/>
          <ac:picMkLst>
            <pc:docMk/>
            <pc:sldMk cId="3970129618" sldId="281"/>
            <ac:picMk id="8" creationId="{D3173E3D-03F5-BB48-9CF9-724BE1957E3E}"/>
          </ac:picMkLst>
        </pc:picChg>
        <pc:picChg chg="mod ord">
          <ac:chgData name="Marina Daumas Carneiro (Student at CentraleSupelec)" userId="S::marina.daumas-carneiro@student-cs.fr::bd061ea4-7175-4e67-8958-ac722af1a876" providerId="AD" clId="Web-{660F30FF-78A4-B78C-3399-DFE75715B46E}" dt="2023-01-12T20:12:46.433" v="369"/>
          <ac:picMkLst>
            <pc:docMk/>
            <pc:sldMk cId="3970129618" sldId="281"/>
            <ac:picMk id="10" creationId="{696744EB-71E0-840C-6357-966FBFD17EE5}"/>
          </ac:picMkLst>
        </pc:picChg>
        <pc:cxnChg chg="add del">
          <ac:chgData name="Marina Daumas Carneiro (Student at CentraleSupelec)" userId="S::marina.daumas-carneiro@student-cs.fr::bd061ea4-7175-4e67-8958-ac722af1a876" providerId="AD" clId="Web-{660F30FF-78A4-B78C-3399-DFE75715B46E}" dt="2023-01-12T19:44:41.493" v="72"/>
          <ac:cxnSpMkLst>
            <pc:docMk/>
            <pc:sldMk cId="3970129618" sldId="281"/>
            <ac:cxnSpMk id="12" creationId="{D8689CE0-64D2-447C-9C1F-872D111D8AC3}"/>
          </ac:cxnSpMkLst>
        </pc:cxnChg>
        <pc:cxnChg chg="add del">
          <ac:chgData name="Marina Daumas Carneiro (Student at CentraleSupelec)" userId="S::marina.daumas-carneiro@student-cs.fr::bd061ea4-7175-4e67-8958-ac722af1a876" providerId="AD" clId="Web-{660F30FF-78A4-B78C-3399-DFE75715B46E}" dt="2023-01-12T19:44:41.493" v="72"/>
          <ac:cxnSpMkLst>
            <pc:docMk/>
            <pc:sldMk cId="3970129618" sldId="281"/>
            <ac:cxnSpMk id="16" creationId="{B0AA360F-DECB-4836-8FB6-22C4BC3FB02D}"/>
          </ac:cxnSpMkLst>
        </pc:cxnChg>
        <pc:cxnChg chg="add del">
          <ac:chgData name="Marina Daumas Carneiro (Student at CentraleSupelec)" userId="S::marina.daumas-carneiro@student-cs.fr::bd061ea4-7175-4e67-8958-ac722af1a876" providerId="AD" clId="Web-{660F30FF-78A4-B78C-3399-DFE75715B46E}" dt="2023-01-12T20:12:46.433" v="369"/>
          <ac:cxnSpMkLst>
            <pc:docMk/>
            <pc:sldMk cId="3970129618" sldId="281"/>
            <ac:cxnSpMk id="17" creationId="{6C6CF9A5-BEA4-4284-A8B5-D033E5B4BE3F}"/>
          </ac:cxnSpMkLst>
        </pc:cxnChg>
      </pc:sldChg>
      <pc:sldChg chg="addSp delSp modSp mod ord modClrScheme delDesignElem chgLayout">
        <pc:chgData name="Marina Daumas Carneiro (Student at CentraleSupelec)" userId="S::marina.daumas-carneiro@student-cs.fr::bd061ea4-7175-4e67-8958-ac722af1a876" providerId="AD" clId="Web-{660F30FF-78A4-B78C-3399-DFE75715B46E}" dt="2023-01-12T22:42:44.094" v="787" actId="20577"/>
        <pc:sldMkLst>
          <pc:docMk/>
          <pc:sldMk cId="444336513" sldId="282"/>
        </pc:sldMkLst>
        <pc:spChg chg="del mod ord">
          <ac:chgData name="Marina Daumas Carneiro (Student at CentraleSupelec)" userId="S::marina.daumas-carneiro@student-cs.fr::bd061ea4-7175-4e67-8958-ac722af1a876" providerId="AD" clId="Web-{660F30FF-78A4-B78C-3399-DFE75715B46E}" dt="2023-01-12T20:20:14.198" v="416"/>
          <ac:spMkLst>
            <pc:docMk/>
            <pc:sldMk cId="444336513" sldId="282"/>
            <ac:spMk id="2" creationId="{A8D0BDA7-EDAF-17F2-46D4-53B5269D4D47}"/>
          </ac:spMkLst>
        </pc:spChg>
        <pc:spChg chg="del mod">
          <ac:chgData name="Marina Daumas Carneiro (Student at CentraleSupelec)" userId="S::marina.daumas-carneiro@student-cs.fr::bd061ea4-7175-4e67-8958-ac722af1a876" providerId="AD" clId="Web-{660F30FF-78A4-B78C-3399-DFE75715B46E}" dt="2023-01-12T22:22:52.856" v="570"/>
          <ac:spMkLst>
            <pc:docMk/>
            <pc:sldMk cId="444336513" sldId="282"/>
            <ac:spMk id="4" creationId="{4AB016AF-C58A-993A-1642-728EBCFD5692}"/>
          </ac:spMkLst>
        </pc:spChg>
        <pc:spChg chg="add mod">
          <ac:chgData name="Marina Daumas Carneiro (Student at CentraleSupelec)" userId="S::marina.daumas-carneiro@student-cs.fr::bd061ea4-7175-4e67-8958-ac722af1a876" providerId="AD" clId="Web-{660F30FF-78A4-B78C-3399-DFE75715B46E}" dt="2023-01-12T22:42:44.094" v="787" actId="20577"/>
          <ac:spMkLst>
            <pc:docMk/>
            <pc:sldMk cId="444336513" sldId="282"/>
            <ac:spMk id="6" creationId="{703742C4-6583-F8E6-19EA-792513B3AC78}"/>
          </ac:spMkLst>
        </pc:spChg>
        <pc:spChg chg="add mod">
          <ac:chgData name="Marina Daumas Carneiro (Student at CentraleSupelec)" userId="S::marina.daumas-carneiro@student-cs.fr::bd061ea4-7175-4e67-8958-ac722af1a876" providerId="AD" clId="Web-{660F30FF-78A4-B78C-3399-DFE75715B46E}" dt="2023-01-12T22:23:01.122" v="573" actId="1076"/>
          <ac:spMkLst>
            <pc:docMk/>
            <pc:sldMk cId="444336513" sldId="282"/>
            <ac:spMk id="11" creationId="{38BBB9D1-0DF4-9D08-CF52-5852EA4013BC}"/>
          </ac:spMkLst>
        </pc:spChg>
        <pc:spChg chg="add del">
          <ac:chgData name="Marina Daumas Carneiro (Student at CentraleSupelec)" userId="S::marina.daumas-carneiro@student-cs.fr::bd061ea4-7175-4e67-8958-ac722af1a876" providerId="AD" clId="Web-{660F30FF-78A4-B78C-3399-DFE75715B46E}" dt="2023-01-12T19:44:41.493" v="72"/>
          <ac:spMkLst>
            <pc:docMk/>
            <pc:sldMk cId="444336513" sldId="282"/>
            <ac:spMk id="14" creationId="{54B5B241-837D-4FC3-92DF-8E4678289E1E}"/>
          </ac:spMkLst>
        </pc:spChg>
        <pc:picChg chg="del">
          <ac:chgData name="Marina Daumas Carneiro (Student at CentraleSupelec)" userId="S::marina.daumas-carneiro@student-cs.fr::bd061ea4-7175-4e67-8958-ac722af1a876" providerId="AD" clId="Web-{660F30FF-78A4-B78C-3399-DFE75715B46E}" dt="2023-01-12T22:22:14.793" v="564"/>
          <ac:picMkLst>
            <pc:docMk/>
            <pc:sldMk cId="444336513" sldId="282"/>
            <ac:picMk id="3" creationId="{CAF4F4C4-D8B7-730A-E1C7-B162FF878746}"/>
          </ac:picMkLst>
        </pc:picChg>
        <pc:picChg chg="add del mod">
          <ac:chgData name="Marina Daumas Carneiro (Student at CentraleSupelec)" userId="S::marina.daumas-carneiro@student-cs.fr::bd061ea4-7175-4e67-8958-ac722af1a876" providerId="AD" clId="Web-{660F30FF-78A4-B78C-3399-DFE75715B46E}" dt="2023-01-12T22:21:44.682" v="558"/>
          <ac:picMkLst>
            <pc:docMk/>
            <pc:sldMk cId="444336513" sldId="282"/>
            <ac:picMk id="7" creationId="{E4B7411D-42F2-A649-A8C2-17B47C99D944}"/>
          </ac:picMkLst>
        </pc:picChg>
        <pc:picChg chg="add mod">
          <ac:chgData name="Marina Daumas Carneiro (Student at CentraleSupelec)" userId="S::marina.daumas-carneiro@student-cs.fr::bd061ea4-7175-4e67-8958-ac722af1a876" providerId="AD" clId="Web-{660F30FF-78A4-B78C-3399-DFE75715B46E}" dt="2023-01-12T22:23:06.872" v="575" actId="1076"/>
          <ac:picMkLst>
            <pc:docMk/>
            <pc:sldMk cId="444336513" sldId="282"/>
            <ac:picMk id="9" creationId="{26F88CA1-640E-2601-23B0-E5E58B65ADA8}"/>
          </ac:picMkLst>
        </pc:picChg>
        <pc:picChg chg="del">
          <ac:chgData name="Marina Daumas Carneiro (Student at CentraleSupelec)" userId="S::marina.daumas-carneiro@student-cs.fr::bd061ea4-7175-4e67-8958-ac722af1a876" providerId="AD" clId="Web-{660F30FF-78A4-B78C-3399-DFE75715B46E}" dt="2023-01-12T22:22:24.683" v="565"/>
          <ac:picMkLst>
            <pc:docMk/>
            <pc:sldMk cId="444336513" sldId="282"/>
            <ac:picMk id="10" creationId="{696744EB-71E0-840C-6357-966FBFD17EE5}"/>
          </ac:picMkLst>
        </pc:picChg>
        <pc:cxnChg chg="add del">
          <ac:chgData name="Marina Daumas Carneiro (Student at CentraleSupelec)" userId="S::marina.daumas-carneiro@student-cs.fr::bd061ea4-7175-4e67-8958-ac722af1a876" providerId="AD" clId="Web-{660F30FF-78A4-B78C-3399-DFE75715B46E}" dt="2023-01-12T19:44:41.493" v="72"/>
          <ac:cxnSpMkLst>
            <pc:docMk/>
            <pc:sldMk cId="444336513" sldId="282"/>
            <ac:cxnSpMk id="12" creationId="{D8689CE0-64D2-447C-9C1F-872D111D8AC3}"/>
          </ac:cxnSpMkLst>
        </pc:cxnChg>
        <pc:cxnChg chg="add del">
          <ac:chgData name="Marina Daumas Carneiro (Student at CentraleSupelec)" userId="S::marina.daumas-carneiro@student-cs.fr::bd061ea4-7175-4e67-8958-ac722af1a876" providerId="AD" clId="Web-{660F30FF-78A4-B78C-3399-DFE75715B46E}" dt="2023-01-12T19:44:41.493" v="72"/>
          <ac:cxnSpMkLst>
            <pc:docMk/>
            <pc:sldMk cId="444336513" sldId="282"/>
            <ac:cxnSpMk id="16" creationId="{B0AA360F-DECB-4836-8FB6-22C4BC3FB02D}"/>
          </ac:cxnSpMkLst>
        </pc:cxnChg>
      </pc:sldChg>
      <pc:sldChg chg="addSp delSp modSp mod setBg modClrScheme chgLayout">
        <pc:chgData name="Marina Daumas Carneiro (Student at CentraleSupelec)" userId="S::marina.daumas-carneiro@student-cs.fr::bd061ea4-7175-4e67-8958-ac722af1a876" providerId="AD" clId="Web-{660F30FF-78A4-B78C-3399-DFE75715B46E}" dt="2023-01-12T22:32:31.630" v="662" actId="20577"/>
        <pc:sldMkLst>
          <pc:docMk/>
          <pc:sldMk cId="2405402282" sldId="284"/>
        </pc:sldMkLst>
        <pc:spChg chg="del mod ord">
          <ac:chgData name="Marina Daumas Carneiro (Student at CentraleSupelec)" userId="S::marina.daumas-carneiro@student-cs.fr::bd061ea4-7175-4e67-8958-ac722af1a876" providerId="AD" clId="Web-{660F30FF-78A4-B78C-3399-DFE75715B46E}" dt="2023-01-12T21:31:10.747" v="525"/>
          <ac:spMkLst>
            <pc:docMk/>
            <pc:sldMk cId="2405402282" sldId="284"/>
            <ac:spMk id="2" creationId="{1E7BF4A0-8B4B-411F-9521-BA4E47CD238C}"/>
          </ac:spMkLst>
        </pc:spChg>
        <pc:spChg chg="del">
          <ac:chgData name="Marina Daumas Carneiro (Student at CentraleSupelec)" userId="S::marina.daumas-carneiro@student-cs.fr::bd061ea4-7175-4e67-8958-ac722af1a876" providerId="AD" clId="Web-{660F30FF-78A4-B78C-3399-DFE75715B46E}" dt="2023-01-12T14:39:04.839" v="20"/>
          <ac:spMkLst>
            <pc:docMk/>
            <pc:sldMk cId="2405402282" sldId="284"/>
            <ac:spMk id="3" creationId="{C09D9A62-3C73-0EFF-58A6-658B65C6E78E}"/>
          </ac:spMkLst>
        </pc:spChg>
        <pc:spChg chg="add mod">
          <ac:chgData name="Marina Daumas Carneiro (Student at CentraleSupelec)" userId="S::marina.daumas-carneiro@student-cs.fr::bd061ea4-7175-4e67-8958-ac722af1a876" providerId="AD" clId="Web-{660F30FF-78A4-B78C-3399-DFE75715B46E}" dt="2023-01-12T22:32:31.630" v="662" actId="20577"/>
          <ac:spMkLst>
            <pc:docMk/>
            <pc:sldMk cId="2405402282" sldId="284"/>
            <ac:spMk id="5" creationId="{03AE64C8-CCBF-5FB7-75FE-3F94CFF05592}"/>
          </ac:spMkLst>
        </pc:spChg>
        <pc:spChg chg="add del">
          <ac:chgData name="Marina Daumas Carneiro (Student at CentraleSupelec)" userId="S::marina.daumas-carneiro@student-cs.fr::bd061ea4-7175-4e67-8958-ac722af1a876" providerId="AD" clId="Web-{660F30FF-78A4-B78C-3399-DFE75715B46E}" dt="2023-01-12T14:39:14.824" v="22"/>
          <ac:spMkLst>
            <pc:docMk/>
            <pc:sldMk cId="2405402282" sldId="284"/>
            <ac:spMk id="11" creationId="{902D1A37-7C2A-4258-95A8-919D781C6992}"/>
          </ac:spMkLst>
        </pc:spChg>
        <pc:spChg chg="add del">
          <ac:chgData name="Marina Daumas Carneiro (Student at CentraleSupelec)" userId="S::marina.daumas-carneiro@student-cs.fr::bd061ea4-7175-4e67-8958-ac722af1a876" providerId="AD" clId="Web-{660F30FF-78A4-B78C-3399-DFE75715B46E}" dt="2023-01-12T14:39:24.981" v="24"/>
          <ac:spMkLst>
            <pc:docMk/>
            <pc:sldMk cId="2405402282" sldId="284"/>
            <ac:spMk id="16" creationId="{902D1A37-7C2A-4258-95A8-919D781C6992}"/>
          </ac:spMkLst>
        </pc:spChg>
        <pc:spChg chg="add del">
          <ac:chgData name="Marina Daumas Carneiro (Student at CentraleSupelec)" userId="S::marina.daumas-carneiro@student-cs.fr::bd061ea4-7175-4e67-8958-ac722af1a876" providerId="AD" clId="Web-{660F30FF-78A4-B78C-3399-DFE75715B46E}" dt="2023-01-12T14:39:28.043" v="26"/>
          <ac:spMkLst>
            <pc:docMk/>
            <pc:sldMk cId="2405402282" sldId="284"/>
            <ac:spMk id="20" creationId="{54B5B241-837D-4FC3-92DF-8E4678289E1E}"/>
          </ac:spMkLst>
        </pc:spChg>
        <pc:spChg chg="add del">
          <ac:chgData name="Marina Daumas Carneiro (Student at CentraleSupelec)" userId="S::marina.daumas-carneiro@student-cs.fr::bd061ea4-7175-4e67-8958-ac722af1a876" providerId="AD" clId="Web-{660F30FF-78A4-B78C-3399-DFE75715B46E}" dt="2023-01-12T14:39:46.872" v="54"/>
          <ac:spMkLst>
            <pc:docMk/>
            <pc:sldMk cId="2405402282" sldId="284"/>
            <ac:spMk id="24" creationId="{902D1A37-7C2A-4258-95A8-919D781C6992}"/>
          </ac:spMkLst>
        </pc:spChg>
        <pc:picChg chg="add mod">
          <ac:chgData name="Marina Daumas Carneiro (Student at CentraleSupelec)" userId="S::marina.daumas-carneiro@student-cs.fr::bd061ea4-7175-4e67-8958-ac722af1a876" providerId="AD" clId="Web-{660F30FF-78A4-B78C-3399-DFE75715B46E}" dt="2023-01-12T22:29:35.328" v="581" actId="1076"/>
          <ac:picMkLst>
            <pc:docMk/>
            <pc:sldMk cId="2405402282" sldId="284"/>
            <ac:picMk id="3" creationId="{99D30194-A94D-4CF3-B6AD-E42462B616AB}"/>
          </ac:picMkLst>
        </pc:picChg>
        <pc:picChg chg="add del mod">
          <ac:chgData name="Marina Daumas Carneiro (Student at CentraleSupelec)" userId="S::marina.daumas-carneiro@student-cs.fr::bd061ea4-7175-4e67-8958-ac722af1a876" providerId="AD" clId="Web-{660F30FF-78A4-B78C-3399-DFE75715B46E}" dt="2023-01-12T22:29:32.688" v="580"/>
          <ac:picMkLst>
            <pc:docMk/>
            <pc:sldMk cId="2405402282" sldId="284"/>
            <ac:picMk id="4" creationId="{28D01E4B-48FF-340F-44AF-F6ABE01CC38E}"/>
          </ac:picMkLst>
        </pc:picChg>
        <pc:cxnChg chg="add del">
          <ac:chgData name="Marina Daumas Carneiro (Student at CentraleSupelec)" userId="S::marina.daumas-carneiro@student-cs.fr::bd061ea4-7175-4e67-8958-ac722af1a876" providerId="AD" clId="Web-{660F30FF-78A4-B78C-3399-DFE75715B46E}" dt="2023-01-12T14:39:14.824" v="22"/>
          <ac:cxnSpMkLst>
            <pc:docMk/>
            <pc:sldMk cId="2405402282" sldId="284"/>
            <ac:cxnSpMk id="9" creationId="{D8689CE0-64D2-447C-9C1F-872D111D8AC3}"/>
          </ac:cxnSpMkLst>
        </pc:cxnChg>
        <pc:cxnChg chg="add del">
          <ac:chgData name="Marina Daumas Carneiro (Student at CentraleSupelec)" userId="S::marina.daumas-carneiro@student-cs.fr::bd061ea4-7175-4e67-8958-ac722af1a876" providerId="AD" clId="Web-{660F30FF-78A4-B78C-3399-DFE75715B46E}" dt="2023-01-12T14:39:14.824" v="22"/>
          <ac:cxnSpMkLst>
            <pc:docMk/>
            <pc:sldMk cId="2405402282" sldId="284"/>
            <ac:cxnSpMk id="13" creationId="{B0AA360F-DECB-4836-8FB6-22C4BC3FB02D}"/>
          </ac:cxnSpMkLst>
        </pc:cxnChg>
        <pc:cxnChg chg="add del">
          <ac:chgData name="Marina Daumas Carneiro (Student at CentraleSupelec)" userId="S::marina.daumas-carneiro@student-cs.fr::bd061ea4-7175-4e67-8958-ac722af1a876" providerId="AD" clId="Web-{660F30FF-78A4-B78C-3399-DFE75715B46E}" dt="2023-01-12T14:39:24.981" v="24"/>
          <ac:cxnSpMkLst>
            <pc:docMk/>
            <pc:sldMk cId="2405402282" sldId="284"/>
            <ac:cxnSpMk id="15" creationId="{D8689CE0-64D2-447C-9C1F-872D111D8AC3}"/>
          </ac:cxnSpMkLst>
        </pc:cxnChg>
        <pc:cxnChg chg="add del">
          <ac:chgData name="Marina Daumas Carneiro (Student at CentraleSupelec)" userId="S::marina.daumas-carneiro@student-cs.fr::bd061ea4-7175-4e67-8958-ac722af1a876" providerId="AD" clId="Web-{660F30FF-78A4-B78C-3399-DFE75715B46E}" dt="2023-01-12T14:39:24.981" v="24"/>
          <ac:cxnSpMkLst>
            <pc:docMk/>
            <pc:sldMk cId="2405402282" sldId="284"/>
            <ac:cxnSpMk id="17" creationId="{B0AA360F-DECB-4836-8FB6-22C4BC3FB02D}"/>
          </ac:cxnSpMkLst>
        </pc:cxnChg>
        <pc:cxnChg chg="add del">
          <ac:chgData name="Marina Daumas Carneiro (Student at CentraleSupelec)" userId="S::marina.daumas-carneiro@student-cs.fr::bd061ea4-7175-4e67-8958-ac722af1a876" providerId="AD" clId="Web-{660F30FF-78A4-B78C-3399-DFE75715B46E}" dt="2023-01-12T14:39:28.043" v="26"/>
          <ac:cxnSpMkLst>
            <pc:docMk/>
            <pc:sldMk cId="2405402282" sldId="284"/>
            <ac:cxnSpMk id="19" creationId="{D8689CE0-64D2-447C-9C1F-872D111D8AC3}"/>
          </ac:cxnSpMkLst>
        </pc:cxnChg>
        <pc:cxnChg chg="add del">
          <ac:chgData name="Marina Daumas Carneiro (Student at CentraleSupelec)" userId="S::marina.daumas-carneiro@student-cs.fr::bd061ea4-7175-4e67-8958-ac722af1a876" providerId="AD" clId="Web-{660F30FF-78A4-B78C-3399-DFE75715B46E}" dt="2023-01-12T14:39:28.043" v="26"/>
          <ac:cxnSpMkLst>
            <pc:docMk/>
            <pc:sldMk cId="2405402282" sldId="284"/>
            <ac:cxnSpMk id="21" creationId="{B0AA360F-DECB-4836-8FB6-22C4BC3FB02D}"/>
          </ac:cxnSpMkLst>
        </pc:cxnChg>
        <pc:cxnChg chg="add del">
          <ac:chgData name="Marina Daumas Carneiro (Student at CentraleSupelec)" userId="S::marina.daumas-carneiro@student-cs.fr::bd061ea4-7175-4e67-8958-ac722af1a876" providerId="AD" clId="Web-{660F30FF-78A4-B78C-3399-DFE75715B46E}" dt="2023-01-12T14:39:46.872" v="54"/>
          <ac:cxnSpMkLst>
            <pc:docMk/>
            <pc:sldMk cId="2405402282" sldId="284"/>
            <ac:cxnSpMk id="23" creationId="{D8689CE0-64D2-447C-9C1F-872D111D8AC3}"/>
          </ac:cxnSpMkLst>
        </pc:cxnChg>
        <pc:cxnChg chg="add del">
          <ac:chgData name="Marina Daumas Carneiro (Student at CentraleSupelec)" userId="S::marina.daumas-carneiro@student-cs.fr::bd061ea4-7175-4e67-8958-ac722af1a876" providerId="AD" clId="Web-{660F30FF-78A4-B78C-3399-DFE75715B46E}" dt="2023-01-12T14:39:46.872" v="54"/>
          <ac:cxnSpMkLst>
            <pc:docMk/>
            <pc:sldMk cId="2405402282" sldId="284"/>
            <ac:cxnSpMk id="25" creationId="{B0AA360F-DECB-4836-8FB6-22C4BC3FB02D}"/>
          </ac:cxnSpMkLst>
        </pc:cxnChg>
      </pc:sldChg>
      <pc:sldChg chg="new del">
        <pc:chgData name="Marina Daumas Carneiro (Student at CentraleSupelec)" userId="S::marina.daumas-carneiro@student-cs.fr::bd061ea4-7175-4e67-8958-ac722af1a876" providerId="AD" clId="Web-{660F30FF-78A4-B78C-3399-DFE75715B46E}" dt="2023-01-12T19:42:48.583" v="63"/>
        <pc:sldMkLst>
          <pc:docMk/>
          <pc:sldMk cId="3397544849" sldId="285"/>
        </pc:sldMkLst>
      </pc:sldChg>
      <pc:sldChg chg="new del">
        <pc:chgData name="Marina Daumas Carneiro (Student at CentraleSupelec)" userId="S::marina.daumas-carneiro@student-cs.fr::bd061ea4-7175-4e67-8958-ac722af1a876" providerId="AD" clId="Web-{660F30FF-78A4-B78C-3399-DFE75715B46E}" dt="2023-01-12T19:42:38.114" v="61"/>
        <pc:sldMkLst>
          <pc:docMk/>
          <pc:sldMk cId="3460306361" sldId="285"/>
        </pc:sldMkLst>
      </pc:sldChg>
      <pc:sldChg chg="modSp new">
        <pc:chgData name="Marina Daumas Carneiro (Student at CentraleSupelec)" userId="S::marina.daumas-carneiro@student-cs.fr::bd061ea4-7175-4e67-8958-ac722af1a876" providerId="AD" clId="Web-{660F30FF-78A4-B78C-3399-DFE75715B46E}" dt="2023-01-12T20:07:28.487" v="306" actId="20577"/>
        <pc:sldMkLst>
          <pc:docMk/>
          <pc:sldMk cId="4122774337" sldId="285"/>
        </pc:sldMkLst>
        <pc:spChg chg="mod">
          <ac:chgData name="Marina Daumas Carneiro (Student at CentraleSupelec)" userId="S::marina.daumas-carneiro@student-cs.fr::bd061ea4-7175-4e67-8958-ac722af1a876" providerId="AD" clId="Web-{660F30FF-78A4-B78C-3399-DFE75715B46E}" dt="2023-01-12T20:07:28.487" v="306" actId="20577"/>
          <ac:spMkLst>
            <pc:docMk/>
            <pc:sldMk cId="4122774337" sldId="285"/>
            <ac:spMk id="2" creationId="{E9B73E67-25CB-E26B-5381-241697F07FBA}"/>
          </ac:spMkLst>
        </pc:spChg>
      </pc:sldChg>
      <pc:sldChg chg="addSp delSp modSp new mod ord setBg setClrOvrMap">
        <pc:chgData name="Marina Daumas Carneiro (Student at CentraleSupelec)" userId="S::marina.daumas-carneiro@student-cs.fr::bd061ea4-7175-4e67-8958-ac722af1a876" providerId="AD" clId="Web-{660F30FF-78A4-B78C-3399-DFE75715B46E}" dt="2023-01-12T20:18:00.722" v="383" actId="20577"/>
        <pc:sldMkLst>
          <pc:docMk/>
          <pc:sldMk cId="2122386134" sldId="286"/>
        </pc:sldMkLst>
        <pc:spChg chg="mod">
          <ac:chgData name="Marina Daumas Carneiro (Student at CentraleSupelec)" userId="S::marina.daumas-carneiro@student-cs.fr::bd061ea4-7175-4e67-8958-ac722af1a876" providerId="AD" clId="Web-{660F30FF-78A4-B78C-3399-DFE75715B46E}" dt="2023-01-12T20:07:11.893" v="304"/>
          <ac:spMkLst>
            <pc:docMk/>
            <pc:sldMk cId="2122386134" sldId="286"/>
            <ac:spMk id="2" creationId="{466DABE3-6882-0D78-981D-DECCF050B066}"/>
          </ac:spMkLst>
        </pc:spChg>
        <pc:spChg chg="add del mod">
          <ac:chgData name="Marina Daumas Carneiro (Student at CentraleSupelec)" userId="S::marina.daumas-carneiro@student-cs.fr::bd061ea4-7175-4e67-8958-ac722af1a876" providerId="AD" clId="Web-{660F30FF-78A4-B78C-3399-DFE75715B46E}" dt="2023-01-12T20:07:11.893" v="304"/>
          <ac:spMkLst>
            <pc:docMk/>
            <pc:sldMk cId="2122386134" sldId="286"/>
            <ac:spMk id="3" creationId="{EDF34B58-68D6-BC98-F05F-B4985AE19CFD}"/>
          </ac:spMkLst>
        </pc:spChg>
        <pc:spChg chg="add del">
          <ac:chgData name="Marina Daumas Carneiro (Student at CentraleSupelec)" userId="S::marina.daumas-carneiro@student-cs.fr::bd061ea4-7175-4e67-8958-ac722af1a876" providerId="AD" clId="Web-{660F30FF-78A4-B78C-3399-DFE75715B46E}" dt="2023-01-12T20:06:44.111" v="293"/>
          <ac:spMkLst>
            <pc:docMk/>
            <pc:sldMk cId="2122386134" sldId="286"/>
            <ac:spMk id="8" creationId="{110524E9-E361-435E-93CC-D891398D1EE8}"/>
          </ac:spMkLst>
        </pc:spChg>
        <pc:spChg chg="add del">
          <ac:chgData name="Marina Daumas Carneiro (Student at CentraleSupelec)" userId="S::marina.daumas-carneiro@student-cs.fr::bd061ea4-7175-4e67-8958-ac722af1a876" providerId="AD" clId="Web-{660F30FF-78A4-B78C-3399-DFE75715B46E}" dt="2023-01-12T20:06:34.361" v="287"/>
          <ac:spMkLst>
            <pc:docMk/>
            <pc:sldMk cId="2122386134" sldId="286"/>
            <ac:spMk id="9" creationId="{8E7CFAA6-1DBB-43B0-BD82-2FB83CF4E4A4}"/>
          </ac:spMkLst>
        </pc:spChg>
        <pc:spChg chg="add del">
          <ac:chgData name="Marina Daumas Carneiro (Student at CentraleSupelec)" userId="S::marina.daumas-carneiro@student-cs.fr::bd061ea4-7175-4e67-8958-ac722af1a876" providerId="AD" clId="Web-{660F30FF-78A4-B78C-3399-DFE75715B46E}" dt="2023-01-12T20:06:44.111" v="293"/>
          <ac:spMkLst>
            <pc:docMk/>
            <pc:sldMk cId="2122386134" sldId="286"/>
            <ac:spMk id="10" creationId="{AD6F6937-3B5A-4391-9F37-58A571B362A9}"/>
          </ac:spMkLst>
        </pc:spChg>
        <pc:spChg chg="add del">
          <ac:chgData name="Marina Daumas Carneiro (Student at CentraleSupelec)" userId="S::marina.daumas-carneiro@student-cs.fr::bd061ea4-7175-4e67-8958-ac722af1a876" providerId="AD" clId="Web-{660F30FF-78A4-B78C-3399-DFE75715B46E}" dt="2023-01-12T20:06:44.111" v="293"/>
          <ac:spMkLst>
            <pc:docMk/>
            <pc:sldMk cId="2122386134" sldId="286"/>
            <ac:spMk id="12" creationId="{C962AC3C-FEB4-4C6A-8CA6-D570CD0098A9}"/>
          </ac:spMkLst>
        </pc:spChg>
        <pc:spChg chg="add del">
          <ac:chgData name="Marina Daumas Carneiro (Student at CentraleSupelec)" userId="S::marina.daumas-carneiro@student-cs.fr::bd061ea4-7175-4e67-8958-ac722af1a876" providerId="AD" clId="Web-{660F30FF-78A4-B78C-3399-DFE75715B46E}" dt="2023-01-12T20:06:41.361" v="291"/>
          <ac:spMkLst>
            <pc:docMk/>
            <pc:sldMk cId="2122386134" sldId="286"/>
            <ac:spMk id="13" creationId="{8E7CFAA6-1DBB-43B0-BD82-2FB83CF4E4A4}"/>
          </ac:spMkLst>
        </pc:spChg>
        <pc:spChg chg="add del">
          <ac:chgData name="Marina Daumas Carneiro (Student at CentraleSupelec)" userId="S::marina.daumas-carneiro@student-cs.fr::bd061ea4-7175-4e67-8958-ac722af1a876" providerId="AD" clId="Web-{660F30FF-78A4-B78C-3399-DFE75715B46E}" dt="2023-01-12T20:06:44.111" v="293"/>
          <ac:spMkLst>
            <pc:docMk/>
            <pc:sldMk cId="2122386134" sldId="286"/>
            <ac:spMk id="16" creationId="{EDF34B58-68D6-BC98-F05F-B4985AE19CFD}"/>
          </ac:spMkLst>
        </pc:spChg>
        <pc:spChg chg="add del">
          <ac:chgData name="Marina Daumas Carneiro (Student at CentraleSupelec)" userId="S::marina.daumas-carneiro@student-cs.fr::bd061ea4-7175-4e67-8958-ac722af1a876" providerId="AD" clId="Web-{660F30FF-78A4-B78C-3399-DFE75715B46E}" dt="2023-01-12T20:06:51.158" v="295"/>
          <ac:spMkLst>
            <pc:docMk/>
            <pc:sldMk cId="2122386134" sldId="286"/>
            <ac:spMk id="18" creationId="{B1CCD5EF-766D-43B9-A25D-19122E5FB181}"/>
          </ac:spMkLst>
        </pc:spChg>
        <pc:spChg chg="add del">
          <ac:chgData name="Marina Daumas Carneiro (Student at CentraleSupelec)" userId="S::marina.daumas-carneiro@student-cs.fr::bd061ea4-7175-4e67-8958-ac722af1a876" providerId="AD" clId="Web-{660F30FF-78A4-B78C-3399-DFE75715B46E}" dt="2023-01-12T20:06:51.158" v="295"/>
          <ac:spMkLst>
            <pc:docMk/>
            <pc:sldMk cId="2122386134" sldId="286"/>
            <ac:spMk id="19" creationId="{FD9699C9-77F1-4E33-A750-CB78C7EA29E6}"/>
          </ac:spMkLst>
        </pc:spChg>
        <pc:spChg chg="add del">
          <ac:chgData name="Marina Daumas Carneiro (Student at CentraleSupelec)" userId="S::marina.daumas-carneiro@student-cs.fr::bd061ea4-7175-4e67-8958-ac722af1a876" providerId="AD" clId="Web-{660F30FF-78A4-B78C-3399-DFE75715B46E}" dt="2023-01-12T20:06:51.158" v="295"/>
          <ac:spMkLst>
            <pc:docMk/>
            <pc:sldMk cId="2122386134" sldId="286"/>
            <ac:spMk id="20" creationId="{EDF34B58-68D6-BC98-F05F-B4985AE19CFD}"/>
          </ac:spMkLst>
        </pc:spChg>
        <pc:spChg chg="add del">
          <ac:chgData name="Marina Daumas Carneiro (Student at CentraleSupelec)" userId="S::marina.daumas-carneiro@student-cs.fr::bd061ea4-7175-4e67-8958-ac722af1a876" providerId="AD" clId="Web-{660F30FF-78A4-B78C-3399-DFE75715B46E}" dt="2023-01-12T20:07:01.127" v="299"/>
          <ac:spMkLst>
            <pc:docMk/>
            <pc:sldMk cId="2122386134" sldId="286"/>
            <ac:spMk id="24" creationId="{8E7CFAA6-1DBB-43B0-BD82-2FB83CF4E4A4}"/>
          </ac:spMkLst>
        </pc:spChg>
        <pc:spChg chg="add del">
          <ac:chgData name="Marina Daumas Carneiro (Student at CentraleSupelec)" userId="S::marina.daumas-carneiro@student-cs.fr::bd061ea4-7175-4e67-8958-ac722af1a876" providerId="AD" clId="Web-{660F30FF-78A4-B78C-3399-DFE75715B46E}" dt="2023-01-12T20:07:01.127" v="299"/>
          <ac:spMkLst>
            <pc:docMk/>
            <pc:sldMk cId="2122386134" sldId="286"/>
            <ac:spMk id="26" creationId="{EDF34B58-68D6-BC98-F05F-B4985AE19CFD}"/>
          </ac:spMkLst>
        </pc:spChg>
        <pc:spChg chg="add del">
          <ac:chgData name="Marina Daumas Carneiro (Student at CentraleSupelec)" userId="S::marina.daumas-carneiro@student-cs.fr::bd061ea4-7175-4e67-8958-ac722af1a876" providerId="AD" clId="Web-{660F30FF-78A4-B78C-3399-DFE75715B46E}" dt="2023-01-12T20:07:06.471" v="301"/>
          <ac:spMkLst>
            <pc:docMk/>
            <pc:sldMk cId="2122386134" sldId="286"/>
            <ac:spMk id="28" creationId="{EC090937-65B6-4E69-8A51-DC43F550C236}"/>
          </ac:spMkLst>
        </pc:spChg>
        <pc:spChg chg="add del">
          <ac:chgData name="Marina Daumas Carneiro (Student at CentraleSupelec)" userId="S::marina.daumas-carneiro@student-cs.fr::bd061ea4-7175-4e67-8958-ac722af1a876" providerId="AD" clId="Web-{660F30FF-78A4-B78C-3399-DFE75715B46E}" dt="2023-01-12T20:07:06.471" v="301"/>
          <ac:spMkLst>
            <pc:docMk/>
            <pc:sldMk cId="2122386134" sldId="286"/>
            <ac:spMk id="29" creationId="{18EF8026-88C8-40AD-89D3-AB638002A6D1}"/>
          </ac:spMkLst>
        </pc:spChg>
        <pc:spChg chg="add del">
          <ac:chgData name="Marina Daumas Carneiro (Student at CentraleSupelec)" userId="S::marina.daumas-carneiro@student-cs.fr::bd061ea4-7175-4e67-8958-ac722af1a876" providerId="AD" clId="Web-{660F30FF-78A4-B78C-3399-DFE75715B46E}" dt="2023-01-12T20:07:06.471" v="301"/>
          <ac:spMkLst>
            <pc:docMk/>
            <pc:sldMk cId="2122386134" sldId="286"/>
            <ac:spMk id="30" creationId="{EDF34B58-68D6-BC98-F05F-B4985AE19CFD}"/>
          </ac:spMkLst>
        </pc:spChg>
        <pc:spChg chg="add del">
          <ac:chgData name="Marina Daumas Carneiro (Student at CentraleSupelec)" userId="S::marina.daumas-carneiro@student-cs.fr::bd061ea4-7175-4e67-8958-ac722af1a876" providerId="AD" clId="Web-{660F30FF-78A4-B78C-3399-DFE75715B46E}" dt="2023-01-12T20:07:11.893" v="303"/>
          <ac:spMkLst>
            <pc:docMk/>
            <pc:sldMk cId="2122386134" sldId="286"/>
            <ac:spMk id="32" creationId="{888FA52F-675E-4661-BA16-455C93943049}"/>
          </ac:spMkLst>
        </pc:spChg>
        <pc:spChg chg="add del">
          <ac:chgData name="Marina Daumas Carneiro (Student at CentraleSupelec)" userId="S::marina.daumas-carneiro@student-cs.fr::bd061ea4-7175-4e67-8958-ac722af1a876" providerId="AD" clId="Web-{660F30FF-78A4-B78C-3399-DFE75715B46E}" dt="2023-01-12T20:07:11.893" v="303"/>
          <ac:spMkLst>
            <pc:docMk/>
            <pc:sldMk cId="2122386134" sldId="286"/>
            <ac:spMk id="34" creationId="{EDF34B58-68D6-BC98-F05F-B4985AE19CFD}"/>
          </ac:spMkLst>
        </pc:spChg>
        <pc:spChg chg="add">
          <ac:chgData name="Marina Daumas Carneiro (Student at CentraleSupelec)" userId="S::marina.daumas-carneiro@student-cs.fr::bd061ea4-7175-4e67-8958-ac722af1a876" providerId="AD" clId="Web-{660F30FF-78A4-B78C-3399-DFE75715B46E}" dt="2023-01-12T20:07:11.893" v="304"/>
          <ac:spMkLst>
            <pc:docMk/>
            <pc:sldMk cId="2122386134" sldId="286"/>
            <ac:spMk id="36" creationId="{AD6F6937-3B5A-4391-9F37-58A571B362A9}"/>
          </ac:spMkLst>
        </pc:spChg>
        <pc:spChg chg="add mod">
          <ac:chgData name="Marina Daumas Carneiro (Student at CentraleSupelec)" userId="S::marina.daumas-carneiro@student-cs.fr::bd061ea4-7175-4e67-8958-ac722af1a876" providerId="AD" clId="Web-{660F30FF-78A4-B78C-3399-DFE75715B46E}" dt="2023-01-12T20:18:00.722" v="383" actId="20577"/>
          <ac:spMkLst>
            <pc:docMk/>
            <pc:sldMk cId="2122386134" sldId="286"/>
            <ac:spMk id="37" creationId="{EDF34B58-68D6-BC98-F05F-B4985AE19CFD}"/>
          </ac:spMkLst>
        </pc:spChg>
        <pc:graphicFrameChg chg="add del">
          <ac:chgData name="Marina Daumas Carneiro (Student at CentraleSupelec)" userId="S::marina.daumas-carneiro@student-cs.fr::bd061ea4-7175-4e67-8958-ac722af1a876" providerId="AD" clId="Web-{660F30FF-78A4-B78C-3399-DFE75715B46E}" dt="2023-01-12T20:06:34.361" v="287"/>
          <ac:graphicFrameMkLst>
            <pc:docMk/>
            <pc:sldMk cId="2122386134" sldId="286"/>
            <ac:graphicFrameMk id="5" creationId="{A7BF7AD8-FD28-F4E0-9F42-714F84D46B91}"/>
          </ac:graphicFrameMkLst>
        </pc:graphicFrameChg>
        <pc:graphicFrameChg chg="add del">
          <ac:chgData name="Marina Daumas Carneiro (Student at CentraleSupelec)" userId="S::marina.daumas-carneiro@student-cs.fr::bd061ea4-7175-4e67-8958-ac722af1a876" providerId="AD" clId="Web-{660F30FF-78A4-B78C-3399-DFE75715B46E}" dt="2023-01-12T20:06:36.955" v="289"/>
          <ac:graphicFrameMkLst>
            <pc:docMk/>
            <pc:sldMk cId="2122386134" sldId="286"/>
            <ac:graphicFrameMk id="11" creationId="{B10A6FA3-AA08-7550-0F85-9F9C38DA4693}"/>
          </ac:graphicFrameMkLst>
        </pc:graphicFrameChg>
        <pc:graphicFrameChg chg="add del">
          <ac:chgData name="Marina Daumas Carneiro (Student at CentraleSupelec)" userId="S::marina.daumas-carneiro@student-cs.fr::bd061ea4-7175-4e67-8958-ac722af1a876" providerId="AD" clId="Web-{660F30FF-78A4-B78C-3399-DFE75715B46E}" dt="2023-01-12T20:06:41.361" v="291"/>
          <ac:graphicFrameMkLst>
            <pc:docMk/>
            <pc:sldMk cId="2122386134" sldId="286"/>
            <ac:graphicFrameMk id="14" creationId="{A7BF7AD8-FD28-F4E0-9F42-714F84D46B91}"/>
          </ac:graphicFrameMkLst>
        </pc:graphicFrameChg>
        <pc:graphicFrameChg chg="add del">
          <ac:chgData name="Marina Daumas Carneiro (Student at CentraleSupelec)" userId="S::marina.daumas-carneiro@student-cs.fr::bd061ea4-7175-4e67-8958-ac722af1a876" providerId="AD" clId="Web-{660F30FF-78A4-B78C-3399-DFE75715B46E}" dt="2023-01-12T20:06:58.158" v="297"/>
          <ac:graphicFrameMkLst>
            <pc:docMk/>
            <pc:sldMk cId="2122386134" sldId="286"/>
            <ac:graphicFrameMk id="22" creationId="{F5BED24A-FB97-51C9-2F4B-7D2CD5B9B612}"/>
          </ac:graphicFrameMkLst>
        </pc:graphicFrameChg>
        <pc:cxnChg chg="add del">
          <ac:chgData name="Marina Daumas Carneiro (Student at CentraleSupelec)" userId="S::marina.daumas-carneiro@student-cs.fr::bd061ea4-7175-4e67-8958-ac722af1a876" providerId="AD" clId="Web-{660F30FF-78A4-B78C-3399-DFE75715B46E}" dt="2023-01-12T20:07:01.127" v="299"/>
          <ac:cxnSpMkLst>
            <pc:docMk/>
            <pc:sldMk cId="2122386134" sldId="286"/>
            <ac:cxnSpMk id="25" creationId="{9E13708B-D2E3-41E3-BD49-F910056473ED}"/>
          </ac:cxnSpMkLst>
        </pc:cxnChg>
        <pc:cxnChg chg="add del">
          <ac:chgData name="Marina Daumas Carneiro (Student at CentraleSupelec)" userId="S::marina.daumas-carneiro@student-cs.fr::bd061ea4-7175-4e67-8958-ac722af1a876" providerId="AD" clId="Web-{660F30FF-78A4-B78C-3399-DFE75715B46E}" dt="2023-01-12T20:07:11.893" v="303"/>
          <ac:cxnSpMkLst>
            <pc:docMk/>
            <pc:sldMk cId="2122386134" sldId="286"/>
            <ac:cxnSpMk id="33" creationId="{07BC4E14-913C-46C0-ABF7-BDDAEC08A367}"/>
          </ac:cxnSpMkLst>
        </pc:cxnChg>
      </pc:sldChg>
      <pc:sldChg chg="addSp modSp new">
        <pc:chgData name="Marina Daumas Carneiro (Student at CentraleSupelec)" userId="S::marina.daumas-carneiro@student-cs.fr::bd061ea4-7175-4e67-8958-ac722af1a876" providerId="AD" clId="Web-{660F30FF-78A4-B78C-3399-DFE75715B46E}" dt="2023-01-12T22:48:44.122" v="957" actId="20577"/>
        <pc:sldMkLst>
          <pc:docMk/>
          <pc:sldMk cId="745272081" sldId="287"/>
        </pc:sldMkLst>
        <pc:spChg chg="mod">
          <ac:chgData name="Marina Daumas Carneiro (Student at CentraleSupelec)" userId="S::marina.daumas-carneiro@student-cs.fr::bd061ea4-7175-4e67-8958-ac722af1a876" providerId="AD" clId="Web-{660F30FF-78A4-B78C-3399-DFE75715B46E}" dt="2023-01-12T22:38:42.025" v="746" actId="20577"/>
          <ac:spMkLst>
            <pc:docMk/>
            <pc:sldMk cId="745272081" sldId="287"/>
            <ac:spMk id="2" creationId="{95881181-8DAC-BD99-ED3C-AC1AE8FDD8BB}"/>
          </ac:spMkLst>
        </pc:spChg>
        <pc:spChg chg="mod">
          <ac:chgData name="Marina Daumas Carneiro (Student at CentraleSupelec)" userId="S::marina.daumas-carneiro@student-cs.fr::bd061ea4-7175-4e67-8958-ac722af1a876" providerId="AD" clId="Web-{660F30FF-78A4-B78C-3399-DFE75715B46E}" dt="2023-01-12T20:04:21.982" v="270" actId="20577"/>
          <ac:spMkLst>
            <pc:docMk/>
            <pc:sldMk cId="745272081" sldId="287"/>
            <ac:spMk id="3" creationId="{CD418876-CEEA-1B67-2006-1DD17F0D86B3}"/>
          </ac:spMkLst>
        </pc:spChg>
        <pc:spChg chg="mod">
          <ac:chgData name="Marina Daumas Carneiro (Student at CentraleSupelec)" userId="S::marina.daumas-carneiro@student-cs.fr::bd061ea4-7175-4e67-8958-ac722af1a876" providerId="AD" clId="Web-{660F30FF-78A4-B78C-3399-DFE75715B46E}" dt="2023-01-12T20:04:21.107" v="269" actId="20577"/>
          <ac:spMkLst>
            <pc:docMk/>
            <pc:sldMk cId="745272081" sldId="287"/>
            <ac:spMk id="4" creationId="{084D38F8-8D80-1772-BC80-E5D2E5A89C1F}"/>
          </ac:spMkLst>
        </pc:spChg>
        <pc:spChg chg="add mod">
          <ac:chgData name="Marina Daumas Carneiro (Student at CentraleSupelec)" userId="S::marina.daumas-carneiro@student-cs.fr::bd061ea4-7175-4e67-8958-ac722af1a876" providerId="AD" clId="Web-{660F30FF-78A4-B78C-3399-DFE75715B46E}" dt="2023-01-12T22:48:44.122" v="957" actId="20577"/>
          <ac:spMkLst>
            <pc:docMk/>
            <pc:sldMk cId="745272081" sldId="287"/>
            <ac:spMk id="5" creationId="{2173F194-E015-635D-E610-E7EB970CF953}"/>
          </ac:spMkLst>
        </pc:spChg>
      </pc:sldChg>
      <pc:sldChg chg="modSp new">
        <pc:chgData name="Marina Daumas Carneiro (Student at CentraleSupelec)" userId="S::marina.daumas-carneiro@student-cs.fr::bd061ea4-7175-4e67-8958-ac722af1a876" providerId="AD" clId="Web-{660F30FF-78A4-B78C-3399-DFE75715B46E}" dt="2023-01-12T20:19:38.635" v="400" actId="20577"/>
        <pc:sldMkLst>
          <pc:docMk/>
          <pc:sldMk cId="2455882941" sldId="288"/>
        </pc:sldMkLst>
        <pc:spChg chg="mod">
          <ac:chgData name="Marina Daumas Carneiro (Student at CentraleSupelec)" userId="S::marina.daumas-carneiro@student-cs.fr::bd061ea4-7175-4e67-8958-ac722af1a876" providerId="AD" clId="Web-{660F30FF-78A4-B78C-3399-DFE75715B46E}" dt="2023-01-12T20:19:21.603" v="397" actId="20577"/>
          <ac:spMkLst>
            <pc:docMk/>
            <pc:sldMk cId="2455882941" sldId="288"/>
            <ac:spMk id="2" creationId="{6DBA34F1-B2D6-0818-52B1-8F9F9B0CD7C1}"/>
          </ac:spMkLst>
        </pc:spChg>
        <pc:spChg chg="mod">
          <ac:chgData name="Marina Daumas Carneiro (Student at CentraleSupelec)" userId="S::marina.daumas-carneiro@student-cs.fr::bd061ea4-7175-4e67-8958-ac722af1a876" providerId="AD" clId="Web-{660F30FF-78A4-B78C-3399-DFE75715B46E}" dt="2023-01-12T20:19:38.635" v="400" actId="20577"/>
          <ac:spMkLst>
            <pc:docMk/>
            <pc:sldMk cId="2455882941" sldId="288"/>
            <ac:spMk id="3" creationId="{289E6558-EEF8-8108-C9BF-E9084788C2A4}"/>
          </ac:spMkLst>
        </pc:spChg>
      </pc:sldChg>
      <pc:sldChg chg="new del">
        <pc:chgData name="Marina Daumas Carneiro (Student at CentraleSupelec)" userId="S::marina.daumas-carneiro@student-cs.fr::bd061ea4-7175-4e67-8958-ac722af1a876" providerId="AD" clId="Web-{660F30FF-78A4-B78C-3399-DFE75715B46E}" dt="2023-01-12T21:57:41.295" v="550"/>
        <pc:sldMkLst>
          <pc:docMk/>
          <pc:sldMk cId="867585529" sldId="289"/>
        </pc:sldMkLst>
      </pc:sldChg>
      <pc:sldChg chg="new">
        <pc:chgData name="Marina Daumas Carneiro (Student at CentraleSupelec)" userId="S::marina.daumas-carneiro@student-cs.fr::bd061ea4-7175-4e67-8958-ac722af1a876" providerId="AD" clId="Web-{660F30FF-78A4-B78C-3399-DFE75715B46E}" dt="2023-01-12T20:58:13.971" v="432"/>
        <pc:sldMkLst>
          <pc:docMk/>
          <pc:sldMk cId="2086723193" sldId="290"/>
        </pc:sldMkLst>
      </pc:sldChg>
      <pc:sldChg chg="addSp delSp modSp new mod modClrScheme chgLayout">
        <pc:chgData name="Marina Daumas Carneiro (Student at CentraleSupelec)" userId="S::marina.daumas-carneiro@student-cs.fr::bd061ea4-7175-4e67-8958-ac722af1a876" providerId="AD" clId="Web-{660F30FF-78A4-B78C-3399-DFE75715B46E}" dt="2023-01-12T22:48:54.560" v="958" actId="20577"/>
        <pc:sldMkLst>
          <pc:docMk/>
          <pc:sldMk cId="1043058540" sldId="291"/>
        </pc:sldMkLst>
        <pc:spChg chg="mod ord">
          <ac:chgData name="Marina Daumas Carneiro (Student at CentraleSupelec)" userId="S::marina.daumas-carneiro@student-cs.fr::bd061ea4-7175-4e67-8958-ac722af1a876" providerId="AD" clId="Web-{660F30FF-78A4-B78C-3399-DFE75715B46E}" dt="2023-01-12T22:43:25.111" v="801" actId="20577"/>
          <ac:spMkLst>
            <pc:docMk/>
            <pc:sldMk cId="1043058540" sldId="291"/>
            <ac:spMk id="2" creationId="{DC680883-F5CC-2CDB-36C8-16818E10C8F8}"/>
          </ac:spMkLst>
        </pc:spChg>
        <pc:spChg chg="del">
          <ac:chgData name="Marina Daumas Carneiro (Student at CentraleSupelec)" userId="S::marina.daumas-carneiro@student-cs.fr::bd061ea4-7175-4e67-8958-ac722af1a876" providerId="AD" clId="Web-{660F30FF-78A4-B78C-3399-DFE75715B46E}" dt="2023-01-12T22:43:11.032" v="788"/>
          <ac:spMkLst>
            <pc:docMk/>
            <pc:sldMk cId="1043058540" sldId="291"/>
            <ac:spMk id="3" creationId="{73C76774-B0AE-1DF3-9E0A-816AA934C5FC}"/>
          </ac:spMkLst>
        </pc:spChg>
        <pc:spChg chg="del mod ord">
          <ac:chgData name="Marina Daumas Carneiro (Student at CentraleSupelec)" userId="S::marina.daumas-carneiro@student-cs.fr::bd061ea4-7175-4e67-8958-ac722af1a876" providerId="AD" clId="Web-{660F30FF-78A4-B78C-3399-DFE75715B46E}" dt="2023-01-12T22:43:46.346" v="802"/>
          <ac:spMkLst>
            <pc:docMk/>
            <pc:sldMk cId="1043058540" sldId="291"/>
            <ac:spMk id="4" creationId="{4CF386F0-9397-116A-D2E3-BEF30890D4E8}"/>
          </ac:spMkLst>
        </pc:spChg>
        <pc:spChg chg="del">
          <ac:chgData name="Marina Daumas Carneiro (Student at CentraleSupelec)" userId="S::marina.daumas-carneiro@student-cs.fr::bd061ea4-7175-4e67-8958-ac722af1a876" providerId="AD" clId="Web-{660F30FF-78A4-B78C-3399-DFE75715B46E}" dt="2023-01-12T22:43:11.032" v="788"/>
          <ac:spMkLst>
            <pc:docMk/>
            <pc:sldMk cId="1043058540" sldId="291"/>
            <ac:spMk id="5" creationId="{9EAB50CB-8DB0-D4C6-51E7-46D64B5F10C6}"/>
          </ac:spMkLst>
        </pc:spChg>
        <pc:spChg chg="del">
          <ac:chgData name="Marina Daumas Carneiro (Student at CentraleSupelec)" userId="S::marina.daumas-carneiro@student-cs.fr::bd061ea4-7175-4e67-8958-ac722af1a876" providerId="AD" clId="Web-{660F30FF-78A4-B78C-3399-DFE75715B46E}" dt="2023-01-12T22:43:11.032" v="788"/>
          <ac:spMkLst>
            <pc:docMk/>
            <pc:sldMk cId="1043058540" sldId="291"/>
            <ac:spMk id="6" creationId="{3549005D-CAF0-1842-609B-33AEDB31E399}"/>
          </ac:spMkLst>
        </pc:spChg>
        <pc:spChg chg="add mod">
          <ac:chgData name="Marina Daumas Carneiro (Student at CentraleSupelec)" userId="S::marina.daumas-carneiro@student-cs.fr::bd061ea4-7175-4e67-8958-ac722af1a876" providerId="AD" clId="Web-{660F30FF-78A4-B78C-3399-DFE75715B46E}" dt="2023-01-12T22:48:54.560" v="958" actId="20577"/>
          <ac:spMkLst>
            <pc:docMk/>
            <pc:sldMk cId="1043058540" sldId="291"/>
            <ac:spMk id="8" creationId="{DE76955E-43AC-FEB0-77E9-8031279F7E6E}"/>
          </ac:spMkLst>
        </pc:spChg>
        <pc:graphicFrameChg chg="add mod ord modGraphic">
          <ac:chgData name="Marina Daumas Carneiro (Student at CentraleSupelec)" userId="S::marina.daumas-carneiro@student-cs.fr::bd061ea4-7175-4e67-8958-ac722af1a876" providerId="AD" clId="Web-{660F30FF-78A4-B78C-3399-DFE75715B46E}" dt="2023-01-12T22:46:52.838" v="947"/>
          <ac:graphicFrameMkLst>
            <pc:docMk/>
            <pc:sldMk cId="1043058540" sldId="291"/>
            <ac:graphicFrameMk id="7" creationId="{8B00E555-38FF-2083-C191-F4672DA33EED}"/>
          </ac:graphicFrameMkLst>
        </pc:graphicFrameChg>
      </pc:sldChg>
      <pc:sldChg chg="modSp new">
        <pc:chgData name="Marina Daumas Carneiro (Student at CentraleSupelec)" userId="S::marina.daumas-carneiro@student-cs.fr::bd061ea4-7175-4e67-8958-ac722af1a876" providerId="AD" clId="Web-{660F30FF-78A4-B78C-3399-DFE75715B46E}" dt="2023-01-12T21:02:08.368" v="443" actId="20577"/>
        <pc:sldMkLst>
          <pc:docMk/>
          <pc:sldMk cId="1599355996" sldId="292"/>
        </pc:sldMkLst>
        <pc:spChg chg="mod">
          <ac:chgData name="Marina Daumas Carneiro (Student at CentraleSupelec)" userId="S::marina.daumas-carneiro@student-cs.fr::bd061ea4-7175-4e67-8958-ac722af1a876" providerId="AD" clId="Web-{660F30FF-78A4-B78C-3399-DFE75715B46E}" dt="2023-01-12T21:02:08.368" v="443" actId="20577"/>
          <ac:spMkLst>
            <pc:docMk/>
            <pc:sldMk cId="1599355996" sldId="292"/>
            <ac:spMk id="2" creationId="{B525C0AB-A868-6255-7C27-3BB3A5ED98EE}"/>
          </ac:spMkLst>
        </pc:spChg>
      </pc:sldChg>
      <pc:sldChg chg="add del replId">
        <pc:chgData name="Marina Daumas Carneiro (Student at CentraleSupelec)" userId="S::marina.daumas-carneiro@student-cs.fr::bd061ea4-7175-4e67-8958-ac722af1a876" providerId="AD" clId="Web-{660F30FF-78A4-B78C-3399-DFE75715B46E}" dt="2023-01-12T22:21:58.308" v="560"/>
        <pc:sldMkLst>
          <pc:docMk/>
          <pc:sldMk cId="1380023216" sldId="293"/>
        </pc:sldMkLst>
      </pc:sldChg>
      <pc:sldChg chg="addSp delSp modSp new">
        <pc:chgData name="Marina Daumas Carneiro (Student at CentraleSupelec)" userId="S::marina.daumas-carneiro@student-cs.fr::bd061ea4-7175-4e67-8958-ac722af1a876" providerId="AD" clId="Web-{660F30FF-78A4-B78C-3399-DFE75715B46E}" dt="2023-01-12T22:42:04.390" v="781" actId="20577"/>
        <pc:sldMkLst>
          <pc:docMk/>
          <pc:sldMk cId="3621135258" sldId="293"/>
        </pc:sldMkLst>
        <pc:spChg chg="mod">
          <ac:chgData name="Marina Daumas Carneiro (Student at CentraleSupelec)" userId="S::marina.daumas-carneiro@student-cs.fr::bd061ea4-7175-4e67-8958-ac722af1a876" providerId="AD" clId="Web-{660F30FF-78A4-B78C-3399-DFE75715B46E}" dt="2023-01-12T22:42:04.390" v="781" actId="20577"/>
          <ac:spMkLst>
            <pc:docMk/>
            <pc:sldMk cId="3621135258" sldId="293"/>
            <ac:spMk id="2" creationId="{995D0FE9-C459-25EB-C624-D4289F85C176}"/>
          </ac:spMkLst>
        </pc:spChg>
        <pc:spChg chg="del">
          <ac:chgData name="Marina Daumas Carneiro (Student at CentraleSupelec)" userId="S::marina.daumas-carneiro@student-cs.fr::bd061ea4-7175-4e67-8958-ac722af1a876" providerId="AD" clId="Web-{660F30FF-78A4-B78C-3399-DFE75715B46E}" dt="2023-01-12T22:41:59.999" v="780"/>
          <ac:spMkLst>
            <pc:docMk/>
            <pc:sldMk cId="3621135258" sldId="293"/>
            <ac:spMk id="3" creationId="{FE992FBE-3978-885C-F088-CC98657B90D8}"/>
          </ac:spMkLst>
        </pc:spChg>
        <pc:spChg chg="del">
          <ac:chgData name="Marina Daumas Carneiro (Student at CentraleSupelec)" userId="S::marina.daumas-carneiro@student-cs.fr::bd061ea4-7175-4e67-8958-ac722af1a876" providerId="AD" clId="Web-{660F30FF-78A4-B78C-3399-DFE75715B46E}" dt="2023-01-12T22:41:03.029" v="767"/>
          <ac:spMkLst>
            <pc:docMk/>
            <pc:sldMk cId="3621135258" sldId="293"/>
            <ac:spMk id="4" creationId="{C050D36F-F8DE-BC84-CFEC-8920EF46B7F6}"/>
          </ac:spMkLst>
        </pc:spChg>
        <pc:spChg chg="add mod">
          <ac:chgData name="Marina Daumas Carneiro (Student at CentraleSupelec)" userId="S::marina.daumas-carneiro@student-cs.fr::bd061ea4-7175-4e67-8958-ac722af1a876" providerId="AD" clId="Web-{660F30FF-78A4-B78C-3399-DFE75715B46E}" dt="2023-01-12T22:41:58.281" v="779" actId="1076"/>
          <ac:spMkLst>
            <pc:docMk/>
            <pc:sldMk cId="3621135258" sldId="293"/>
            <ac:spMk id="6" creationId="{733E780C-EC33-8072-5CC3-A7D918AA66A7}"/>
          </ac:spMkLst>
        </pc:spChg>
        <pc:picChg chg="add mod ord">
          <ac:chgData name="Marina Daumas Carneiro (Student at CentraleSupelec)" userId="S::marina.daumas-carneiro@student-cs.fr::bd061ea4-7175-4e67-8958-ac722af1a876" providerId="AD" clId="Web-{660F30FF-78A4-B78C-3399-DFE75715B46E}" dt="2023-01-12T22:41:03.029" v="767"/>
          <ac:picMkLst>
            <pc:docMk/>
            <pc:sldMk cId="3621135258" sldId="293"/>
            <ac:picMk id="5" creationId="{649E6D0A-D11D-6981-279C-E2F66348C049}"/>
          </ac:picMkLst>
        </pc:picChg>
      </pc:sldChg>
      <pc:sldChg chg="modSp new">
        <pc:chgData name="Marina Daumas Carneiro (Student at CentraleSupelec)" userId="S::marina.daumas-carneiro@student-cs.fr::bd061ea4-7175-4e67-8958-ac722af1a876" providerId="AD" clId="Web-{660F30FF-78A4-B78C-3399-DFE75715B46E}" dt="2023-01-12T22:49:59.640" v="995" actId="20577"/>
        <pc:sldMkLst>
          <pc:docMk/>
          <pc:sldMk cId="825917425" sldId="294"/>
        </pc:sldMkLst>
        <pc:spChg chg="mod">
          <ac:chgData name="Marina Daumas Carneiro (Student at CentraleSupelec)" userId="S::marina.daumas-carneiro@student-cs.fr::bd061ea4-7175-4e67-8958-ac722af1a876" providerId="AD" clId="Web-{660F30FF-78A4-B78C-3399-DFE75715B46E}" dt="2023-01-12T22:49:35.592" v="983" actId="20577"/>
          <ac:spMkLst>
            <pc:docMk/>
            <pc:sldMk cId="825917425" sldId="294"/>
            <ac:spMk id="2" creationId="{68BA3C39-00F6-DCC7-2450-AE2460A216DA}"/>
          </ac:spMkLst>
        </pc:spChg>
        <pc:spChg chg="mod">
          <ac:chgData name="Marina Daumas Carneiro (Student at CentraleSupelec)" userId="S::marina.daumas-carneiro@student-cs.fr::bd061ea4-7175-4e67-8958-ac722af1a876" providerId="AD" clId="Web-{660F30FF-78A4-B78C-3399-DFE75715B46E}" dt="2023-01-12T22:49:59.640" v="995" actId="20577"/>
          <ac:spMkLst>
            <pc:docMk/>
            <pc:sldMk cId="825917425" sldId="294"/>
            <ac:spMk id="3" creationId="{B8A8354B-B3F3-5AD7-818E-DED2731E724D}"/>
          </ac:spMkLst>
        </pc:spChg>
      </pc:sldChg>
      <pc:sldMasterChg chg="add del addSldLayout delSldLayout">
        <pc:chgData name="Marina Daumas Carneiro (Student at CentraleSupelec)" userId="S::marina.daumas-carneiro@student-cs.fr::bd061ea4-7175-4e67-8958-ac722af1a876" providerId="AD" clId="Web-{660F30FF-78A4-B78C-3399-DFE75715B46E}" dt="2023-01-12T19:44:41.493" v="72"/>
        <pc:sldMasterMkLst>
          <pc:docMk/>
          <pc:sldMasterMk cId="3071127875" sldId="2147483660"/>
        </pc:sldMasterMkLst>
        <pc:sldLayoutChg chg="add del">
          <pc:chgData name="Marina Daumas Carneiro (Student at CentraleSupelec)" userId="S::marina.daumas-carneiro@student-cs.fr::bd061ea4-7175-4e67-8958-ac722af1a876" providerId="AD" clId="Web-{660F30FF-78A4-B78C-3399-DFE75715B46E}" dt="2023-01-12T19:44:41.493" v="72"/>
          <pc:sldLayoutMkLst>
            <pc:docMk/>
            <pc:sldMasterMk cId="3071127875" sldId="2147483660"/>
            <pc:sldLayoutMk cId="3310491181" sldId="2147483661"/>
          </pc:sldLayoutMkLst>
        </pc:sldLayoutChg>
        <pc:sldLayoutChg chg="add del">
          <pc:chgData name="Marina Daumas Carneiro (Student at CentraleSupelec)" userId="S::marina.daumas-carneiro@student-cs.fr::bd061ea4-7175-4e67-8958-ac722af1a876" providerId="AD" clId="Web-{660F30FF-78A4-B78C-3399-DFE75715B46E}" dt="2023-01-12T19:44:41.493" v="72"/>
          <pc:sldLayoutMkLst>
            <pc:docMk/>
            <pc:sldMasterMk cId="3071127875" sldId="2147483660"/>
            <pc:sldLayoutMk cId="3841795644" sldId="2147483662"/>
          </pc:sldLayoutMkLst>
        </pc:sldLayoutChg>
        <pc:sldLayoutChg chg="add del">
          <pc:chgData name="Marina Daumas Carneiro (Student at CentraleSupelec)" userId="S::marina.daumas-carneiro@student-cs.fr::bd061ea4-7175-4e67-8958-ac722af1a876" providerId="AD" clId="Web-{660F30FF-78A4-B78C-3399-DFE75715B46E}" dt="2023-01-12T19:44:41.493" v="72"/>
          <pc:sldLayoutMkLst>
            <pc:docMk/>
            <pc:sldMasterMk cId="3071127875" sldId="2147483660"/>
            <pc:sldLayoutMk cId="3466923455" sldId="2147483663"/>
          </pc:sldLayoutMkLst>
        </pc:sldLayoutChg>
        <pc:sldLayoutChg chg="add del">
          <pc:chgData name="Marina Daumas Carneiro (Student at CentraleSupelec)" userId="S::marina.daumas-carneiro@student-cs.fr::bd061ea4-7175-4e67-8958-ac722af1a876" providerId="AD" clId="Web-{660F30FF-78A4-B78C-3399-DFE75715B46E}" dt="2023-01-12T19:44:41.493" v="72"/>
          <pc:sldLayoutMkLst>
            <pc:docMk/>
            <pc:sldMasterMk cId="3071127875" sldId="2147483660"/>
            <pc:sldLayoutMk cId="3747632232" sldId="2147483664"/>
          </pc:sldLayoutMkLst>
        </pc:sldLayoutChg>
        <pc:sldLayoutChg chg="add del">
          <pc:chgData name="Marina Daumas Carneiro (Student at CentraleSupelec)" userId="S::marina.daumas-carneiro@student-cs.fr::bd061ea4-7175-4e67-8958-ac722af1a876" providerId="AD" clId="Web-{660F30FF-78A4-B78C-3399-DFE75715B46E}" dt="2023-01-12T19:44:41.493" v="72"/>
          <pc:sldLayoutMkLst>
            <pc:docMk/>
            <pc:sldMasterMk cId="3071127875" sldId="2147483660"/>
            <pc:sldLayoutMk cId="2611866596" sldId="2147483665"/>
          </pc:sldLayoutMkLst>
        </pc:sldLayoutChg>
        <pc:sldLayoutChg chg="add del">
          <pc:chgData name="Marina Daumas Carneiro (Student at CentraleSupelec)" userId="S::marina.daumas-carneiro@student-cs.fr::bd061ea4-7175-4e67-8958-ac722af1a876" providerId="AD" clId="Web-{660F30FF-78A4-B78C-3399-DFE75715B46E}" dt="2023-01-12T19:44:41.493" v="72"/>
          <pc:sldLayoutMkLst>
            <pc:docMk/>
            <pc:sldMasterMk cId="3071127875" sldId="2147483660"/>
            <pc:sldLayoutMk cId="3395854097" sldId="2147483666"/>
          </pc:sldLayoutMkLst>
        </pc:sldLayoutChg>
        <pc:sldLayoutChg chg="add del">
          <pc:chgData name="Marina Daumas Carneiro (Student at CentraleSupelec)" userId="S::marina.daumas-carneiro@student-cs.fr::bd061ea4-7175-4e67-8958-ac722af1a876" providerId="AD" clId="Web-{660F30FF-78A4-B78C-3399-DFE75715B46E}" dt="2023-01-12T19:44:41.493" v="72"/>
          <pc:sldLayoutMkLst>
            <pc:docMk/>
            <pc:sldMasterMk cId="3071127875" sldId="2147483660"/>
            <pc:sldLayoutMk cId="4040201302" sldId="2147483667"/>
          </pc:sldLayoutMkLst>
        </pc:sldLayoutChg>
        <pc:sldLayoutChg chg="add del">
          <pc:chgData name="Marina Daumas Carneiro (Student at CentraleSupelec)" userId="S::marina.daumas-carneiro@student-cs.fr::bd061ea4-7175-4e67-8958-ac722af1a876" providerId="AD" clId="Web-{660F30FF-78A4-B78C-3399-DFE75715B46E}" dt="2023-01-12T19:44:41.493" v="72"/>
          <pc:sldLayoutMkLst>
            <pc:docMk/>
            <pc:sldMasterMk cId="3071127875" sldId="2147483660"/>
            <pc:sldLayoutMk cId="2706407263" sldId="2147483668"/>
          </pc:sldLayoutMkLst>
        </pc:sldLayoutChg>
        <pc:sldLayoutChg chg="add del">
          <pc:chgData name="Marina Daumas Carneiro (Student at CentraleSupelec)" userId="S::marina.daumas-carneiro@student-cs.fr::bd061ea4-7175-4e67-8958-ac722af1a876" providerId="AD" clId="Web-{660F30FF-78A4-B78C-3399-DFE75715B46E}" dt="2023-01-12T19:44:41.493" v="72"/>
          <pc:sldLayoutMkLst>
            <pc:docMk/>
            <pc:sldMasterMk cId="3071127875" sldId="2147483660"/>
            <pc:sldLayoutMk cId="1610903340" sldId="2147483669"/>
          </pc:sldLayoutMkLst>
        </pc:sldLayoutChg>
        <pc:sldLayoutChg chg="add del">
          <pc:chgData name="Marina Daumas Carneiro (Student at CentraleSupelec)" userId="S::marina.daumas-carneiro@student-cs.fr::bd061ea4-7175-4e67-8958-ac722af1a876" providerId="AD" clId="Web-{660F30FF-78A4-B78C-3399-DFE75715B46E}" dt="2023-01-12T19:44:41.493" v="72"/>
          <pc:sldLayoutMkLst>
            <pc:docMk/>
            <pc:sldMasterMk cId="3071127875" sldId="2147483660"/>
            <pc:sldLayoutMk cId="4172787210" sldId="2147483670"/>
          </pc:sldLayoutMkLst>
        </pc:sldLayoutChg>
        <pc:sldLayoutChg chg="add del">
          <pc:chgData name="Marina Daumas Carneiro (Student at CentraleSupelec)" userId="S::marina.daumas-carneiro@student-cs.fr::bd061ea4-7175-4e67-8958-ac722af1a876" providerId="AD" clId="Web-{660F30FF-78A4-B78C-3399-DFE75715B46E}" dt="2023-01-12T19:44:41.493" v="72"/>
          <pc:sldLayoutMkLst>
            <pc:docMk/>
            <pc:sldMasterMk cId="3071127875" sldId="2147483660"/>
            <pc:sldLayoutMk cId="1902177510" sldId="2147483671"/>
          </pc:sldLayoutMkLst>
        </pc:sldLayoutChg>
      </pc:sldMasterChg>
      <pc:sldMasterChg chg="add del addSldLayout delSldLayout">
        <pc:chgData name="Marina Daumas Carneiro (Student at CentraleSupelec)" userId="S::marina.daumas-carneiro@student-cs.fr::bd061ea4-7175-4e67-8958-ac722af1a876" providerId="AD" clId="Web-{660F30FF-78A4-B78C-3399-DFE75715B46E}" dt="2023-01-12T19:44:41.493" v="72"/>
        <pc:sldMasterMkLst>
          <pc:docMk/>
          <pc:sldMasterMk cId="26539176" sldId="2147483700"/>
        </pc:sldMasterMkLst>
        <pc:sldLayoutChg chg="add del">
          <pc:chgData name="Marina Daumas Carneiro (Student at CentraleSupelec)" userId="S::marina.daumas-carneiro@student-cs.fr::bd061ea4-7175-4e67-8958-ac722af1a876" providerId="AD" clId="Web-{660F30FF-78A4-B78C-3399-DFE75715B46E}" dt="2023-01-12T19:44:41.493" v="72"/>
          <pc:sldLayoutMkLst>
            <pc:docMk/>
            <pc:sldMasterMk cId="26539176" sldId="2147483700"/>
            <pc:sldLayoutMk cId="1857547062" sldId="2147483689"/>
          </pc:sldLayoutMkLst>
        </pc:sldLayoutChg>
        <pc:sldLayoutChg chg="add del">
          <pc:chgData name="Marina Daumas Carneiro (Student at CentraleSupelec)" userId="S::marina.daumas-carneiro@student-cs.fr::bd061ea4-7175-4e67-8958-ac722af1a876" providerId="AD" clId="Web-{660F30FF-78A4-B78C-3399-DFE75715B46E}" dt="2023-01-12T19:44:41.493" v="72"/>
          <pc:sldLayoutMkLst>
            <pc:docMk/>
            <pc:sldMasterMk cId="26539176" sldId="2147483700"/>
            <pc:sldLayoutMk cId="2586218114" sldId="2147483690"/>
          </pc:sldLayoutMkLst>
        </pc:sldLayoutChg>
        <pc:sldLayoutChg chg="add del">
          <pc:chgData name="Marina Daumas Carneiro (Student at CentraleSupelec)" userId="S::marina.daumas-carneiro@student-cs.fr::bd061ea4-7175-4e67-8958-ac722af1a876" providerId="AD" clId="Web-{660F30FF-78A4-B78C-3399-DFE75715B46E}" dt="2023-01-12T19:44:41.493" v="72"/>
          <pc:sldLayoutMkLst>
            <pc:docMk/>
            <pc:sldMasterMk cId="26539176" sldId="2147483700"/>
            <pc:sldLayoutMk cId="4142916228" sldId="2147483691"/>
          </pc:sldLayoutMkLst>
        </pc:sldLayoutChg>
        <pc:sldLayoutChg chg="add del">
          <pc:chgData name="Marina Daumas Carneiro (Student at CentraleSupelec)" userId="S::marina.daumas-carneiro@student-cs.fr::bd061ea4-7175-4e67-8958-ac722af1a876" providerId="AD" clId="Web-{660F30FF-78A4-B78C-3399-DFE75715B46E}" dt="2023-01-12T19:44:41.493" v="72"/>
          <pc:sldLayoutMkLst>
            <pc:docMk/>
            <pc:sldMasterMk cId="26539176" sldId="2147483700"/>
            <pc:sldLayoutMk cId="1707394" sldId="2147483692"/>
          </pc:sldLayoutMkLst>
        </pc:sldLayoutChg>
        <pc:sldLayoutChg chg="add del">
          <pc:chgData name="Marina Daumas Carneiro (Student at CentraleSupelec)" userId="S::marina.daumas-carneiro@student-cs.fr::bd061ea4-7175-4e67-8958-ac722af1a876" providerId="AD" clId="Web-{660F30FF-78A4-B78C-3399-DFE75715B46E}" dt="2023-01-12T19:44:41.493" v="72"/>
          <pc:sldLayoutMkLst>
            <pc:docMk/>
            <pc:sldMasterMk cId="26539176" sldId="2147483700"/>
            <pc:sldLayoutMk cId="3545010057" sldId="2147483693"/>
          </pc:sldLayoutMkLst>
        </pc:sldLayoutChg>
        <pc:sldLayoutChg chg="add del">
          <pc:chgData name="Marina Daumas Carneiro (Student at CentraleSupelec)" userId="S::marina.daumas-carneiro@student-cs.fr::bd061ea4-7175-4e67-8958-ac722af1a876" providerId="AD" clId="Web-{660F30FF-78A4-B78C-3399-DFE75715B46E}" dt="2023-01-12T19:44:41.493" v="72"/>
          <pc:sldLayoutMkLst>
            <pc:docMk/>
            <pc:sldMasterMk cId="26539176" sldId="2147483700"/>
            <pc:sldLayoutMk cId="1115846616" sldId="2147483694"/>
          </pc:sldLayoutMkLst>
        </pc:sldLayoutChg>
        <pc:sldLayoutChg chg="add del">
          <pc:chgData name="Marina Daumas Carneiro (Student at CentraleSupelec)" userId="S::marina.daumas-carneiro@student-cs.fr::bd061ea4-7175-4e67-8958-ac722af1a876" providerId="AD" clId="Web-{660F30FF-78A4-B78C-3399-DFE75715B46E}" dt="2023-01-12T19:44:41.493" v="72"/>
          <pc:sldLayoutMkLst>
            <pc:docMk/>
            <pc:sldMasterMk cId="26539176" sldId="2147483700"/>
            <pc:sldLayoutMk cId="2718089027" sldId="2147483695"/>
          </pc:sldLayoutMkLst>
        </pc:sldLayoutChg>
        <pc:sldLayoutChg chg="add del">
          <pc:chgData name="Marina Daumas Carneiro (Student at CentraleSupelec)" userId="S::marina.daumas-carneiro@student-cs.fr::bd061ea4-7175-4e67-8958-ac722af1a876" providerId="AD" clId="Web-{660F30FF-78A4-B78C-3399-DFE75715B46E}" dt="2023-01-12T19:44:41.493" v="72"/>
          <pc:sldLayoutMkLst>
            <pc:docMk/>
            <pc:sldMasterMk cId="26539176" sldId="2147483700"/>
            <pc:sldLayoutMk cId="2503140481" sldId="2147483696"/>
          </pc:sldLayoutMkLst>
        </pc:sldLayoutChg>
        <pc:sldLayoutChg chg="add del">
          <pc:chgData name="Marina Daumas Carneiro (Student at CentraleSupelec)" userId="S::marina.daumas-carneiro@student-cs.fr::bd061ea4-7175-4e67-8958-ac722af1a876" providerId="AD" clId="Web-{660F30FF-78A4-B78C-3399-DFE75715B46E}" dt="2023-01-12T19:44:41.493" v="72"/>
          <pc:sldLayoutMkLst>
            <pc:docMk/>
            <pc:sldMasterMk cId="26539176" sldId="2147483700"/>
            <pc:sldLayoutMk cId="626473992" sldId="2147483697"/>
          </pc:sldLayoutMkLst>
        </pc:sldLayoutChg>
        <pc:sldLayoutChg chg="add del">
          <pc:chgData name="Marina Daumas Carneiro (Student at CentraleSupelec)" userId="S::marina.daumas-carneiro@student-cs.fr::bd061ea4-7175-4e67-8958-ac722af1a876" providerId="AD" clId="Web-{660F30FF-78A4-B78C-3399-DFE75715B46E}" dt="2023-01-12T19:44:41.493" v="72"/>
          <pc:sldLayoutMkLst>
            <pc:docMk/>
            <pc:sldMasterMk cId="26539176" sldId="2147483700"/>
            <pc:sldLayoutMk cId="1347764821" sldId="2147483698"/>
          </pc:sldLayoutMkLst>
        </pc:sldLayoutChg>
        <pc:sldLayoutChg chg="add del">
          <pc:chgData name="Marina Daumas Carneiro (Student at CentraleSupelec)" userId="S::marina.daumas-carneiro@student-cs.fr::bd061ea4-7175-4e67-8958-ac722af1a876" providerId="AD" clId="Web-{660F30FF-78A4-B78C-3399-DFE75715B46E}" dt="2023-01-12T19:44:41.493" v="72"/>
          <pc:sldLayoutMkLst>
            <pc:docMk/>
            <pc:sldMasterMk cId="26539176" sldId="2147483700"/>
            <pc:sldLayoutMk cId="611311782" sldId="2147483699"/>
          </pc:sldLayoutMkLst>
        </pc:sldLayoutChg>
      </pc:sldMasterChg>
      <pc:sldMasterChg chg="add del addSldLayout delSldLayout modSldLayout">
        <pc:chgData name="Marina Daumas Carneiro (Student at CentraleSupelec)" userId="S::marina.daumas-carneiro@student-cs.fr::bd061ea4-7175-4e67-8958-ac722af1a876" providerId="AD" clId="Web-{660F30FF-78A4-B78C-3399-DFE75715B46E}" dt="2023-01-12T19:43:23.381" v="65"/>
        <pc:sldMasterMkLst>
          <pc:docMk/>
          <pc:sldMasterMk cId="738627116" sldId="2147483701"/>
        </pc:sldMasterMkLst>
        <pc:sldLayoutChg chg="add del mod replId">
          <pc:chgData name="Marina Daumas Carneiro (Student at CentraleSupelec)" userId="S::marina.daumas-carneiro@student-cs.fr::bd061ea4-7175-4e67-8958-ac722af1a876" providerId="AD" clId="Web-{660F30FF-78A4-B78C-3399-DFE75715B46E}" dt="2023-01-12T19:43:23.381" v="65"/>
          <pc:sldLayoutMkLst>
            <pc:docMk/>
            <pc:sldMasterMk cId="738627116" sldId="2147483701"/>
            <pc:sldLayoutMk cId="1233784073" sldId="2147483702"/>
          </pc:sldLayoutMkLst>
        </pc:sldLayoutChg>
        <pc:sldLayoutChg chg="add del mod replId">
          <pc:chgData name="Marina Daumas Carneiro (Student at CentraleSupelec)" userId="S::marina.daumas-carneiro@student-cs.fr::bd061ea4-7175-4e67-8958-ac722af1a876" providerId="AD" clId="Web-{660F30FF-78A4-B78C-3399-DFE75715B46E}" dt="2023-01-12T19:43:23.381" v="65"/>
          <pc:sldLayoutMkLst>
            <pc:docMk/>
            <pc:sldMasterMk cId="738627116" sldId="2147483701"/>
            <pc:sldLayoutMk cId="4042001421" sldId="2147483703"/>
          </pc:sldLayoutMkLst>
        </pc:sldLayoutChg>
        <pc:sldLayoutChg chg="add del mod replId">
          <pc:chgData name="Marina Daumas Carneiro (Student at CentraleSupelec)" userId="S::marina.daumas-carneiro@student-cs.fr::bd061ea4-7175-4e67-8958-ac722af1a876" providerId="AD" clId="Web-{660F30FF-78A4-B78C-3399-DFE75715B46E}" dt="2023-01-12T19:43:23.381" v="65"/>
          <pc:sldLayoutMkLst>
            <pc:docMk/>
            <pc:sldMasterMk cId="738627116" sldId="2147483701"/>
            <pc:sldLayoutMk cId="2747875960" sldId="2147483704"/>
          </pc:sldLayoutMkLst>
        </pc:sldLayoutChg>
        <pc:sldLayoutChg chg="add del mod replId">
          <pc:chgData name="Marina Daumas Carneiro (Student at CentraleSupelec)" userId="S::marina.daumas-carneiro@student-cs.fr::bd061ea4-7175-4e67-8958-ac722af1a876" providerId="AD" clId="Web-{660F30FF-78A4-B78C-3399-DFE75715B46E}" dt="2023-01-12T19:43:23.381" v="65"/>
          <pc:sldLayoutMkLst>
            <pc:docMk/>
            <pc:sldMasterMk cId="738627116" sldId="2147483701"/>
            <pc:sldLayoutMk cId="3284669453" sldId="2147483705"/>
          </pc:sldLayoutMkLst>
        </pc:sldLayoutChg>
        <pc:sldLayoutChg chg="add del mod replId">
          <pc:chgData name="Marina Daumas Carneiro (Student at CentraleSupelec)" userId="S::marina.daumas-carneiro@student-cs.fr::bd061ea4-7175-4e67-8958-ac722af1a876" providerId="AD" clId="Web-{660F30FF-78A4-B78C-3399-DFE75715B46E}" dt="2023-01-12T19:43:23.381" v="65"/>
          <pc:sldLayoutMkLst>
            <pc:docMk/>
            <pc:sldMasterMk cId="738627116" sldId="2147483701"/>
            <pc:sldLayoutMk cId="629582622" sldId="2147483706"/>
          </pc:sldLayoutMkLst>
        </pc:sldLayoutChg>
        <pc:sldLayoutChg chg="add del mod replId">
          <pc:chgData name="Marina Daumas Carneiro (Student at CentraleSupelec)" userId="S::marina.daumas-carneiro@student-cs.fr::bd061ea4-7175-4e67-8958-ac722af1a876" providerId="AD" clId="Web-{660F30FF-78A4-B78C-3399-DFE75715B46E}" dt="2023-01-12T19:43:23.381" v="65"/>
          <pc:sldLayoutMkLst>
            <pc:docMk/>
            <pc:sldMasterMk cId="738627116" sldId="2147483701"/>
            <pc:sldLayoutMk cId="2885450574" sldId="2147483707"/>
          </pc:sldLayoutMkLst>
        </pc:sldLayoutChg>
        <pc:sldLayoutChg chg="add del mod replId">
          <pc:chgData name="Marina Daumas Carneiro (Student at CentraleSupelec)" userId="S::marina.daumas-carneiro@student-cs.fr::bd061ea4-7175-4e67-8958-ac722af1a876" providerId="AD" clId="Web-{660F30FF-78A4-B78C-3399-DFE75715B46E}" dt="2023-01-12T19:43:23.381" v="65"/>
          <pc:sldLayoutMkLst>
            <pc:docMk/>
            <pc:sldMasterMk cId="738627116" sldId="2147483701"/>
            <pc:sldLayoutMk cId="2552289715" sldId="2147483708"/>
          </pc:sldLayoutMkLst>
        </pc:sldLayoutChg>
        <pc:sldLayoutChg chg="add del mod replId">
          <pc:chgData name="Marina Daumas Carneiro (Student at CentraleSupelec)" userId="S::marina.daumas-carneiro@student-cs.fr::bd061ea4-7175-4e67-8958-ac722af1a876" providerId="AD" clId="Web-{660F30FF-78A4-B78C-3399-DFE75715B46E}" dt="2023-01-12T19:43:23.381" v="65"/>
          <pc:sldLayoutMkLst>
            <pc:docMk/>
            <pc:sldMasterMk cId="738627116" sldId="2147483701"/>
            <pc:sldLayoutMk cId="1791005166" sldId="2147483709"/>
          </pc:sldLayoutMkLst>
        </pc:sldLayoutChg>
        <pc:sldLayoutChg chg="add del mod replId">
          <pc:chgData name="Marina Daumas Carneiro (Student at CentraleSupelec)" userId="S::marina.daumas-carneiro@student-cs.fr::bd061ea4-7175-4e67-8958-ac722af1a876" providerId="AD" clId="Web-{660F30FF-78A4-B78C-3399-DFE75715B46E}" dt="2023-01-12T19:43:23.381" v="65"/>
          <pc:sldLayoutMkLst>
            <pc:docMk/>
            <pc:sldMasterMk cId="738627116" sldId="2147483701"/>
            <pc:sldLayoutMk cId="1407672332" sldId="2147483710"/>
          </pc:sldLayoutMkLst>
        </pc:sldLayoutChg>
        <pc:sldLayoutChg chg="add del mod replId">
          <pc:chgData name="Marina Daumas Carneiro (Student at CentraleSupelec)" userId="S::marina.daumas-carneiro@student-cs.fr::bd061ea4-7175-4e67-8958-ac722af1a876" providerId="AD" clId="Web-{660F30FF-78A4-B78C-3399-DFE75715B46E}" dt="2023-01-12T19:43:23.381" v="65"/>
          <pc:sldLayoutMkLst>
            <pc:docMk/>
            <pc:sldMasterMk cId="738627116" sldId="2147483701"/>
            <pc:sldLayoutMk cId="2636070064" sldId="2147483711"/>
          </pc:sldLayoutMkLst>
        </pc:sldLayoutChg>
        <pc:sldLayoutChg chg="add del mod replId">
          <pc:chgData name="Marina Daumas Carneiro (Student at CentraleSupelec)" userId="S::marina.daumas-carneiro@student-cs.fr::bd061ea4-7175-4e67-8958-ac722af1a876" providerId="AD" clId="Web-{660F30FF-78A4-B78C-3399-DFE75715B46E}" dt="2023-01-12T19:43:23.381" v="65"/>
          <pc:sldLayoutMkLst>
            <pc:docMk/>
            <pc:sldMasterMk cId="738627116" sldId="2147483701"/>
            <pc:sldLayoutMk cId="563502769" sldId="2147483712"/>
          </pc:sldLayoutMkLst>
        </pc:sldLayoutChg>
        <pc:sldLayoutChg chg="add del mod replId">
          <pc:chgData name="Marina Daumas Carneiro (Student at CentraleSupelec)" userId="S::marina.daumas-carneiro@student-cs.fr::bd061ea4-7175-4e67-8958-ac722af1a876" providerId="AD" clId="Web-{660F30FF-78A4-B78C-3399-DFE75715B46E}" dt="2023-01-12T19:43:23.381" v="65"/>
          <pc:sldLayoutMkLst>
            <pc:docMk/>
            <pc:sldMasterMk cId="738627116" sldId="2147483701"/>
            <pc:sldLayoutMk cId="3861098211" sldId="2147483713"/>
          </pc:sldLayoutMkLst>
        </pc:sldLayoutChg>
        <pc:sldLayoutChg chg="add del mod replId">
          <pc:chgData name="Marina Daumas Carneiro (Student at CentraleSupelec)" userId="S::marina.daumas-carneiro@student-cs.fr::bd061ea4-7175-4e67-8958-ac722af1a876" providerId="AD" clId="Web-{660F30FF-78A4-B78C-3399-DFE75715B46E}" dt="2023-01-12T19:43:23.381" v="65"/>
          <pc:sldLayoutMkLst>
            <pc:docMk/>
            <pc:sldMasterMk cId="738627116" sldId="2147483701"/>
            <pc:sldLayoutMk cId="1883604593" sldId="2147483714"/>
          </pc:sldLayoutMkLst>
        </pc:sldLayoutChg>
        <pc:sldLayoutChg chg="add del mod replId">
          <pc:chgData name="Marina Daumas Carneiro (Student at CentraleSupelec)" userId="S::marina.daumas-carneiro@student-cs.fr::bd061ea4-7175-4e67-8958-ac722af1a876" providerId="AD" clId="Web-{660F30FF-78A4-B78C-3399-DFE75715B46E}" dt="2023-01-12T19:43:23.381" v="65"/>
          <pc:sldLayoutMkLst>
            <pc:docMk/>
            <pc:sldMasterMk cId="738627116" sldId="2147483701"/>
            <pc:sldLayoutMk cId="1147912060" sldId="2147483715"/>
          </pc:sldLayoutMkLst>
        </pc:sldLayoutChg>
        <pc:sldLayoutChg chg="add del mod replId">
          <pc:chgData name="Marina Daumas Carneiro (Student at CentraleSupelec)" userId="S::marina.daumas-carneiro@student-cs.fr::bd061ea4-7175-4e67-8958-ac722af1a876" providerId="AD" clId="Web-{660F30FF-78A4-B78C-3399-DFE75715B46E}" dt="2023-01-12T19:43:23.381" v="65"/>
          <pc:sldLayoutMkLst>
            <pc:docMk/>
            <pc:sldMasterMk cId="738627116" sldId="2147483701"/>
            <pc:sldLayoutMk cId="281297730" sldId="2147483716"/>
          </pc:sldLayoutMkLst>
        </pc:sldLayoutChg>
        <pc:sldLayoutChg chg="add del mod replId">
          <pc:chgData name="Marina Daumas Carneiro (Student at CentraleSupelec)" userId="S::marina.daumas-carneiro@student-cs.fr::bd061ea4-7175-4e67-8958-ac722af1a876" providerId="AD" clId="Web-{660F30FF-78A4-B78C-3399-DFE75715B46E}" dt="2023-01-12T19:43:23.381" v="65"/>
          <pc:sldLayoutMkLst>
            <pc:docMk/>
            <pc:sldMasterMk cId="738627116" sldId="2147483701"/>
            <pc:sldLayoutMk cId="3741051893" sldId="2147483717"/>
          </pc:sldLayoutMkLst>
        </pc:sldLayoutChg>
        <pc:sldLayoutChg chg="add del mod replId">
          <pc:chgData name="Marina Daumas Carneiro (Student at CentraleSupelec)" userId="S::marina.daumas-carneiro@student-cs.fr::bd061ea4-7175-4e67-8958-ac722af1a876" providerId="AD" clId="Web-{660F30FF-78A4-B78C-3399-DFE75715B46E}" dt="2023-01-12T19:43:23.381" v="65"/>
          <pc:sldLayoutMkLst>
            <pc:docMk/>
            <pc:sldMasterMk cId="738627116" sldId="2147483701"/>
            <pc:sldLayoutMk cId="2454020731" sldId="2147483718"/>
          </pc:sldLayoutMkLst>
        </pc:sldLayoutChg>
      </pc:sldMasterChg>
      <pc:sldMasterChg chg="add addSldLayout modSldLayout">
        <pc:chgData name="Marina Daumas Carneiro (Student at CentraleSupelec)" userId="S::marina.daumas-carneiro@student-cs.fr::bd061ea4-7175-4e67-8958-ac722af1a876" providerId="AD" clId="Web-{660F30FF-78A4-B78C-3399-DFE75715B46E}" dt="2023-01-12T19:44:41.493" v="72"/>
        <pc:sldMasterMkLst>
          <pc:docMk/>
          <pc:sldMasterMk cId="767977306" sldId="2147483701"/>
        </pc:sldMasterMkLst>
        <pc:sldLayoutChg chg="add mod replId">
          <pc:chgData name="Marina Daumas Carneiro (Student at CentraleSupelec)" userId="S::marina.daumas-carneiro@student-cs.fr::bd061ea4-7175-4e67-8958-ac722af1a876" providerId="AD" clId="Web-{660F30FF-78A4-B78C-3399-DFE75715B46E}" dt="2023-01-12T19:44:41.493" v="72"/>
          <pc:sldLayoutMkLst>
            <pc:docMk/>
            <pc:sldMasterMk cId="767977306" sldId="2147483701"/>
            <pc:sldLayoutMk cId="2608113684" sldId="2147483702"/>
          </pc:sldLayoutMkLst>
        </pc:sldLayoutChg>
        <pc:sldLayoutChg chg="add mod replId">
          <pc:chgData name="Marina Daumas Carneiro (Student at CentraleSupelec)" userId="S::marina.daumas-carneiro@student-cs.fr::bd061ea4-7175-4e67-8958-ac722af1a876" providerId="AD" clId="Web-{660F30FF-78A4-B78C-3399-DFE75715B46E}" dt="2023-01-12T19:44:41.493" v="72"/>
          <pc:sldLayoutMkLst>
            <pc:docMk/>
            <pc:sldMasterMk cId="767977306" sldId="2147483701"/>
            <pc:sldLayoutMk cId="2604376880" sldId="2147483703"/>
          </pc:sldLayoutMkLst>
        </pc:sldLayoutChg>
        <pc:sldLayoutChg chg="add mod replId">
          <pc:chgData name="Marina Daumas Carneiro (Student at CentraleSupelec)" userId="S::marina.daumas-carneiro@student-cs.fr::bd061ea4-7175-4e67-8958-ac722af1a876" providerId="AD" clId="Web-{660F30FF-78A4-B78C-3399-DFE75715B46E}" dt="2023-01-12T19:44:41.493" v="72"/>
          <pc:sldLayoutMkLst>
            <pc:docMk/>
            <pc:sldMasterMk cId="767977306" sldId="2147483701"/>
            <pc:sldLayoutMk cId="3168760732" sldId="2147483704"/>
          </pc:sldLayoutMkLst>
        </pc:sldLayoutChg>
        <pc:sldLayoutChg chg="add mod replId">
          <pc:chgData name="Marina Daumas Carneiro (Student at CentraleSupelec)" userId="S::marina.daumas-carneiro@student-cs.fr::bd061ea4-7175-4e67-8958-ac722af1a876" providerId="AD" clId="Web-{660F30FF-78A4-B78C-3399-DFE75715B46E}" dt="2023-01-12T19:44:41.493" v="72"/>
          <pc:sldLayoutMkLst>
            <pc:docMk/>
            <pc:sldMasterMk cId="767977306" sldId="2147483701"/>
            <pc:sldLayoutMk cId="808945470" sldId="2147483705"/>
          </pc:sldLayoutMkLst>
        </pc:sldLayoutChg>
        <pc:sldLayoutChg chg="add mod replId">
          <pc:chgData name="Marina Daumas Carneiro (Student at CentraleSupelec)" userId="S::marina.daumas-carneiro@student-cs.fr::bd061ea4-7175-4e67-8958-ac722af1a876" providerId="AD" clId="Web-{660F30FF-78A4-B78C-3399-DFE75715B46E}" dt="2023-01-12T19:44:41.493" v="72"/>
          <pc:sldLayoutMkLst>
            <pc:docMk/>
            <pc:sldMasterMk cId="767977306" sldId="2147483701"/>
            <pc:sldLayoutMk cId="747297355" sldId="2147483706"/>
          </pc:sldLayoutMkLst>
        </pc:sldLayoutChg>
        <pc:sldLayoutChg chg="add mod replId">
          <pc:chgData name="Marina Daumas Carneiro (Student at CentraleSupelec)" userId="S::marina.daumas-carneiro@student-cs.fr::bd061ea4-7175-4e67-8958-ac722af1a876" providerId="AD" clId="Web-{660F30FF-78A4-B78C-3399-DFE75715B46E}" dt="2023-01-12T19:44:41.493" v="72"/>
          <pc:sldLayoutMkLst>
            <pc:docMk/>
            <pc:sldMasterMk cId="767977306" sldId="2147483701"/>
            <pc:sldLayoutMk cId="4024993828" sldId="2147483707"/>
          </pc:sldLayoutMkLst>
        </pc:sldLayoutChg>
        <pc:sldLayoutChg chg="add mod replId">
          <pc:chgData name="Marina Daumas Carneiro (Student at CentraleSupelec)" userId="S::marina.daumas-carneiro@student-cs.fr::bd061ea4-7175-4e67-8958-ac722af1a876" providerId="AD" clId="Web-{660F30FF-78A4-B78C-3399-DFE75715B46E}" dt="2023-01-12T19:44:41.493" v="72"/>
          <pc:sldLayoutMkLst>
            <pc:docMk/>
            <pc:sldMasterMk cId="767977306" sldId="2147483701"/>
            <pc:sldLayoutMk cId="2529198174" sldId="2147483708"/>
          </pc:sldLayoutMkLst>
        </pc:sldLayoutChg>
        <pc:sldLayoutChg chg="add mod replId">
          <pc:chgData name="Marina Daumas Carneiro (Student at CentraleSupelec)" userId="S::marina.daumas-carneiro@student-cs.fr::bd061ea4-7175-4e67-8958-ac722af1a876" providerId="AD" clId="Web-{660F30FF-78A4-B78C-3399-DFE75715B46E}" dt="2023-01-12T19:44:41.493" v="72"/>
          <pc:sldLayoutMkLst>
            <pc:docMk/>
            <pc:sldMasterMk cId="767977306" sldId="2147483701"/>
            <pc:sldLayoutMk cId="210010514" sldId="2147483709"/>
          </pc:sldLayoutMkLst>
        </pc:sldLayoutChg>
        <pc:sldLayoutChg chg="add mod replId">
          <pc:chgData name="Marina Daumas Carneiro (Student at CentraleSupelec)" userId="S::marina.daumas-carneiro@student-cs.fr::bd061ea4-7175-4e67-8958-ac722af1a876" providerId="AD" clId="Web-{660F30FF-78A4-B78C-3399-DFE75715B46E}" dt="2023-01-12T19:44:41.493" v="72"/>
          <pc:sldLayoutMkLst>
            <pc:docMk/>
            <pc:sldMasterMk cId="767977306" sldId="2147483701"/>
            <pc:sldLayoutMk cId="1675098758" sldId="2147483710"/>
          </pc:sldLayoutMkLst>
        </pc:sldLayoutChg>
        <pc:sldLayoutChg chg="add mod replId">
          <pc:chgData name="Marina Daumas Carneiro (Student at CentraleSupelec)" userId="S::marina.daumas-carneiro@student-cs.fr::bd061ea4-7175-4e67-8958-ac722af1a876" providerId="AD" clId="Web-{660F30FF-78A4-B78C-3399-DFE75715B46E}" dt="2023-01-12T19:44:41.493" v="72"/>
          <pc:sldLayoutMkLst>
            <pc:docMk/>
            <pc:sldMasterMk cId="767977306" sldId="2147483701"/>
            <pc:sldLayoutMk cId="2237312357" sldId="2147483711"/>
          </pc:sldLayoutMkLst>
        </pc:sldLayoutChg>
        <pc:sldLayoutChg chg="add mod replId">
          <pc:chgData name="Marina Daumas Carneiro (Student at CentraleSupelec)" userId="S::marina.daumas-carneiro@student-cs.fr::bd061ea4-7175-4e67-8958-ac722af1a876" providerId="AD" clId="Web-{660F30FF-78A4-B78C-3399-DFE75715B46E}" dt="2023-01-12T19:44:41.493" v="72"/>
          <pc:sldLayoutMkLst>
            <pc:docMk/>
            <pc:sldMasterMk cId="767977306" sldId="2147483701"/>
            <pc:sldLayoutMk cId="2649640683" sldId="2147483712"/>
          </pc:sldLayoutMkLst>
        </pc:sldLayoutChg>
      </pc:sldMasterChg>
    </pc:docChg>
  </pc:docChgLst>
  <pc:docChgLst>
    <pc:chgData name="Marina Daumas Carneiro (Student at CentraleSupelec)" userId="S::marina.daumas-carneiro@student-cs.fr::bd061ea4-7175-4e67-8958-ac722af1a876" providerId="AD" clId="Web-{03BB8AFF-95D3-4AA5-E89B-00BF402B474B}"/>
    <pc:docChg chg="modSld">
      <pc:chgData name="Marina Daumas Carneiro (Student at CentraleSupelec)" userId="S::marina.daumas-carneiro@student-cs.fr::bd061ea4-7175-4e67-8958-ac722af1a876" providerId="AD" clId="Web-{03BB8AFF-95D3-4AA5-E89B-00BF402B474B}" dt="2023-01-21T19:20:56.704" v="3" actId="20577"/>
      <pc:docMkLst>
        <pc:docMk/>
      </pc:docMkLst>
      <pc:sldChg chg="modSp">
        <pc:chgData name="Marina Daumas Carneiro (Student at CentraleSupelec)" userId="S::marina.daumas-carneiro@student-cs.fr::bd061ea4-7175-4e67-8958-ac722af1a876" providerId="AD" clId="Web-{03BB8AFF-95D3-4AA5-E89B-00BF402B474B}" dt="2023-01-21T19:20:56.704" v="3" actId="20577"/>
        <pc:sldMkLst>
          <pc:docMk/>
          <pc:sldMk cId="137194433" sldId="304"/>
        </pc:sldMkLst>
        <pc:spChg chg="mod">
          <ac:chgData name="Marina Daumas Carneiro (Student at CentraleSupelec)" userId="S::marina.daumas-carneiro@student-cs.fr::bd061ea4-7175-4e67-8958-ac722af1a876" providerId="AD" clId="Web-{03BB8AFF-95D3-4AA5-E89B-00BF402B474B}" dt="2023-01-21T19:20:56.704" v="3" actId="20577"/>
          <ac:spMkLst>
            <pc:docMk/>
            <pc:sldMk cId="137194433" sldId="304"/>
            <ac:spMk id="3" creationId="{47E24B55-FFDB-BA68-C2FE-3F7B80A8473B}"/>
          </ac:spMkLst>
        </pc:spChg>
      </pc:sldChg>
    </pc:docChg>
  </pc:docChgLst>
  <pc:docChgLst>
    <pc:chgData name="Marina Daumas Carneiro (Student at CentraleSupelec)" userId="S::marina.daumas-carneiro@student-cs.fr::bd061ea4-7175-4e67-8958-ac722af1a876" providerId="AD" clId="Web-{AC1BDD1C-4705-24DF-D645-3A1F33633335}"/>
    <pc:docChg chg="addSld delSld modSld sldOrd addMainMaster">
      <pc:chgData name="Marina Daumas Carneiro (Student at CentraleSupelec)" userId="S::marina.daumas-carneiro@student-cs.fr::bd061ea4-7175-4e67-8958-ac722af1a876" providerId="AD" clId="Web-{AC1BDD1C-4705-24DF-D645-3A1F33633335}" dt="2023-01-04T23:54:43.921" v="208" actId="20577"/>
      <pc:docMkLst>
        <pc:docMk/>
      </pc:docMkLst>
      <pc:sldChg chg="new del">
        <pc:chgData name="Marina Daumas Carneiro (Student at CentraleSupelec)" userId="S::marina.daumas-carneiro@student-cs.fr::bd061ea4-7175-4e67-8958-ac722af1a876" providerId="AD" clId="Web-{AC1BDD1C-4705-24DF-D645-3A1F33633335}" dt="2023-01-04T20:56:46.152" v="2"/>
        <pc:sldMkLst>
          <pc:docMk/>
          <pc:sldMk cId="3734726281" sldId="271"/>
        </pc:sldMkLst>
      </pc:sldChg>
      <pc:sldChg chg="modSp add ord replId">
        <pc:chgData name="Marina Daumas Carneiro (Student at CentraleSupelec)" userId="S::marina.daumas-carneiro@student-cs.fr::bd061ea4-7175-4e67-8958-ac722af1a876" providerId="AD" clId="Web-{AC1BDD1C-4705-24DF-D645-3A1F33633335}" dt="2023-01-04T20:57:02.200" v="8" actId="20577"/>
        <pc:sldMkLst>
          <pc:docMk/>
          <pc:sldMk cId="4162037736" sldId="271"/>
        </pc:sldMkLst>
        <pc:spChg chg="mod">
          <ac:chgData name="Marina Daumas Carneiro (Student at CentraleSupelec)" userId="S::marina.daumas-carneiro@student-cs.fr::bd061ea4-7175-4e67-8958-ac722af1a876" providerId="AD" clId="Web-{AC1BDD1C-4705-24DF-D645-3A1F33633335}" dt="2023-01-04T20:57:02.200" v="8" actId="20577"/>
          <ac:spMkLst>
            <pc:docMk/>
            <pc:sldMk cId="4162037736" sldId="271"/>
            <ac:spMk id="2" creationId="{00000000-0000-0000-0000-000000000000}"/>
          </ac:spMkLst>
        </pc:spChg>
      </pc:sldChg>
      <pc:sldChg chg="new del">
        <pc:chgData name="Marina Daumas Carneiro (Student at CentraleSupelec)" userId="S::marina.daumas-carneiro@student-cs.fr::bd061ea4-7175-4e67-8958-ac722af1a876" providerId="AD" clId="Web-{AC1BDD1C-4705-24DF-D645-3A1F33633335}" dt="2023-01-04T20:56:47.449" v="3"/>
        <pc:sldMkLst>
          <pc:docMk/>
          <pc:sldMk cId="1265318743" sldId="272"/>
        </pc:sldMkLst>
      </pc:sldChg>
      <pc:sldChg chg="modSp new">
        <pc:chgData name="Marina Daumas Carneiro (Student at CentraleSupelec)" userId="S::marina.daumas-carneiro@student-cs.fr::bd061ea4-7175-4e67-8958-ac722af1a876" providerId="AD" clId="Web-{AC1BDD1C-4705-24DF-D645-3A1F33633335}" dt="2023-01-04T20:57:37.624" v="14" actId="20577"/>
        <pc:sldMkLst>
          <pc:docMk/>
          <pc:sldMk cId="3227032930" sldId="272"/>
        </pc:sldMkLst>
        <pc:spChg chg="mod">
          <ac:chgData name="Marina Daumas Carneiro (Student at CentraleSupelec)" userId="S::marina.daumas-carneiro@student-cs.fr::bd061ea4-7175-4e67-8958-ac722af1a876" providerId="AD" clId="Web-{AC1BDD1C-4705-24DF-D645-3A1F33633335}" dt="2023-01-04T20:57:37.624" v="14" actId="20577"/>
          <ac:spMkLst>
            <pc:docMk/>
            <pc:sldMk cId="3227032930" sldId="272"/>
            <ac:spMk id="2" creationId="{2A4B8591-873C-52E2-C07C-8A282344C1E4}"/>
          </ac:spMkLst>
        </pc:spChg>
      </pc:sldChg>
      <pc:sldChg chg="new del">
        <pc:chgData name="Marina Daumas Carneiro (Student at CentraleSupelec)" userId="S::marina.daumas-carneiro@student-cs.fr::bd061ea4-7175-4e67-8958-ac722af1a876" providerId="AD" clId="Web-{AC1BDD1C-4705-24DF-D645-3A1F33633335}" dt="2023-01-04T21:03:26.226" v="137"/>
        <pc:sldMkLst>
          <pc:docMk/>
          <pc:sldMk cId="2755053028" sldId="273"/>
        </pc:sldMkLst>
      </pc:sldChg>
      <pc:sldChg chg="addSp delSp modSp new">
        <pc:chgData name="Marina Daumas Carneiro (Student at CentraleSupelec)" userId="S::marina.daumas-carneiro@student-cs.fr::bd061ea4-7175-4e67-8958-ac722af1a876" providerId="AD" clId="Web-{AC1BDD1C-4705-24DF-D645-3A1F33633335}" dt="2023-01-04T21:03:19.335" v="135" actId="1076"/>
        <pc:sldMkLst>
          <pc:docMk/>
          <pc:sldMk cId="1486979147" sldId="274"/>
        </pc:sldMkLst>
        <pc:spChg chg="del">
          <ac:chgData name="Marina Daumas Carneiro (Student at CentraleSupelec)" userId="S::marina.daumas-carneiro@student-cs.fr::bd061ea4-7175-4e67-8958-ac722af1a876" providerId="AD" clId="Web-{AC1BDD1C-4705-24DF-D645-3A1F33633335}" dt="2023-01-04T20:58:32.894" v="21"/>
          <ac:spMkLst>
            <pc:docMk/>
            <pc:sldMk cId="1486979147" sldId="274"/>
            <ac:spMk id="2" creationId="{580FFF41-C002-042E-F152-A933A04ABC44}"/>
          </ac:spMkLst>
        </pc:spChg>
        <pc:spChg chg="del mod">
          <ac:chgData name="Marina Daumas Carneiro (Student at CentraleSupelec)" userId="S::marina.daumas-carneiro@student-cs.fr::bd061ea4-7175-4e67-8958-ac722af1a876" providerId="AD" clId="Web-{AC1BDD1C-4705-24DF-D645-3A1F33633335}" dt="2023-01-04T20:59:44.445" v="30"/>
          <ac:spMkLst>
            <pc:docMk/>
            <pc:sldMk cId="1486979147" sldId="274"/>
            <ac:spMk id="3" creationId="{8902C869-F0D4-F960-1A85-5249D2F1474B}"/>
          </ac:spMkLst>
        </pc:spChg>
        <pc:spChg chg="del">
          <ac:chgData name="Marina Daumas Carneiro (Student at CentraleSupelec)" userId="S::marina.daumas-carneiro@student-cs.fr::bd061ea4-7175-4e67-8958-ac722af1a876" providerId="AD" clId="Web-{AC1BDD1C-4705-24DF-D645-3A1F33633335}" dt="2023-01-04T20:58:14.658" v="17"/>
          <ac:spMkLst>
            <pc:docMk/>
            <pc:sldMk cId="1486979147" sldId="274"/>
            <ac:spMk id="4" creationId="{08A895A6-A109-A5F0-6761-BD18243070A0}"/>
          </ac:spMkLst>
        </pc:spChg>
        <pc:spChg chg="add mod">
          <ac:chgData name="Marina Daumas Carneiro (Student at CentraleSupelec)" userId="S::marina.daumas-carneiro@student-cs.fr::bd061ea4-7175-4e67-8958-ac722af1a876" providerId="AD" clId="Web-{AC1BDD1C-4705-24DF-D645-3A1F33633335}" dt="2023-01-04T21:03:14.804" v="134" actId="20577"/>
          <ac:spMkLst>
            <pc:docMk/>
            <pc:sldMk cId="1486979147" sldId="274"/>
            <ac:spMk id="8" creationId="{98ECEA6A-597D-1513-0511-6BE44CC66927}"/>
          </ac:spMkLst>
        </pc:spChg>
        <pc:spChg chg="add del mod">
          <ac:chgData name="Marina Daumas Carneiro (Student at CentraleSupelec)" userId="S::marina.daumas-carneiro@student-cs.fr::bd061ea4-7175-4e67-8958-ac722af1a876" providerId="AD" clId="Web-{AC1BDD1C-4705-24DF-D645-3A1F33633335}" dt="2023-01-04T21:01:31.265" v="117"/>
          <ac:spMkLst>
            <pc:docMk/>
            <pc:sldMk cId="1486979147" sldId="274"/>
            <ac:spMk id="9" creationId="{1B17BC7C-386F-D8FF-2B61-379DC3A76F80}"/>
          </ac:spMkLst>
        </pc:spChg>
        <pc:picChg chg="add mod">
          <ac:chgData name="Marina Daumas Carneiro (Student at CentraleSupelec)" userId="S::marina.daumas-carneiro@student-cs.fr::bd061ea4-7175-4e67-8958-ac722af1a876" providerId="AD" clId="Web-{AC1BDD1C-4705-24DF-D645-3A1F33633335}" dt="2023-01-04T21:03:19.335" v="135" actId="1076"/>
          <ac:picMkLst>
            <pc:docMk/>
            <pc:sldMk cId="1486979147" sldId="274"/>
            <ac:picMk id="6" creationId="{EAEBD3EA-347D-E07C-E2E9-E10CEF6AEEF4}"/>
          </ac:picMkLst>
        </pc:picChg>
      </pc:sldChg>
      <pc:sldChg chg="addSp delSp modSp new">
        <pc:chgData name="Marina Daumas Carneiro (Student at CentraleSupelec)" userId="S::marina.daumas-carneiro@student-cs.fr::bd061ea4-7175-4e67-8958-ac722af1a876" providerId="AD" clId="Web-{AC1BDD1C-4705-24DF-D645-3A1F33633335}" dt="2023-01-04T23:10:26.844" v="197" actId="1076"/>
        <pc:sldMkLst>
          <pc:docMk/>
          <pc:sldMk cId="642568752" sldId="275"/>
        </pc:sldMkLst>
        <pc:spChg chg="mod">
          <ac:chgData name="Marina Daumas Carneiro (Student at CentraleSupelec)" userId="S::marina.daumas-carneiro@student-cs.fr::bd061ea4-7175-4e67-8958-ac722af1a876" providerId="AD" clId="Web-{AC1BDD1C-4705-24DF-D645-3A1F33633335}" dt="2023-01-04T23:10:18.484" v="194" actId="20577"/>
          <ac:spMkLst>
            <pc:docMk/>
            <pc:sldMk cId="642568752" sldId="275"/>
            <ac:spMk id="2" creationId="{A8D0BDA7-EDAF-17F2-46D4-53B5269D4D47}"/>
          </ac:spMkLst>
        </pc:spChg>
        <pc:spChg chg="del">
          <ac:chgData name="Marina Daumas Carneiro (Student at CentraleSupelec)" userId="S::marina.daumas-carneiro@student-cs.fr::bd061ea4-7175-4e67-8958-ac722af1a876" providerId="AD" clId="Web-{AC1BDD1C-4705-24DF-D645-3A1F33633335}" dt="2023-01-04T21:04:51.967" v="145"/>
          <ac:spMkLst>
            <pc:docMk/>
            <pc:sldMk cId="642568752" sldId="275"/>
            <ac:spMk id="3" creationId="{B1A1A7B0-0C31-A35D-A7A7-556600C26C28}"/>
          </ac:spMkLst>
        </pc:spChg>
        <pc:spChg chg="del">
          <ac:chgData name="Marina Daumas Carneiro (Student at CentraleSupelec)" userId="S::marina.daumas-carneiro@student-cs.fr::bd061ea4-7175-4e67-8958-ac722af1a876" providerId="AD" clId="Web-{AC1BDD1C-4705-24DF-D645-3A1F33633335}" dt="2023-01-04T23:10:05.421" v="190"/>
          <ac:spMkLst>
            <pc:docMk/>
            <pc:sldMk cId="642568752" sldId="275"/>
            <ac:spMk id="4" creationId="{A59CD21F-CBB4-724B-06AE-2514AFB8E4EA}"/>
          </ac:spMkLst>
        </pc:spChg>
        <pc:picChg chg="add mod ord">
          <ac:chgData name="Marina Daumas Carneiro (Student at CentraleSupelec)" userId="S::marina.daumas-carneiro@student-cs.fr::bd061ea4-7175-4e67-8958-ac722af1a876" providerId="AD" clId="Web-{AC1BDD1C-4705-24DF-D645-3A1F33633335}" dt="2023-01-04T23:10:26.844" v="197" actId="1076"/>
          <ac:picMkLst>
            <pc:docMk/>
            <pc:sldMk cId="642568752" sldId="275"/>
            <ac:picMk id="5" creationId="{151B0089-1494-67B8-94E2-EF75C3C2DD08}"/>
          </ac:picMkLst>
        </pc:picChg>
      </pc:sldChg>
      <pc:sldChg chg="add del">
        <pc:chgData name="Marina Daumas Carneiro (Student at CentraleSupelec)" userId="S::marina.daumas-carneiro@student-cs.fr::bd061ea4-7175-4e67-8958-ac722af1a876" providerId="AD" clId="Web-{AC1BDD1C-4705-24DF-D645-3A1F33633335}" dt="2023-01-04T21:03:24.336" v="136"/>
        <pc:sldMkLst>
          <pc:docMk/>
          <pc:sldMk cId="958083994" sldId="275"/>
        </pc:sldMkLst>
      </pc:sldChg>
      <pc:sldChg chg="modSp new">
        <pc:chgData name="Marina Daumas Carneiro (Student at CentraleSupelec)" userId="S::marina.daumas-carneiro@student-cs.fr::bd061ea4-7175-4e67-8958-ac722af1a876" providerId="AD" clId="Web-{AC1BDD1C-4705-24DF-D645-3A1F33633335}" dt="2023-01-04T21:04:41.731" v="144" actId="20577"/>
        <pc:sldMkLst>
          <pc:docMk/>
          <pc:sldMk cId="2678449405" sldId="276"/>
        </pc:sldMkLst>
        <pc:spChg chg="mod">
          <ac:chgData name="Marina Daumas Carneiro (Student at CentraleSupelec)" userId="S::marina.daumas-carneiro@student-cs.fr::bd061ea4-7175-4e67-8958-ac722af1a876" providerId="AD" clId="Web-{AC1BDD1C-4705-24DF-D645-3A1F33633335}" dt="2023-01-04T21:04:41.731" v="144" actId="20577"/>
          <ac:spMkLst>
            <pc:docMk/>
            <pc:sldMk cId="2678449405" sldId="276"/>
            <ac:spMk id="2" creationId="{B0500094-EC65-9BD8-2788-364905FB6872}"/>
          </ac:spMkLst>
        </pc:spChg>
      </pc:sldChg>
      <pc:sldChg chg="modSp new del">
        <pc:chgData name="Marina Daumas Carneiro (Student at CentraleSupelec)" userId="S::marina.daumas-carneiro@student-cs.fr::bd061ea4-7175-4e67-8958-ac722af1a876" providerId="AD" clId="Web-{AC1BDD1C-4705-24DF-D645-3A1F33633335}" dt="2023-01-04T23:06:57.433" v="159"/>
        <pc:sldMkLst>
          <pc:docMk/>
          <pc:sldMk cId="1308841611" sldId="277"/>
        </pc:sldMkLst>
        <pc:spChg chg="mod">
          <ac:chgData name="Marina Daumas Carneiro (Student at CentraleSupelec)" userId="S::marina.daumas-carneiro@student-cs.fr::bd061ea4-7175-4e67-8958-ac722af1a876" providerId="AD" clId="Web-{AC1BDD1C-4705-24DF-D645-3A1F33633335}" dt="2023-01-04T21:18:32.586" v="155" actId="20577"/>
          <ac:spMkLst>
            <pc:docMk/>
            <pc:sldMk cId="1308841611" sldId="277"/>
            <ac:spMk id="2" creationId="{7703C187-F312-ED5D-21A0-4BA0B5E7693D}"/>
          </ac:spMkLst>
        </pc:spChg>
      </pc:sldChg>
      <pc:sldChg chg="addSp delSp modSp add mod replId setBg">
        <pc:chgData name="Marina Daumas Carneiro (Student at CentraleSupelec)" userId="S::marina.daumas-carneiro@student-cs.fr::bd061ea4-7175-4e67-8958-ac722af1a876" providerId="AD" clId="Web-{AC1BDD1C-4705-24DF-D645-3A1F33633335}" dt="2023-01-04T23:09:53.296" v="189" actId="14100"/>
        <pc:sldMkLst>
          <pc:docMk/>
          <pc:sldMk cId="2347248727" sldId="277"/>
        </pc:sldMkLst>
        <pc:spChg chg="mod">
          <ac:chgData name="Marina Daumas Carneiro (Student at CentraleSupelec)" userId="S::marina.daumas-carneiro@student-cs.fr::bd061ea4-7175-4e67-8958-ac722af1a876" providerId="AD" clId="Web-{AC1BDD1C-4705-24DF-D645-3A1F33633335}" dt="2023-01-04T23:09:05.357" v="177" actId="14100"/>
          <ac:spMkLst>
            <pc:docMk/>
            <pc:sldMk cId="2347248727" sldId="277"/>
            <ac:spMk id="2" creationId="{A8D0BDA7-EDAF-17F2-46D4-53B5269D4D47}"/>
          </ac:spMkLst>
        </pc:spChg>
        <pc:spChg chg="del">
          <ac:chgData name="Marina Daumas Carneiro (Student at CentraleSupelec)" userId="S::marina.daumas-carneiro@student-cs.fr::bd061ea4-7175-4e67-8958-ac722af1a876" providerId="AD" clId="Web-{AC1BDD1C-4705-24DF-D645-3A1F33633335}" dt="2023-01-04T23:07:57.762" v="170"/>
          <ac:spMkLst>
            <pc:docMk/>
            <pc:sldMk cId="2347248727" sldId="277"/>
            <ac:spMk id="4" creationId="{A59CD21F-CBB4-724B-06AE-2514AFB8E4EA}"/>
          </ac:spMkLst>
        </pc:spChg>
        <pc:spChg chg="add del mod">
          <ac:chgData name="Marina Daumas Carneiro (Student at CentraleSupelec)" userId="S::marina.daumas-carneiro@student-cs.fr::bd061ea4-7175-4e67-8958-ac722af1a876" providerId="AD" clId="Web-{AC1BDD1C-4705-24DF-D645-3A1F33633335}" dt="2023-01-04T23:08:00.387" v="171"/>
          <ac:spMkLst>
            <pc:docMk/>
            <pc:sldMk cId="2347248727" sldId="277"/>
            <ac:spMk id="6" creationId="{18EB07E9-A822-6890-9250-017B898C8FA0}"/>
          </ac:spMkLst>
        </pc:spChg>
        <pc:spChg chg="add mod">
          <ac:chgData name="Marina Daumas Carneiro (Student at CentraleSupelec)" userId="S::marina.daumas-carneiro@student-cs.fr::bd061ea4-7175-4e67-8958-ac722af1a876" providerId="AD" clId="Web-{AC1BDD1C-4705-24DF-D645-3A1F33633335}" dt="2023-01-04T23:09:53.296" v="189" actId="14100"/>
          <ac:spMkLst>
            <pc:docMk/>
            <pc:sldMk cId="2347248727" sldId="277"/>
            <ac:spMk id="8" creationId="{713260F2-C7D7-63B6-FF89-98BC0F49274F}"/>
          </ac:spMkLst>
        </pc:spChg>
        <pc:spChg chg="add">
          <ac:chgData name="Marina Daumas Carneiro (Student at CentraleSupelec)" userId="S::marina.daumas-carneiro@student-cs.fr::bd061ea4-7175-4e67-8958-ac722af1a876" providerId="AD" clId="Web-{AC1BDD1C-4705-24DF-D645-3A1F33633335}" dt="2023-01-04T23:08:08.669" v="173"/>
          <ac:spMkLst>
            <pc:docMk/>
            <pc:sldMk cId="2347248727" sldId="277"/>
            <ac:spMk id="14" creationId="{54B5B241-837D-4FC3-92DF-8E4678289E1E}"/>
          </ac:spMkLst>
        </pc:spChg>
        <pc:picChg chg="del">
          <ac:chgData name="Marina Daumas Carneiro (Student at CentraleSupelec)" userId="S::marina.daumas-carneiro@student-cs.fr::bd061ea4-7175-4e67-8958-ac722af1a876" providerId="AD" clId="Web-{AC1BDD1C-4705-24DF-D645-3A1F33633335}" dt="2023-01-04T23:07:46.059" v="169"/>
          <ac:picMkLst>
            <pc:docMk/>
            <pc:sldMk cId="2347248727" sldId="277"/>
            <ac:picMk id="5" creationId="{151B0089-1494-67B8-94E2-EF75C3C2DD08}"/>
          </ac:picMkLst>
        </pc:picChg>
        <pc:picChg chg="add mod">
          <ac:chgData name="Marina Daumas Carneiro (Student at CentraleSupelec)" userId="S::marina.daumas-carneiro@student-cs.fr::bd061ea4-7175-4e67-8958-ac722af1a876" providerId="AD" clId="Web-{AC1BDD1C-4705-24DF-D645-3A1F33633335}" dt="2023-01-04T23:09:12.608" v="180" actId="1076"/>
          <ac:picMkLst>
            <pc:docMk/>
            <pc:sldMk cId="2347248727" sldId="277"/>
            <ac:picMk id="7" creationId="{1257953D-EEBA-6350-0036-392B08F237AC}"/>
          </ac:picMkLst>
        </pc:picChg>
        <pc:cxnChg chg="add">
          <ac:chgData name="Marina Daumas Carneiro (Student at CentraleSupelec)" userId="S::marina.daumas-carneiro@student-cs.fr::bd061ea4-7175-4e67-8958-ac722af1a876" providerId="AD" clId="Web-{AC1BDD1C-4705-24DF-D645-3A1F33633335}" dt="2023-01-04T23:08:08.669" v="173"/>
          <ac:cxnSpMkLst>
            <pc:docMk/>
            <pc:sldMk cId="2347248727" sldId="277"/>
            <ac:cxnSpMk id="12" creationId="{D8689CE0-64D2-447C-9C1F-872D111D8AC3}"/>
          </ac:cxnSpMkLst>
        </pc:cxnChg>
        <pc:cxnChg chg="add">
          <ac:chgData name="Marina Daumas Carneiro (Student at CentraleSupelec)" userId="S::marina.daumas-carneiro@student-cs.fr::bd061ea4-7175-4e67-8958-ac722af1a876" providerId="AD" clId="Web-{AC1BDD1C-4705-24DF-D645-3A1F33633335}" dt="2023-01-04T23:08:08.669" v="173"/>
          <ac:cxnSpMkLst>
            <pc:docMk/>
            <pc:sldMk cId="2347248727" sldId="277"/>
            <ac:cxnSpMk id="16" creationId="{B0AA360F-DECB-4836-8FB6-22C4BC3FB02D}"/>
          </ac:cxnSpMkLst>
        </pc:cxnChg>
      </pc:sldChg>
      <pc:sldChg chg="addSp delSp modSp add replId">
        <pc:chgData name="Marina Daumas Carneiro (Student at CentraleSupelec)" userId="S::marina.daumas-carneiro@student-cs.fr::bd061ea4-7175-4e67-8958-ac722af1a876" providerId="AD" clId="Web-{AC1BDD1C-4705-24DF-D645-3A1F33633335}" dt="2023-01-04T23:54:43.921" v="208" actId="20577"/>
        <pc:sldMkLst>
          <pc:docMk/>
          <pc:sldMk cId="653444918" sldId="278"/>
        </pc:sldMkLst>
        <pc:spChg chg="mod">
          <ac:chgData name="Marina Daumas Carneiro (Student at CentraleSupelec)" userId="S::marina.daumas-carneiro@student-cs.fr::bd061ea4-7175-4e67-8958-ac722af1a876" providerId="AD" clId="Web-{AC1BDD1C-4705-24DF-D645-3A1F33633335}" dt="2023-01-04T23:54:43.921" v="208" actId="20577"/>
          <ac:spMkLst>
            <pc:docMk/>
            <pc:sldMk cId="653444918" sldId="278"/>
            <ac:spMk id="2" creationId="{A8D0BDA7-EDAF-17F2-46D4-53B5269D4D47}"/>
          </ac:spMkLst>
        </pc:spChg>
        <pc:spChg chg="add mod">
          <ac:chgData name="Marina Daumas Carneiro (Student at CentraleSupelec)" userId="S::marina.daumas-carneiro@student-cs.fr::bd061ea4-7175-4e67-8958-ac722af1a876" providerId="AD" clId="Web-{AC1BDD1C-4705-24DF-D645-3A1F33633335}" dt="2023-01-04T23:54:33.608" v="205" actId="20577"/>
          <ac:spMkLst>
            <pc:docMk/>
            <pc:sldMk cId="653444918" sldId="278"/>
            <ac:spMk id="3" creationId="{6FFB6E55-CFC2-C34A-A98F-928B5A8F83FB}"/>
          </ac:spMkLst>
        </pc:spChg>
        <pc:spChg chg="del">
          <ac:chgData name="Marina Daumas Carneiro (Student at CentraleSupelec)" userId="S::marina.daumas-carneiro@student-cs.fr::bd061ea4-7175-4e67-8958-ac722af1a876" providerId="AD" clId="Web-{AC1BDD1C-4705-24DF-D645-3A1F33633335}" dt="2023-01-04T23:52:20.791" v="201"/>
          <ac:spMkLst>
            <pc:docMk/>
            <pc:sldMk cId="653444918" sldId="278"/>
            <ac:spMk id="8" creationId="{713260F2-C7D7-63B6-FF89-98BC0F49274F}"/>
          </ac:spMkLst>
        </pc:spChg>
        <pc:picChg chg="add mod">
          <ac:chgData name="Marina Daumas Carneiro (Student at CentraleSupelec)" userId="S::marina.daumas-carneiro@student-cs.fr::bd061ea4-7175-4e67-8958-ac722af1a876" providerId="AD" clId="Web-{AC1BDD1C-4705-24DF-D645-3A1F33633335}" dt="2023-01-04T23:54:35.030" v="206" actId="1076"/>
          <ac:picMkLst>
            <pc:docMk/>
            <pc:sldMk cId="653444918" sldId="278"/>
            <ac:picMk id="4" creationId="{D0BDB5EA-173B-ADA9-F3D1-4ECBF7BE80A8}"/>
          </ac:picMkLst>
        </pc:picChg>
        <pc:picChg chg="del">
          <ac:chgData name="Marina Daumas Carneiro (Student at CentraleSupelec)" userId="S::marina.daumas-carneiro@student-cs.fr::bd061ea4-7175-4e67-8958-ac722af1a876" providerId="AD" clId="Web-{AC1BDD1C-4705-24DF-D645-3A1F33633335}" dt="2023-01-04T23:52:15.556" v="199"/>
          <ac:picMkLst>
            <pc:docMk/>
            <pc:sldMk cId="653444918" sldId="278"/>
            <ac:picMk id="7" creationId="{1257953D-EEBA-6350-0036-392B08F237AC}"/>
          </ac:picMkLst>
        </pc:picChg>
      </pc:sldChg>
      <pc:sldChg chg="modSp new del">
        <pc:chgData name="Marina Daumas Carneiro (Student at CentraleSupelec)" userId="S::marina.daumas-carneiro@student-cs.fr::bd061ea4-7175-4e67-8958-ac722af1a876" providerId="AD" clId="Web-{AC1BDD1C-4705-24DF-D645-3A1F33633335}" dt="2023-01-04T23:06:59.433" v="160"/>
        <pc:sldMkLst>
          <pc:docMk/>
          <pc:sldMk cId="1301011504" sldId="278"/>
        </pc:sldMkLst>
        <pc:spChg chg="mod">
          <ac:chgData name="Marina Daumas Carneiro (Student at CentraleSupelec)" userId="S::marina.daumas-carneiro@student-cs.fr::bd061ea4-7175-4e67-8958-ac722af1a876" providerId="AD" clId="Web-{AC1BDD1C-4705-24DF-D645-3A1F33633335}" dt="2023-01-04T21:18:44.243" v="158" actId="20577"/>
          <ac:spMkLst>
            <pc:docMk/>
            <pc:sldMk cId="1301011504" sldId="278"/>
            <ac:spMk id="2" creationId="{7FD45428-AC3D-0235-591F-DA609DB88CD0}"/>
          </ac:spMkLst>
        </pc:spChg>
      </pc:sldChg>
      <pc:sldMasterChg chg="add addSldLayout">
        <pc:chgData name="Marina Daumas Carneiro (Student at CentraleSupelec)" userId="S::marina.daumas-carneiro@student-cs.fr::bd061ea4-7175-4e67-8958-ac722af1a876" providerId="AD" clId="Web-{AC1BDD1C-4705-24DF-D645-3A1F33633335}" dt="2023-01-04T20:58:15.189" v="18"/>
        <pc:sldMasterMkLst>
          <pc:docMk/>
          <pc:sldMasterMk cId="3071127875" sldId="2147483660"/>
        </pc:sldMasterMkLst>
        <pc:sldLayoutChg chg="add">
          <pc:chgData name="Marina Daumas Carneiro (Student at CentraleSupelec)" userId="S::marina.daumas-carneiro@student-cs.fr::bd061ea4-7175-4e67-8958-ac722af1a876" providerId="AD" clId="Web-{AC1BDD1C-4705-24DF-D645-3A1F33633335}" dt="2023-01-04T20:58:15.189" v="18"/>
          <pc:sldLayoutMkLst>
            <pc:docMk/>
            <pc:sldMasterMk cId="3071127875" sldId="2147483660"/>
            <pc:sldLayoutMk cId="3310491181" sldId="2147483661"/>
          </pc:sldLayoutMkLst>
        </pc:sldLayoutChg>
        <pc:sldLayoutChg chg="add">
          <pc:chgData name="Marina Daumas Carneiro (Student at CentraleSupelec)" userId="S::marina.daumas-carneiro@student-cs.fr::bd061ea4-7175-4e67-8958-ac722af1a876" providerId="AD" clId="Web-{AC1BDD1C-4705-24DF-D645-3A1F33633335}" dt="2023-01-04T20:58:15.189" v="18"/>
          <pc:sldLayoutMkLst>
            <pc:docMk/>
            <pc:sldMasterMk cId="3071127875" sldId="2147483660"/>
            <pc:sldLayoutMk cId="3841795644" sldId="2147483662"/>
          </pc:sldLayoutMkLst>
        </pc:sldLayoutChg>
        <pc:sldLayoutChg chg="add">
          <pc:chgData name="Marina Daumas Carneiro (Student at CentraleSupelec)" userId="S::marina.daumas-carneiro@student-cs.fr::bd061ea4-7175-4e67-8958-ac722af1a876" providerId="AD" clId="Web-{AC1BDD1C-4705-24DF-D645-3A1F33633335}" dt="2023-01-04T20:58:15.189" v="18"/>
          <pc:sldLayoutMkLst>
            <pc:docMk/>
            <pc:sldMasterMk cId="3071127875" sldId="2147483660"/>
            <pc:sldLayoutMk cId="3466923455" sldId="2147483663"/>
          </pc:sldLayoutMkLst>
        </pc:sldLayoutChg>
        <pc:sldLayoutChg chg="add">
          <pc:chgData name="Marina Daumas Carneiro (Student at CentraleSupelec)" userId="S::marina.daumas-carneiro@student-cs.fr::bd061ea4-7175-4e67-8958-ac722af1a876" providerId="AD" clId="Web-{AC1BDD1C-4705-24DF-D645-3A1F33633335}" dt="2023-01-04T20:58:15.189" v="18"/>
          <pc:sldLayoutMkLst>
            <pc:docMk/>
            <pc:sldMasterMk cId="3071127875" sldId="2147483660"/>
            <pc:sldLayoutMk cId="3747632232" sldId="2147483664"/>
          </pc:sldLayoutMkLst>
        </pc:sldLayoutChg>
        <pc:sldLayoutChg chg="add">
          <pc:chgData name="Marina Daumas Carneiro (Student at CentraleSupelec)" userId="S::marina.daumas-carneiro@student-cs.fr::bd061ea4-7175-4e67-8958-ac722af1a876" providerId="AD" clId="Web-{AC1BDD1C-4705-24DF-D645-3A1F33633335}" dt="2023-01-04T20:58:15.189" v="18"/>
          <pc:sldLayoutMkLst>
            <pc:docMk/>
            <pc:sldMasterMk cId="3071127875" sldId="2147483660"/>
            <pc:sldLayoutMk cId="2611866596" sldId="2147483665"/>
          </pc:sldLayoutMkLst>
        </pc:sldLayoutChg>
        <pc:sldLayoutChg chg="add">
          <pc:chgData name="Marina Daumas Carneiro (Student at CentraleSupelec)" userId="S::marina.daumas-carneiro@student-cs.fr::bd061ea4-7175-4e67-8958-ac722af1a876" providerId="AD" clId="Web-{AC1BDD1C-4705-24DF-D645-3A1F33633335}" dt="2023-01-04T20:58:15.189" v="18"/>
          <pc:sldLayoutMkLst>
            <pc:docMk/>
            <pc:sldMasterMk cId="3071127875" sldId="2147483660"/>
            <pc:sldLayoutMk cId="3395854097" sldId="2147483666"/>
          </pc:sldLayoutMkLst>
        </pc:sldLayoutChg>
        <pc:sldLayoutChg chg="add">
          <pc:chgData name="Marina Daumas Carneiro (Student at CentraleSupelec)" userId="S::marina.daumas-carneiro@student-cs.fr::bd061ea4-7175-4e67-8958-ac722af1a876" providerId="AD" clId="Web-{AC1BDD1C-4705-24DF-D645-3A1F33633335}" dt="2023-01-04T20:58:15.189" v="18"/>
          <pc:sldLayoutMkLst>
            <pc:docMk/>
            <pc:sldMasterMk cId="3071127875" sldId="2147483660"/>
            <pc:sldLayoutMk cId="4040201302" sldId="2147483667"/>
          </pc:sldLayoutMkLst>
        </pc:sldLayoutChg>
        <pc:sldLayoutChg chg="add">
          <pc:chgData name="Marina Daumas Carneiro (Student at CentraleSupelec)" userId="S::marina.daumas-carneiro@student-cs.fr::bd061ea4-7175-4e67-8958-ac722af1a876" providerId="AD" clId="Web-{AC1BDD1C-4705-24DF-D645-3A1F33633335}" dt="2023-01-04T20:58:15.189" v="18"/>
          <pc:sldLayoutMkLst>
            <pc:docMk/>
            <pc:sldMasterMk cId="3071127875" sldId="2147483660"/>
            <pc:sldLayoutMk cId="2706407263" sldId="2147483668"/>
          </pc:sldLayoutMkLst>
        </pc:sldLayoutChg>
        <pc:sldLayoutChg chg="add">
          <pc:chgData name="Marina Daumas Carneiro (Student at CentraleSupelec)" userId="S::marina.daumas-carneiro@student-cs.fr::bd061ea4-7175-4e67-8958-ac722af1a876" providerId="AD" clId="Web-{AC1BDD1C-4705-24DF-D645-3A1F33633335}" dt="2023-01-04T20:58:15.189" v="18"/>
          <pc:sldLayoutMkLst>
            <pc:docMk/>
            <pc:sldMasterMk cId="3071127875" sldId="2147483660"/>
            <pc:sldLayoutMk cId="1610903340" sldId="2147483669"/>
          </pc:sldLayoutMkLst>
        </pc:sldLayoutChg>
        <pc:sldLayoutChg chg="add">
          <pc:chgData name="Marina Daumas Carneiro (Student at CentraleSupelec)" userId="S::marina.daumas-carneiro@student-cs.fr::bd061ea4-7175-4e67-8958-ac722af1a876" providerId="AD" clId="Web-{AC1BDD1C-4705-24DF-D645-3A1F33633335}" dt="2023-01-04T20:58:15.189" v="18"/>
          <pc:sldLayoutMkLst>
            <pc:docMk/>
            <pc:sldMasterMk cId="3071127875" sldId="2147483660"/>
            <pc:sldLayoutMk cId="4172787210" sldId="2147483670"/>
          </pc:sldLayoutMkLst>
        </pc:sldLayoutChg>
        <pc:sldLayoutChg chg="add">
          <pc:chgData name="Marina Daumas Carneiro (Student at CentraleSupelec)" userId="S::marina.daumas-carneiro@student-cs.fr::bd061ea4-7175-4e67-8958-ac722af1a876" providerId="AD" clId="Web-{AC1BDD1C-4705-24DF-D645-3A1F33633335}" dt="2023-01-04T20:58:15.189" v="18"/>
          <pc:sldLayoutMkLst>
            <pc:docMk/>
            <pc:sldMasterMk cId="3071127875" sldId="2147483660"/>
            <pc:sldLayoutMk cId="1902177510" sldId="2147483671"/>
          </pc:sldLayoutMkLst>
        </pc:sldLayoutChg>
      </pc:sldMasterChg>
    </pc:docChg>
  </pc:docChgLst>
  <pc:docChgLst>
    <pc:chgData name="Marina Daumas Carneiro (Student at CentraleSupelec)" userId="S::marina.daumas-carneiro@student-cs.fr::bd061ea4-7175-4e67-8958-ac722af1a876" providerId="AD" clId="Web-{0490E863-4EF5-8462-825B-E4AD42BCBDD4}"/>
    <pc:docChg chg="modSld">
      <pc:chgData name="Marina Daumas Carneiro (Student at CentraleSupelec)" userId="S::marina.daumas-carneiro@student-cs.fr::bd061ea4-7175-4e67-8958-ac722af1a876" providerId="AD" clId="Web-{0490E863-4EF5-8462-825B-E4AD42BCBDD4}" dt="2022-12-11T15:07:05.811" v="0" actId="14100"/>
      <pc:docMkLst>
        <pc:docMk/>
      </pc:docMkLst>
      <pc:sldChg chg="modSp">
        <pc:chgData name="Marina Daumas Carneiro (Student at CentraleSupelec)" userId="S::marina.daumas-carneiro@student-cs.fr::bd061ea4-7175-4e67-8958-ac722af1a876" providerId="AD" clId="Web-{0490E863-4EF5-8462-825B-E4AD42BCBDD4}" dt="2022-12-11T15:07:05.811" v="0" actId="14100"/>
        <pc:sldMkLst>
          <pc:docMk/>
          <pc:sldMk cId="3784089036" sldId="256"/>
        </pc:sldMkLst>
        <pc:spChg chg="mod">
          <ac:chgData name="Marina Daumas Carneiro (Student at CentraleSupelec)" userId="S::marina.daumas-carneiro@student-cs.fr::bd061ea4-7175-4e67-8958-ac722af1a876" providerId="AD" clId="Web-{0490E863-4EF5-8462-825B-E4AD42BCBDD4}" dt="2022-12-11T15:07:05.811" v="0" actId="14100"/>
          <ac:spMkLst>
            <pc:docMk/>
            <pc:sldMk cId="3784089036" sldId="256"/>
            <ac:spMk id="2" creationId="{00000000-0000-0000-0000-000000000000}"/>
          </ac:spMkLst>
        </pc:spChg>
      </pc:sldChg>
    </pc:docChg>
  </pc:docChgLst>
  <pc:docChgLst>
    <pc:chgData name="Luan Rocha Do Amaral (Student at CentraleSupelec)" userId="S::luan.rocha-do-amaral@student-cs.fr::e86cd145-51fe-450f-b32b-a9cdcbbc1c26" providerId="AD" clId="Web-{D7697510-FA76-C4F8-041F-2B2FB1A90816}"/>
    <pc:docChg chg="mod">
      <pc:chgData name="Luan Rocha Do Amaral (Student at CentraleSupelec)" userId="S::luan.rocha-do-amaral@student-cs.fr::e86cd145-51fe-450f-b32b-a9cdcbbc1c26" providerId="AD" clId="Web-{D7697510-FA76-C4F8-041F-2B2FB1A90816}" dt="2023-01-14T17:06:45.208" v="2"/>
      <pc:docMkLst>
        <pc:docMk/>
      </pc:docMkLst>
      <pc:sldChg chg="addCm">
        <pc:chgData name="Luan Rocha Do Amaral (Student at CentraleSupelec)" userId="S::luan.rocha-do-amaral@student-cs.fr::e86cd145-51fe-450f-b32b-a9cdcbbc1c26" providerId="AD" clId="Web-{D7697510-FA76-C4F8-041F-2B2FB1A90816}" dt="2023-01-14T17:06:45.208" v="2"/>
        <pc:sldMkLst>
          <pc:docMk/>
          <pc:sldMk cId="745272081" sldId="287"/>
        </pc:sldMkLst>
      </pc:sldChg>
      <pc:sldChg chg="addCm">
        <pc:chgData name="Luan Rocha Do Amaral (Student at CentraleSupelec)" userId="S::luan.rocha-do-amaral@student-cs.fr::e86cd145-51fe-450f-b32b-a9cdcbbc1c26" providerId="AD" clId="Web-{D7697510-FA76-C4F8-041F-2B2FB1A90816}" dt="2023-01-14T11:54:27.506" v="1"/>
        <pc:sldMkLst>
          <pc:docMk/>
          <pc:sldMk cId="1043058540" sldId="291"/>
        </pc:sldMkLst>
      </pc:sldChg>
    </pc:docChg>
  </pc:docChgLst>
  <pc:docChgLst>
    <pc:chgData name="Luan Rocha Do Amaral (Student at CentraleSupelec)" userId="S::luan.rocha-do-amaral@student-cs.fr::e86cd145-51fe-450f-b32b-a9cdcbbc1c26" providerId="AD" clId="Web-{30E61915-79A5-41BE-8FEC-093906433D9A}"/>
    <pc:docChg chg="addSld modSld">
      <pc:chgData name="Luan Rocha Do Amaral (Student at CentraleSupelec)" userId="S::luan.rocha-do-amaral@student-cs.fr::e86cd145-51fe-450f-b32b-a9cdcbbc1c26" providerId="AD" clId="Web-{30E61915-79A5-41BE-8FEC-093906433D9A}" dt="2022-12-15T09:00:51.248" v="187" actId="14100"/>
      <pc:docMkLst>
        <pc:docMk/>
      </pc:docMkLst>
      <pc:sldChg chg="addSp delSp modSp mod setBg">
        <pc:chgData name="Luan Rocha Do Amaral (Student at CentraleSupelec)" userId="S::luan.rocha-do-amaral@student-cs.fr::e86cd145-51fe-450f-b32b-a9cdcbbc1c26" providerId="AD" clId="Web-{30E61915-79A5-41BE-8FEC-093906433D9A}" dt="2022-12-15T08:45:00.775" v="111" actId="20577"/>
        <pc:sldMkLst>
          <pc:docMk/>
          <pc:sldMk cId="4104054472" sldId="266"/>
        </pc:sldMkLst>
        <pc:spChg chg="mod">
          <ac:chgData name="Luan Rocha Do Amaral (Student at CentraleSupelec)" userId="S::luan.rocha-do-amaral@student-cs.fr::e86cd145-51fe-450f-b32b-a9cdcbbc1c26" providerId="AD" clId="Web-{30E61915-79A5-41BE-8FEC-093906433D9A}" dt="2022-12-15T08:35:31.769" v="2"/>
          <ac:spMkLst>
            <pc:docMk/>
            <pc:sldMk cId="4104054472" sldId="266"/>
            <ac:spMk id="2" creationId="{8DDDAB33-BA87-F5FF-0B68-4E256A45F45C}"/>
          </ac:spMkLst>
        </pc:spChg>
        <pc:spChg chg="del">
          <ac:chgData name="Luan Rocha Do Amaral (Student at CentraleSupelec)" userId="S::luan.rocha-do-amaral@student-cs.fr::e86cd145-51fe-450f-b32b-a9cdcbbc1c26" providerId="AD" clId="Web-{30E61915-79A5-41BE-8FEC-093906433D9A}" dt="2022-12-15T08:35:18.738" v="0"/>
          <ac:spMkLst>
            <pc:docMk/>
            <pc:sldMk cId="4104054472" sldId="266"/>
            <ac:spMk id="3" creationId="{0BC55640-E319-2090-33AC-8A1B08D49CCB}"/>
          </ac:spMkLst>
        </pc:spChg>
        <pc:spChg chg="add del mod">
          <ac:chgData name="Luan Rocha Do Amaral (Student at CentraleSupelec)" userId="S::luan.rocha-do-amaral@student-cs.fr::e86cd145-51fe-450f-b32b-a9cdcbbc1c26" providerId="AD" clId="Web-{30E61915-79A5-41BE-8FEC-093906433D9A}" dt="2022-12-15T08:37:52.009" v="4"/>
          <ac:spMkLst>
            <pc:docMk/>
            <pc:sldMk cId="4104054472" sldId="266"/>
            <ac:spMk id="5" creationId="{44CBFD4D-5706-C71E-F7E4-E5B1215AA51C}"/>
          </ac:spMkLst>
        </pc:spChg>
        <pc:spChg chg="add mod">
          <ac:chgData name="Luan Rocha Do Amaral (Student at CentraleSupelec)" userId="S::luan.rocha-do-amaral@student-cs.fr::e86cd145-51fe-450f-b32b-a9cdcbbc1c26" providerId="AD" clId="Web-{30E61915-79A5-41BE-8FEC-093906433D9A}" dt="2022-12-15T08:40:08.545" v="43" actId="14100"/>
          <ac:spMkLst>
            <pc:docMk/>
            <pc:sldMk cId="4104054472" sldId="266"/>
            <ac:spMk id="6" creationId="{B501AC0A-C832-A23B-008F-76F2DE2E485E}"/>
          </ac:spMkLst>
        </pc:spChg>
        <pc:spChg chg="add mod">
          <ac:chgData name="Luan Rocha Do Amaral (Student at CentraleSupelec)" userId="S::luan.rocha-do-amaral@student-cs.fr::e86cd145-51fe-450f-b32b-a9cdcbbc1c26" providerId="AD" clId="Web-{30E61915-79A5-41BE-8FEC-093906433D9A}" dt="2022-12-15T08:45:00.775" v="111" actId="20577"/>
          <ac:spMkLst>
            <pc:docMk/>
            <pc:sldMk cId="4104054472" sldId="266"/>
            <ac:spMk id="7" creationId="{AB4066BA-87D5-B718-4865-4F30483CFAC1}"/>
          </ac:spMkLst>
        </pc:spChg>
        <pc:spChg chg="add">
          <ac:chgData name="Luan Rocha Do Amaral (Student at CentraleSupelec)" userId="S::luan.rocha-do-amaral@student-cs.fr::e86cd145-51fe-450f-b32b-a9cdcbbc1c26" providerId="AD" clId="Web-{30E61915-79A5-41BE-8FEC-093906433D9A}" dt="2022-12-15T08:35:31.769" v="2"/>
          <ac:spMkLst>
            <pc:docMk/>
            <pc:sldMk cId="4104054472" sldId="266"/>
            <ac:spMk id="11" creationId="{511C99DC-C3C5-4EBE-91DD-345109C3D6E0}"/>
          </ac:spMkLst>
        </pc:spChg>
        <pc:picChg chg="add mod ord">
          <ac:chgData name="Luan Rocha Do Amaral (Student at CentraleSupelec)" userId="S::luan.rocha-do-amaral@student-cs.fr::e86cd145-51fe-450f-b32b-a9cdcbbc1c26" providerId="AD" clId="Web-{30E61915-79A5-41BE-8FEC-093906433D9A}" dt="2022-12-15T08:35:31.769" v="2"/>
          <ac:picMkLst>
            <pc:docMk/>
            <pc:sldMk cId="4104054472" sldId="266"/>
            <ac:picMk id="4" creationId="{ADA23FF2-AF2B-CF20-D0A6-930AA6141FBF}"/>
          </ac:picMkLst>
        </pc:picChg>
        <pc:cxnChg chg="add">
          <ac:chgData name="Luan Rocha Do Amaral (Student at CentraleSupelec)" userId="S::luan.rocha-do-amaral@student-cs.fr::e86cd145-51fe-450f-b32b-a9cdcbbc1c26" providerId="AD" clId="Web-{30E61915-79A5-41BE-8FEC-093906433D9A}" dt="2022-12-15T08:35:31.769" v="2"/>
          <ac:cxnSpMkLst>
            <pc:docMk/>
            <pc:sldMk cId="4104054472" sldId="266"/>
            <ac:cxnSpMk id="9" creationId="{D8689CE0-64D2-447C-9C1F-872D111D8AC3}"/>
          </ac:cxnSpMkLst>
        </pc:cxnChg>
        <pc:cxnChg chg="add">
          <ac:chgData name="Luan Rocha Do Amaral (Student at CentraleSupelec)" userId="S::luan.rocha-do-amaral@student-cs.fr::e86cd145-51fe-450f-b32b-a9cdcbbc1c26" providerId="AD" clId="Web-{30E61915-79A5-41BE-8FEC-093906433D9A}" dt="2022-12-15T08:35:31.769" v="2"/>
          <ac:cxnSpMkLst>
            <pc:docMk/>
            <pc:sldMk cId="4104054472" sldId="266"/>
            <ac:cxnSpMk id="13" creationId="{B0AA360F-DECB-4836-8FB6-22C4BC3FB02D}"/>
          </ac:cxnSpMkLst>
        </pc:cxnChg>
      </pc:sldChg>
      <pc:sldChg chg="addSp delSp modSp">
        <pc:chgData name="Luan Rocha Do Amaral (Student at CentraleSupelec)" userId="S::luan.rocha-do-amaral@student-cs.fr::e86cd145-51fe-450f-b32b-a9cdcbbc1c26" providerId="AD" clId="Web-{30E61915-79A5-41BE-8FEC-093906433D9A}" dt="2022-12-15T08:51:04.070" v="124" actId="1076"/>
        <pc:sldMkLst>
          <pc:docMk/>
          <pc:sldMk cId="832704264" sldId="267"/>
        </pc:sldMkLst>
        <pc:spChg chg="mod">
          <ac:chgData name="Luan Rocha Do Amaral (Student at CentraleSupelec)" userId="S::luan.rocha-do-amaral@student-cs.fr::e86cd145-51fe-450f-b32b-a9cdcbbc1c26" providerId="AD" clId="Web-{30E61915-79A5-41BE-8FEC-093906433D9A}" dt="2022-12-15T08:50:59.554" v="123" actId="1076"/>
          <ac:spMkLst>
            <pc:docMk/>
            <pc:sldMk cId="832704264" sldId="267"/>
            <ac:spMk id="6" creationId="{5F51BA7F-7FB0-9480-3A3A-45FBB3E4DB33}"/>
          </ac:spMkLst>
        </pc:spChg>
        <pc:spChg chg="add del mod">
          <ac:chgData name="Luan Rocha Do Amaral (Student at CentraleSupelec)" userId="S::luan.rocha-do-amaral@student-cs.fr::e86cd145-51fe-450f-b32b-a9cdcbbc1c26" providerId="AD" clId="Web-{30E61915-79A5-41BE-8FEC-093906433D9A}" dt="2022-12-15T08:50:34.944" v="114"/>
          <ac:spMkLst>
            <pc:docMk/>
            <pc:sldMk cId="832704264" sldId="267"/>
            <ac:spMk id="7" creationId="{96A2A12F-9C96-CCF3-2361-9FDC321BCCD1}"/>
          </ac:spMkLst>
        </pc:spChg>
        <pc:spChg chg="del mod">
          <ac:chgData name="Luan Rocha Do Amaral (Student at CentraleSupelec)" userId="S::luan.rocha-do-amaral@student-cs.fr::e86cd145-51fe-450f-b32b-a9cdcbbc1c26" providerId="AD" clId="Web-{30E61915-79A5-41BE-8FEC-093906433D9A}" dt="2022-12-15T08:50:41.647" v="117"/>
          <ac:spMkLst>
            <pc:docMk/>
            <pc:sldMk cId="832704264" sldId="267"/>
            <ac:spMk id="9" creationId="{8C04D00D-C8B1-5828-39B0-10364089B396}"/>
          </ac:spMkLst>
        </pc:spChg>
        <pc:picChg chg="del">
          <ac:chgData name="Luan Rocha Do Amaral (Student at CentraleSupelec)" userId="S::luan.rocha-do-amaral@student-cs.fr::e86cd145-51fe-450f-b32b-a9cdcbbc1c26" providerId="AD" clId="Web-{30E61915-79A5-41BE-8FEC-093906433D9A}" dt="2022-12-15T08:50:06.661" v="113"/>
          <ac:picMkLst>
            <pc:docMk/>
            <pc:sldMk cId="832704264" sldId="267"/>
            <ac:picMk id="4" creationId="{49F0D041-4BD6-C310-E0C7-4DFFC93D38C8}"/>
          </ac:picMkLst>
        </pc:picChg>
        <pc:picChg chg="del">
          <ac:chgData name="Luan Rocha Do Amaral (Student at CentraleSupelec)" userId="S::luan.rocha-do-amaral@student-cs.fr::e86cd145-51fe-450f-b32b-a9cdcbbc1c26" providerId="AD" clId="Web-{30E61915-79A5-41BE-8FEC-093906433D9A}" dt="2022-12-15T08:50:05.067" v="112"/>
          <ac:picMkLst>
            <pc:docMk/>
            <pc:sldMk cId="832704264" sldId="267"/>
            <ac:picMk id="5" creationId="{E4705926-ED82-B615-8A35-1E321D9D0B8E}"/>
          </ac:picMkLst>
        </pc:picChg>
        <pc:picChg chg="add mod ord">
          <ac:chgData name="Luan Rocha Do Amaral (Student at CentraleSupelec)" userId="S::luan.rocha-do-amaral@student-cs.fr::e86cd145-51fe-450f-b32b-a9cdcbbc1c26" providerId="AD" clId="Web-{30E61915-79A5-41BE-8FEC-093906433D9A}" dt="2022-12-15T08:51:04.070" v="124" actId="1076"/>
          <ac:picMkLst>
            <pc:docMk/>
            <pc:sldMk cId="832704264" sldId="267"/>
            <ac:picMk id="8" creationId="{16FD35D1-EB4B-1019-29FF-19053E7B0CE5}"/>
          </ac:picMkLst>
        </pc:picChg>
      </pc:sldChg>
      <pc:sldChg chg="addSp delSp modSp add mod replId setBg">
        <pc:chgData name="Luan Rocha Do Amaral (Student at CentraleSupelec)" userId="S::luan.rocha-do-amaral@student-cs.fr::e86cd145-51fe-450f-b32b-a9cdcbbc1c26" providerId="AD" clId="Web-{30E61915-79A5-41BE-8FEC-093906433D9A}" dt="2022-12-15T09:00:51.248" v="187" actId="14100"/>
        <pc:sldMkLst>
          <pc:docMk/>
          <pc:sldMk cId="1409665163" sldId="268"/>
        </pc:sldMkLst>
        <pc:spChg chg="mod">
          <ac:chgData name="Luan Rocha Do Amaral (Student at CentraleSupelec)" userId="S::luan.rocha-do-amaral@student-cs.fr::e86cd145-51fe-450f-b32b-a9cdcbbc1c26" providerId="AD" clId="Web-{30E61915-79A5-41BE-8FEC-093906433D9A}" dt="2022-12-15T09:00:51.248" v="187" actId="14100"/>
          <ac:spMkLst>
            <pc:docMk/>
            <pc:sldMk cId="1409665163" sldId="268"/>
            <ac:spMk id="2" creationId="{B92508B0-AB92-AE58-7266-CADCC97923DB}"/>
          </ac:spMkLst>
        </pc:spChg>
        <pc:spChg chg="add del mod">
          <ac:chgData name="Luan Rocha Do Amaral (Student at CentraleSupelec)" userId="S::luan.rocha-do-amaral@student-cs.fr::e86cd145-51fe-450f-b32b-a9cdcbbc1c26" providerId="AD" clId="Web-{30E61915-79A5-41BE-8FEC-093906433D9A}" dt="2022-12-15T08:56:19.347" v="154"/>
          <ac:spMkLst>
            <pc:docMk/>
            <pc:sldMk cId="1409665163" sldId="268"/>
            <ac:spMk id="4" creationId="{E2F17DE3-6DAE-0501-FAE5-8B1518A5662C}"/>
          </ac:spMkLst>
        </pc:spChg>
        <pc:spChg chg="del mod">
          <ac:chgData name="Luan Rocha Do Amaral (Student at CentraleSupelec)" userId="S::luan.rocha-do-amaral@student-cs.fr::e86cd145-51fe-450f-b32b-a9cdcbbc1c26" providerId="AD" clId="Web-{30E61915-79A5-41BE-8FEC-093906433D9A}" dt="2022-12-15T08:56:23.863" v="157"/>
          <ac:spMkLst>
            <pc:docMk/>
            <pc:sldMk cId="1409665163" sldId="268"/>
            <ac:spMk id="6" creationId="{5F51BA7F-7FB0-9480-3A3A-45FBB3E4DB33}"/>
          </ac:spMkLst>
        </pc:spChg>
        <pc:spChg chg="add mod">
          <ac:chgData name="Luan Rocha Do Amaral (Student at CentraleSupelec)" userId="S::luan.rocha-do-amaral@student-cs.fr::e86cd145-51fe-450f-b32b-a9cdcbbc1c26" providerId="AD" clId="Web-{30E61915-79A5-41BE-8FEC-093906433D9A}" dt="2022-12-15T09:00:24.606" v="184" actId="14100"/>
          <ac:spMkLst>
            <pc:docMk/>
            <pc:sldMk cId="1409665163" sldId="268"/>
            <ac:spMk id="7" creationId="{085F289D-CF09-BAC3-F365-C7B5BC996E5E}"/>
          </ac:spMkLst>
        </pc:spChg>
        <pc:spChg chg="add del">
          <ac:chgData name="Luan Rocha Do Amaral (Student at CentraleSupelec)" userId="S::luan.rocha-do-amaral@student-cs.fr::e86cd145-51fe-450f-b32b-a9cdcbbc1c26" providerId="AD" clId="Web-{30E61915-79A5-41BE-8FEC-093906433D9A}" dt="2022-12-15T08:57:19.896" v="161"/>
          <ac:spMkLst>
            <pc:docMk/>
            <pc:sldMk cId="1409665163" sldId="268"/>
            <ac:spMk id="14" creationId="{A3B168A7-66FE-4359-9866-CBB841A729E6}"/>
          </ac:spMkLst>
        </pc:spChg>
        <pc:spChg chg="add del">
          <ac:chgData name="Luan Rocha Do Amaral (Student at CentraleSupelec)" userId="S::luan.rocha-do-amaral@student-cs.fr::e86cd145-51fe-450f-b32b-a9cdcbbc1c26" providerId="AD" clId="Web-{30E61915-79A5-41BE-8FEC-093906433D9A}" dt="2022-12-15T08:57:37.084" v="169"/>
          <ac:spMkLst>
            <pc:docMk/>
            <pc:sldMk cId="1409665163" sldId="268"/>
            <ac:spMk id="18" creationId="{40DC026F-444B-46C9-BCBE-329183BF5FE0}"/>
          </ac:spMkLst>
        </pc:spChg>
        <pc:spChg chg="add del">
          <ac:chgData name="Luan Rocha Do Amaral (Student at CentraleSupelec)" userId="S::luan.rocha-do-amaral@student-cs.fr::e86cd145-51fe-450f-b32b-a9cdcbbc1c26" providerId="AD" clId="Web-{30E61915-79A5-41BE-8FEC-093906433D9A}" dt="2022-12-15T08:59:38.901" v="173"/>
          <ac:spMkLst>
            <pc:docMk/>
            <pc:sldMk cId="1409665163" sldId="268"/>
            <ac:spMk id="24" creationId="{A3B168A7-66FE-4359-9866-CBB841A729E6}"/>
          </ac:spMkLst>
        </pc:spChg>
        <pc:spChg chg="add">
          <ac:chgData name="Luan Rocha Do Amaral (Student at CentraleSupelec)" userId="S::luan.rocha-do-amaral@student-cs.fr::e86cd145-51fe-450f-b32b-a9cdcbbc1c26" providerId="AD" clId="Web-{30E61915-79A5-41BE-8FEC-093906433D9A}" dt="2022-12-15T08:59:38.901" v="173"/>
          <ac:spMkLst>
            <pc:docMk/>
            <pc:sldMk cId="1409665163" sldId="268"/>
            <ac:spMk id="31" creationId="{A3B168A7-66FE-4359-9866-CBB841A729E6}"/>
          </ac:spMkLst>
        </pc:spChg>
        <pc:picChg chg="del">
          <ac:chgData name="Luan Rocha Do Amaral (Student at CentraleSupelec)" userId="S::luan.rocha-do-amaral@student-cs.fr::e86cd145-51fe-450f-b32b-a9cdcbbc1c26" providerId="AD" clId="Web-{30E61915-79A5-41BE-8FEC-093906433D9A}" dt="2022-12-15T08:55:22.173" v="126"/>
          <ac:picMkLst>
            <pc:docMk/>
            <pc:sldMk cId="1409665163" sldId="268"/>
            <ac:picMk id="8" creationId="{16FD35D1-EB4B-1019-29FF-19053E7B0CE5}"/>
          </ac:picMkLst>
        </pc:picChg>
        <pc:picChg chg="add del mod">
          <ac:chgData name="Luan Rocha Do Amaral (Student at CentraleSupelec)" userId="S::luan.rocha-do-amaral@student-cs.fr::e86cd145-51fe-450f-b32b-a9cdcbbc1c26" providerId="AD" clId="Web-{30E61915-79A5-41BE-8FEC-093906433D9A}" dt="2022-12-15T08:57:29.568" v="165"/>
          <ac:picMkLst>
            <pc:docMk/>
            <pc:sldMk cId="1409665163" sldId="268"/>
            <ac:picMk id="9" creationId="{852425B4-0E66-3071-2851-3FDBA05A10A4}"/>
          </ac:picMkLst>
        </pc:picChg>
        <pc:picChg chg="add del mod">
          <ac:chgData name="Luan Rocha Do Amaral (Student at CentraleSupelec)" userId="S::luan.rocha-do-amaral@student-cs.fr::e86cd145-51fe-450f-b32b-a9cdcbbc1c26" providerId="AD" clId="Web-{30E61915-79A5-41BE-8FEC-093906433D9A}" dt="2022-12-15T08:57:42.366" v="170"/>
          <ac:picMkLst>
            <pc:docMk/>
            <pc:sldMk cId="1409665163" sldId="268"/>
            <ac:picMk id="10" creationId="{A08C0FAD-B89E-77BD-5AFD-56A7E86E1C58}"/>
          </ac:picMkLst>
        </pc:picChg>
        <pc:picChg chg="add mod">
          <ac:chgData name="Luan Rocha Do Amaral (Student at CentraleSupelec)" userId="S::luan.rocha-do-amaral@student-cs.fr::e86cd145-51fe-450f-b32b-a9cdcbbc1c26" providerId="AD" clId="Web-{30E61915-79A5-41BE-8FEC-093906433D9A}" dt="2022-12-15T09:00:27.294" v="185" actId="1076"/>
          <ac:picMkLst>
            <pc:docMk/>
            <pc:sldMk cId="1409665163" sldId="268"/>
            <ac:picMk id="11" creationId="{D84CEF04-9DD9-3D3A-B345-2D9521B1D5B4}"/>
          </ac:picMkLst>
        </pc:picChg>
        <pc:cxnChg chg="add del">
          <ac:chgData name="Luan Rocha Do Amaral (Student at CentraleSupelec)" userId="S::luan.rocha-do-amaral@student-cs.fr::e86cd145-51fe-450f-b32b-a9cdcbbc1c26" providerId="AD" clId="Web-{30E61915-79A5-41BE-8FEC-093906433D9A}" dt="2022-12-15T08:57:19.896" v="161"/>
          <ac:cxnSpMkLst>
            <pc:docMk/>
            <pc:sldMk cId="1409665163" sldId="268"/>
            <ac:cxnSpMk id="16" creationId="{F0748755-DDBC-46D0-91EC-1212A8EE2B40}"/>
          </ac:cxnSpMkLst>
        </pc:cxnChg>
        <pc:cxnChg chg="add del">
          <ac:chgData name="Luan Rocha Do Amaral (Student at CentraleSupelec)" userId="S::luan.rocha-do-amaral@student-cs.fr::e86cd145-51fe-450f-b32b-a9cdcbbc1c26" providerId="AD" clId="Web-{30E61915-79A5-41BE-8FEC-093906433D9A}" dt="2022-12-15T08:57:37.084" v="169"/>
          <ac:cxnSpMkLst>
            <pc:docMk/>
            <pc:sldMk cId="1409665163" sldId="268"/>
            <ac:cxnSpMk id="19" creationId="{F0748755-DDBC-46D0-91EC-1212A8EE2B40}"/>
          </ac:cxnSpMkLst>
        </pc:cxnChg>
        <pc:cxnChg chg="add del">
          <ac:chgData name="Luan Rocha Do Amaral (Student at CentraleSupelec)" userId="S::luan.rocha-do-amaral@student-cs.fr::e86cd145-51fe-450f-b32b-a9cdcbbc1c26" providerId="AD" clId="Web-{30E61915-79A5-41BE-8FEC-093906433D9A}" dt="2022-12-15T08:59:38.901" v="173"/>
          <ac:cxnSpMkLst>
            <pc:docMk/>
            <pc:sldMk cId="1409665163" sldId="268"/>
            <ac:cxnSpMk id="26" creationId="{F0748755-DDBC-46D0-91EC-1212A8EE2B40}"/>
          </ac:cxnSpMkLst>
        </pc:cxnChg>
        <pc:cxnChg chg="add">
          <ac:chgData name="Luan Rocha Do Amaral (Student at CentraleSupelec)" userId="S::luan.rocha-do-amaral@student-cs.fr::e86cd145-51fe-450f-b32b-a9cdcbbc1c26" providerId="AD" clId="Web-{30E61915-79A5-41BE-8FEC-093906433D9A}" dt="2022-12-15T08:59:38.901" v="173"/>
          <ac:cxnSpMkLst>
            <pc:docMk/>
            <pc:sldMk cId="1409665163" sldId="268"/>
            <ac:cxnSpMk id="33" creationId="{F0748755-DDBC-46D0-91EC-1212A8EE2B40}"/>
          </ac:cxnSpMkLst>
        </pc:cxnChg>
      </pc:sldChg>
    </pc:docChg>
  </pc:docChgLst>
  <pc:docChgLst>
    <pc:chgData name="Marina Daumas Carneiro (Student at CentraleSupelec)" userId="S::marina.daumas-carneiro@student-cs.fr::bd061ea4-7175-4e67-8958-ac722af1a876" providerId="AD" clId="Web-{6EF0D889-53EC-40DE-CBD5-217279C13205}"/>
    <pc:docChg chg="addSld delSld modSld sldOrd">
      <pc:chgData name="Marina Daumas Carneiro (Student at CentraleSupelec)" userId="S::marina.daumas-carneiro@student-cs.fr::bd061ea4-7175-4e67-8958-ac722af1a876" providerId="AD" clId="Web-{6EF0D889-53EC-40DE-CBD5-217279C13205}" dt="2023-01-19T10:53:46.514" v="824"/>
      <pc:docMkLst>
        <pc:docMk/>
      </pc:docMkLst>
      <pc:sldChg chg="modSp">
        <pc:chgData name="Marina Daumas Carneiro (Student at CentraleSupelec)" userId="S::marina.daumas-carneiro@student-cs.fr::bd061ea4-7175-4e67-8958-ac722af1a876" providerId="AD" clId="Web-{6EF0D889-53EC-40DE-CBD5-217279C13205}" dt="2023-01-19T10:32:35.309" v="728" actId="20577"/>
        <pc:sldMkLst>
          <pc:docMk/>
          <pc:sldMk cId="1355580508" sldId="257"/>
        </pc:sldMkLst>
        <pc:spChg chg="mod">
          <ac:chgData name="Marina Daumas Carneiro (Student at CentraleSupelec)" userId="S::marina.daumas-carneiro@student-cs.fr::bd061ea4-7175-4e67-8958-ac722af1a876" providerId="AD" clId="Web-{6EF0D889-53EC-40DE-CBD5-217279C13205}" dt="2023-01-19T10:32:35.309" v="728" actId="20577"/>
          <ac:spMkLst>
            <pc:docMk/>
            <pc:sldMk cId="1355580508" sldId="257"/>
            <ac:spMk id="7" creationId="{D18A30FB-AB0B-B1B0-9706-B86A471ACBD5}"/>
          </ac:spMkLst>
        </pc:spChg>
      </pc:sldChg>
      <pc:sldChg chg="delSp modSp">
        <pc:chgData name="Marina Daumas Carneiro (Student at CentraleSupelec)" userId="S::marina.daumas-carneiro@student-cs.fr::bd061ea4-7175-4e67-8958-ac722af1a876" providerId="AD" clId="Web-{6EF0D889-53EC-40DE-CBD5-217279C13205}" dt="2023-01-19T10:33:52.779" v="780" actId="20577"/>
        <pc:sldMkLst>
          <pc:docMk/>
          <pc:sldMk cId="3122682632" sldId="258"/>
        </pc:sldMkLst>
        <pc:spChg chg="mod">
          <ac:chgData name="Marina Daumas Carneiro (Student at CentraleSupelec)" userId="S::marina.daumas-carneiro@student-cs.fr::bd061ea4-7175-4e67-8958-ac722af1a876" providerId="AD" clId="Web-{6EF0D889-53EC-40DE-CBD5-217279C13205}" dt="2023-01-19T10:33:42.639" v="772" actId="20577"/>
          <ac:spMkLst>
            <pc:docMk/>
            <pc:sldMk cId="3122682632" sldId="258"/>
            <ac:spMk id="2" creationId="{D65036F3-85EF-159E-BD40-C390DE86B0DD}"/>
          </ac:spMkLst>
        </pc:spChg>
        <pc:spChg chg="del mod">
          <ac:chgData name="Marina Daumas Carneiro (Student at CentraleSupelec)" userId="S::marina.daumas-carneiro@student-cs.fr::bd061ea4-7175-4e67-8958-ac722af1a876" providerId="AD" clId="Web-{6EF0D889-53EC-40DE-CBD5-217279C13205}" dt="2023-01-19T08:00:01.412" v="1"/>
          <ac:spMkLst>
            <pc:docMk/>
            <pc:sldMk cId="3122682632" sldId="258"/>
            <ac:spMk id="14" creationId="{DD4344B9-2A51-15D5-33D8-7713ABFB579B}"/>
          </ac:spMkLst>
        </pc:spChg>
        <pc:spChg chg="mod">
          <ac:chgData name="Marina Daumas Carneiro (Student at CentraleSupelec)" userId="S::marina.daumas-carneiro@student-cs.fr::bd061ea4-7175-4e67-8958-ac722af1a876" providerId="AD" clId="Web-{6EF0D889-53EC-40DE-CBD5-217279C13205}" dt="2023-01-19T10:33:52.779" v="780" actId="20577"/>
          <ac:spMkLst>
            <pc:docMk/>
            <pc:sldMk cId="3122682632" sldId="258"/>
            <ac:spMk id="15" creationId="{BC57482A-EB8F-E5A1-D1EB-BDDD7A096468}"/>
          </ac:spMkLst>
        </pc:spChg>
        <pc:picChg chg="mod modCrop">
          <ac:chgData name="Marina Daumas Carneiro (Student at CentraleSupelec)" userId="S::marina.daumas-carneiro@student-cs.fr::bd061ea4-7175-4e67-8958-ac722af1a876" providerId="AD" clId="Web-{6EF0D889-53EC-40DE-CBD5-217279C13205}" dt="2023-01-19T08:17:34.502" v="68"/>
          <ac:picMkLst>
            <pc:docMk/>
            <pc:sldMk cId="3122682632" sldId="258"/>
            <ac:picMk id="6" creationId="{6491432A-52FA-F866-988F-9445A6765CDC}"/>
          </ac:picMkLst>
        </pc:picChg>
      </pc:sldChg>
      <pc:sldChg chg="modSp">
        <pc:chgData name="Marina Daumas Carneiro (Student at CentraleSupelec)" userId="S::marina.daumas-carneiro@student-cs.fr::bd061ea4-7175-4e67-8958-ac722af1a876" providerId="AD" clId="Web-{6EF0D889-53EC-40DE-CBD5-217279C13205}" dt="2023-01-19T10:31:49.151" v="720" actId="20577"/>
        <pc:sldMkLst>
          <pc:docMk/>
          <pc:sldMk cId="3010744523" sldId="259"/>
        </pc:sldMkLst>
        <pc:spChg chg="mod">
          <ac:chgData name="Marina Daumas Carneiro (Student at CentraleSupelec)" userId="S::marina.daumas-carneiro@student-cs.fr::bd061ea4-7175-4e67-8958-ac722af1a876" providerId="AD" clId="Web-{6EF0D889-53EC-40DE-CBD5-217279C13205}" dt="2023-01-19T10:31:49.151" v="720" actId="20577"/>
          <ac:spMkLst>
            <pc:docMk/>
            <pc:sldMk cId="3010744523" sldId="259"/>
            <ac:spMk id="3" creationId="{D34CE69D-059F-3FC7-938F-8483942613F5}"/>
          </ac:spMkLst>
        </pc:spChg>
        <pc:spChg chg="mod">
          <ac:chgData name="Marina Daumas Carneiro (Student at CentraleSupelec)" userId="S::marina.daumas-carneiro@student-cs.fr::bd061ea4-7175-4e67-8958-ac722af1a876" providerId="AD" clId="Web-{6EF0D889-53EC-40DE-CBD5-217279C13205}" dt="2023-01-19T10:08:06.754" v="344" actId="20577"/>
          <ac:spMkLst>
            <pc:docMk/>
            <pc:sldMk cId="3010744523" sldId="259"/>
            <ac:spMk id="6" creationId="{A4970C1F-AE3D-BE3D-21F7-256A95B4C61C}"/>
          </ac:spMkLst>
        </pc:spChg>
        <pc:picChg chg="mod">
          <ac:chgData name="Marina Daumas Carneiro (Student at CentraleSupelec)" userId="S::marina.daumas-carneiro@student-cs.fr::bd061ea4-7175-4e67-8958-ac722af1a876" providerId="AD" clId="Web-{6EF0D889-53EC-40DE-CBD5-217279C13205}" dt="2023-01-19T10:08:12.942" v="345" actId="1076"/>
          <ac:picMkLst>
            <pc:docMk/>
            <pc:sldMk cId="3010744523" sldId="259"/>
            <ac:picMk id="7" creationId="{2F07BA8E-DAD3-C960-690F-12A59C1FE4A3}"/>
          </ac:picMkLst>
        </pc:picChg>
      </pc:sldChg>
      <pc:sldChg chg="delSp modSp">
        <pc:chgData name="Marina Daumas Carneiro (Student at CentraleSupelec)" userId="S::marina.daumas-carneiro@student-cs.fr::bd061ea4-7175-4e67-8958-ac722af1a876" providerId="AD" clId="Web-{6EF0D889-53EC-40DE-CBD5-217279C13205}" dt="2023-01-19T10:02:50.465" v="261" actId="1076"/>
        <pc:sldMkLst>
          <pc:docMk/>
          <pc:sldMk cId="674095860" sldId="260"/>
        </pc:sldMkLst>
        <pc:spChg chg="del mod">
          <ac:chgData name="Marina Daumas Carneiro (Student at CentraleSupelec)" userId="S::marina.daumas-carneiro@student-cs.fr::bd061ea4-7175-4e67-8958-ac722af1a876" providerId="AD" clId="Web-{6EF0D889-53EC-40DE-CBD5-217279C13205}" dt="2023-01-19T10:02:32.105" v="257"/>
          <ac:spMkLst>
            <pc:docMk/>
            <pc:sldMk cId="674095860" sldId="260"/>
            <ac:spMk id="7" creationId="{F228A788-4E76-9DA5-B56C-4C437D999B3E}"/>
          </ac:spMkLst>
        </pc:spChg>
        <pc:picChg chg="mod modCrop">
          <ac:chgData name="Marina Daumas Carneiro (Student at CentraleSupelec)" userId="S::marina.daumas-carneiro@student-cs.fr::bd061ea4-7175-4e67-8958-ac722af1a876" providerId="AD" clId="Web-{6EF0D889-53EC-40DE-CBD5-217279C13205}" dt="2023-01-19T10:02:50.465" v="261" actId="1076"/>
          <ac:picMkLst>
            <pc:docMk/>
            <pc:sldMk cId="674095860" sldId="260"/>
            <ac:picMk id="5" creationId="{FAC08B48-95D9-BEC1-0C85-291C6B90A822}"/>
          </ac:picMkLst>
        </pc:picChg>
      </pc:sldChg>
      <pc:sldChg chg="delSp modSp ord">
        <pc:chgData name="Marina Daumas Carneiro (Student at CentraleSupelec)" userId="S::marina.daumas-carneiro@student-cs.fr::bd061ea4-7175-4e67-8958-ac722af1a876" providerId="AD" clId="Web-{6EF0D889-53EC-40DE-CBD5-217279C13205}" dt="2023-01-19T10:29:17.038" v="630"/>
        <pc:sldMkLst>
          <pc:docMk/>
          <pc:sldMk cId="4073156932" sldId="263"/>
        </pc:sldMkLst>
        <pc:spChg chg="del">
          <ac:chgData name="Marina Daumas Carneiro (Student at CentraleSupelec)" userId="S::marina.daumas-carneiro@student-cs.fr::bd061ea4-7175-4e67-8958-ac722af1a876" providerId="AD" clId="Web-{6EF0D889-53EC-40DE-CBD5-217279C13205}" dt="2023-01-19T10:03:06.512" v="263"/>
          <ac:spMkLst>
            <pc:docMk/>
            <pc:sldMk cId="4073156932" sldId="263"/>
            <ac:spMk id="3" creationId="{7E11DB20-BFC5-9BE9-E237-B8469472EFAF}"/>
          </ac:spMkLst>
        </pc:spChg>
        <pc:picChg chg="mod modCrop">
          <ac:chgData name="Marina Daumas Carneiro (Student at CentraleSupelec)" userId="S::marina.daumas-carneiro@student-cs.fr::bd061ea4-7175-4e67-8958-ac722af1a876" providerId="AD" clId="Web-{6EF0D889-53EC-40DE-CBD5-217279C13205}" dt="2023-01-19T10:29:17.038" v="630"/>
          <ac:picMkLst>
            <pc:docMk/>
            <pc:sldMk cId="4073156932" sldId="263"/>
            <ac:picMk id="7" creationId="{5180E6DD-C195-AB46-1F90-F4B41CCE3A3F}"/>
          </ac:picMkLst>
        </pc:picChg>
      </pc:sldChg>
      <pc:sldChg chg="addSp delSp modSp">
        <pc:chgData name="Marina Daumas Carneiro (Student at CentraleSupelec)" userId="S::marina.daumas-carneiro@student-cs.fr::bd061ea4-7175-4e67-8958-ac722af1a876" providerId="AD" clId="Web-{6EF0D889-53EC-40DE-CBD5-217279C13205}" dt="2023-01-19T09:04:27.560" v="148" actId="1076"/>
        <pc:sldMkLst>
          <pc:docMk/>
          <pc:sldMk cId="272346183" sldId="264"/>
        </pc:sldMkLst>
        <pc:spChg chg="mod">
          <ac:chgData name="Marina Daumas Carneiro (Student at CentraleSupelec)" userId="S::marina.daumas-carneiro@student-cs.fr::bd061ea4-7175-4e67-8958-ac722af1a876" providerId="AD" clId="Web-{6EF0D889-53EC-40DE-CBD5-217279C13205}" dt="2023-01-19T09:02:39.370" v="133" actId="20577"/>
          <ac:spMkLst>
            <pc:docMk/>
            <pc:sldMk cId="272346183" sldId="264"/>
            <ac:spMk id="3" creationId="{FA451C3E-2727-E23D-2EFF-E6FA4B7BC670}"/>
          </ac:spMkLst>
        </pc:spChg>
        <pc:picChg chg="mod ord">
          <ac:chgData name="Marina Daumas Carneiro (Student at CentraleSupelec)" userId="S::marina.daumas-carneiro@student-cs.fr::bd061ea4-7175-4e67-8958-ac722af1a876" providerId="AD" clId="Web-{6EF0D889-53EC-40DE-CBD5-217279C13205}" dt="2023-01-19T09:04:25.295" v="147" actId="1076"/>
          <ac:picMkLst>
            <pc:docMk/>
            <pc:sldMk cId="272346183" sldId="264"/>
            <ac:picMk id="4" creationId="{C331BC84-60BB-3E10-F680-2CC3A515DB34}"/>
          </ac:picMkLst>
        </pc:picChg>
        <pc:picChg chg="add del mod">
          <ac:chgData name="Marina Daumas Carneiro (Student at CentraleSupelec)" userId="S::marina.daumas-carneiro@student-cs.fr::bd061ea4-7175-4e67-8958-ac722af1a876" providerId="AD" clId="Web-{6EF0D889-53EC-40DE-CBD5-217279C13205}" dt="2023-01-19T09:03:10.402" v="136"/>
          <ac:picMkLst>
            <pc:docMk/>
            <pc:sldMk cId="272346183" sldId="264"/>
            <ac:picMk id="5" creationId="{DBDBAE08-02B4-E447-2A4B-5DA528AB98FC}"/>
          </ac:picMkLst>
        </pc:picChg>
        <pc:picChg chg="add mod">
          <ac:chgData name="Marina Daumas Carneiro (Student at CentraleSupelec)" userId="S::marina.daumas-carneiro@student-cs.fr::bd061ea4-7175-4e67-8958-ac722af1a876" providerId="AD" clId="Web-{6EF0D889-53EC-40DE-CBD5-217279C13205}" dt="2023-01-19T09:04:27.560" v="148" actId="1076"/>
          <ac:picMkLst>
            <pc:docMk/>
            <pc:sldMk cId="272346183" sldId="264"/>
            <ac:picMk id="6" creationId="{0146E5A2-CBF6-C4D7-1040-780B5D4F11A7}"/>
          </ac:picMkLst>
        </pc:picChg>
      </pc:sldChg>
      <pc:sldChg chg="modSp">
        <pc:chgData name="Marina Daumas Carneiro (Student at CentraleSupelec)" userId="S::marina.daumas-carneiro@student-cs.fr::bd061ea4-7175-4e67-8958-ac722af1a876" providerId="AD" clId="Web-{6EF0D889-53EC-40DE-CBD5-217279C13205}" dt="2023-01-19T10:29:48.211" v="632" actId="20577"/>
        <pc:sldMkLst>
          <pc:docMk/>
          <pc:sldMk cId="2829315606" sldId="265"/>
        </pc:sldMkLst>
        <pc:spChg chg="mod">
          <ac:chgData name="Marina Daumas Carneiro (Student at CentraleSupelec)" userId="S::marina.daumas-carneiro@student-cs.fr::bd061ea4-7175-4e67-8958-ac722af1a876" providerId="AD" clId="Web-{6EF0D889-53EC-40DE-CBD5-217279C13205}" dt="2023-01-19T10:29:48.211" v="632" actId="20577"/>
          <ac:spMkLst>
            <pc:docMk/>
            <pc:sldMk cId="2829315606" sldId="265"/>
            <ac:spMk id="3" creationId="{65AF97A8-2AB6-B818-DA6A-B5932CDED621}"/>
          </ac:spMkLst>
        </pc:spChg>
      </pc:sldChg>
      <pc:sldChg chg="modSp">
        <pc:chgData name="Marina Daumas Carneiro (Student at CentraleSupelec)" userId="S::marina.daumas-carneiro@student-cs.fr::bd061ea4-7175-4e67-8958-ac722af1a876" providerId="AD" clId="Web-{6EF0D889-53EC-40DE-CBD5-217279C13205}" dt="2023-01-19T09:58:01.285" v="206" actId="20577"/>
        <pc:sldMkLst>
          <pc:docMk/>
          <pc:sldMk cId="4162037736" sldId="271"/>
        </pc:sldMkLst>
        <pc:spChg chg="mod">
          <ac:chgData name="Marina Daumas Carneiro (Student at CentraleSupelec)" userId="S::marina.daumas-carneiro@student-cs.fr::bd061ea4-7175-4e67-8958-ac722af1a876" providerId="AD" clId="Web-{6EF0D889-53EC-40DE-CBD5-217279C13205}" dt="2023-01-19T09:09:36.428" v="151" actId="20577"/>
          <ac:spMkLst>
            <pc:docMk/>
            <pc:sldMk cId="4162037736" sldId="271"/>
            <ac:spMk id="2" creationId="{00000000-0000-0000-0000-000000000000}"/>
          </ac:spMkLst>
        </pc:spChg>
        <pc:spChg chg="mod">
          <ac:chgData name="Marina Daumas Carneiro (Student at CentraleSupelec)" userId="S::marina.daumas-carneiro@student-cs.fr::bd061ea4-7175-4e67-8958-ac722af1a876" providerId="AD" clId="Web-{6EF0D889-53EC-40DE-CBD5-217279C13205}" dt="2023-01-19T09:58:01.285" v="206" actId="20577"/>
          <ac:spMkLst>
            <pc:docMk/>
            <pc:sldMk cId="4162037736" sldId="271"/>
            <ac:spMk id="3" creationId="{00000000-0000-0000-0000-000000000000}"/>
          </ac:spMkLst>
        </pc:spChg>
      </pc:sldChg>
      <pc:sldChg chg="modSp">
        <pc:chgData name="Marina Daumas Carneiro (Student at CentraleSupelec)" userId="S::marina.daumas-carneiro@student-cs.fr::bd061ea4-7175-4e67-8958-ac722af1a876" providerId="AD" clId="Web-{6EF0D889-53EC-40DE-CBD5-217279C13205}" dt="2023-01-19T08:02:04.306" v="5" actId="1076"/>
        <pc:sldMkLst>
          <pc:docMk/>
          <pc:sldMk cId="642568752" sldId="275"/>
        </pc:sldMkLst>
        <pc:picChg chg="mod">
          <ac:chgData name="Marina Daumas Carneiro (Student at CentraleSupelec)" userId="S::marina.daumas-carneiro@student-cs.fr::bd061ea4-7175-4e67-8958-ac722af1a876" providerId="AD" clId="Web-{6EF0D889-53EC-40DE-CBD5-217279C13205}" dt="2023-01-19T08:02:04.306" v="5" actId="1076"/>
          <ac:picMkLst>
            <pc:docMk/>
            <pc:sldMk cId="642568752" sldId="275"/>
            <ac:picMk id="5" creationId="{151B0089-1494-67B8-94E2-EF75C3C2DD08}"/>
          </ac:picMkLst>
        </pc:picChg>
      </pc:sldChg>
      <pc:sldChg chg="modSp">
        <pc:chgData name="Marina Daumas Carneiro (Student at CentraleSupelec)" userId="S::marina.daumas-carneiro@student-cs.fr::bd061ea4-7175-4e67-8958-ac722af1a876" providerId="AD" clId="Web-{6EF0D889-53EC-40DE-CBD5-217279C13205}" dt="2023-01-19T10:36:32.331" v="799" actId="20577"/>
        <pc:sldMkLst>
          <pc:docMk/>
          <pc:sldMk cId="2678449405" sldId="276"/>
        </pc:sldMkLst>
        <pc:spChg chg="mod">
          <ac:chgData name="Marina Daumas Carneiro (Student at CentraleSupelec)" userId="S::marina.daumas-carneiro@student-cs.fr::bd061ea4-7175-4e67-8958-ac722af1a876" providerId="AD" clId="Web-{6EF0D889-53EC-40DE-CBD5-217279C13205}" dt="2023-01-19T10:36:32.331" v="799" actId="20577"/>
          <ac:spMkLst>
            <pc:docMk/>
            <pc:sldMk cId="2678449405" sldId="276"/>
            <ac:spMk id="9" creationId="{C1B14A57-10FC-7E6A-DBBF-02926367BF9D}"/>
          </ac:spMkLst>
        </pc:spChg>
      </pc:sldChg>
      <pc:sldChg chg="delSp modSp">
        <pc:chgData name="Marina Daumas Carneiro (Student at CentraleSupelec)" userId="S::marina.daumas-carneiro@student-cs.fr::bd061ea4-7175-4e67-8958-ac722af1a876" providerId="AD" clId="Web-{6EF0D889-53EC-40DE-CBD5-217279C13205}" dt="2023-01-19T10:13:39.060" v="415" actId="14100"/>
        <pc:sldMkLst>
          <pc:docMk/>
          <pc:sldMk cId="653444918" sldId="278"/>
        </pc:sldMkLst>
        <pc:spChg chg="mod">
          <ac:chgData name="Marina Daumas Carneiro (Student at CentraleSupelec)" userId="S::marina.daumas-carneiro@student-cs.fr::bd061ea4-7175-4e67-8958-ac722af1a876" providerId="AD" clId="Web-{6EF0D889-53EC-40DE-CBD5-217279C13205}" dt="2023-01-19T10:13:39.060" v="415" actId="14100"/>
          <ac:spMkLst>
            <pc:docMk/>
            <pc:sldMk cId="653444918" sldId="278"/>
            <ac:spMk id="3" creationId="{6FFB6E55-CFC2-C34A-A98F-928B5A8F83FB}"/>
          </ac:spMkLst>
        </pc:spChg>
        <pc:spChg chg="del mod">
          <ac:chgData name="Marina Daumas Carneiro (Student at CentraleSupelec)" userId="S::marina.daumas-carneiro@student-cs.fr::bd061ea4-7175-4e67-8958-ac722af1a876" providerId="AD" clId="Web-{6EF0D889-53EC-40DE-CBD5-217279C13205}" dt="2023-01-19T10:09:31.366" v="359"/>
          <ac:spMkLst>
            <pc:docMk/>
            <pc:sldMk cId="653444918" sldId="278"/>
            <ac:spMk id="7" creationId="{8F3B89A5-C684-B824-246F-0DD379565011}"/>
          </ac:spMkLst>
        </pc:spChg>
        <pc:picChg chg="del">
          <ac:chgData name="Marina Daumas Carneiro (Student at CentraleSupelec)" userId="S::marina.daumas-carneiro@student-cs.fr::bd061ea4-7175-4e67-8958-ac722af1a876" providerId="AD" clId="Web-{6EF0D889-53EC-40DE-CBD5-217279C13205}" dt="2023-01-19T10:09:25.428" v="358"/>
          <ac:picMkLst>
            <pc:docMk/>
            <pc:sldMk cId="653444918" sldId="278"/>
            <ac:picMk id="9" creationId="{C123E3EE-0FA8-4D93-E938-C01A874AB053}"/>
          </ac:picMkLst>
        </pc:picChg>
        <pc:picChg chg="mod">
          <ac:chgData name="Marina Daumas Carneiro (Student at CentraleSupelec)" userId="S::marina.daumas-carneiro@student-cs.fr::bd061ea4-7175-4e67-8958-ac722af1a876" providerId="AD" clId="Web-{6EF0D889-53EC-40DE-CBD5-217279C13205}" dt="2023-01-19T10:13:31.200" v="414" actId="1076"/>
          <ac:picMkLst>
            <pc:docMk/>
            <pc:sldMk cId="653444918" sldId="278"/>
            <ac:picMk id="10" creationId="{2BEB4572-A263-E8D2-D29C-839EE646567E}"/>
          </ac:picMkLst>
        </pc:picChg>
        <pc:picChg chg="del">
          <ac:chgData name="Marina Daumas Carneiro (Student at CentraleSupelec)" userId="S::marina.daumas-carneiro@student-cs.fr::bd061ea4-7175-4e67-8958-ac722af1a876" providerId="AD" clId="Web-{6EF0D889-53EC-40DE-CBD5-217279C13205}" dt="2023-01-19T10:09:33.804" v="360"/>
          <ac:picMkLst>
            <pc:docMk/>
            <pc:sldMk cId="653444918" sldId="278"/>
            <ac:picMk id="11" creationId="{29710448-1FEB-E954-5575-0E4350C4E591}"/>
          </ac:picMkLst>
        </pc:picChg>
      </pc:sldChg>
      <pc:sldChg chg="modSp">
        <pc:chgData name="Marina Daumas Carneiro (Student at CentraleSupelec)" userId="S::marina.daumas-carneiro@student-cs.fr::bd061ea4-7175-4e67-8958-ac722af1a876" providerId="AD" clId="Web-{6EF0D889-53EC-40DE-CBD5-217279C13205}" dt="2023-01-19T10:11:50.776" v="386" actId="1076"/>
        <pc:sldMkLst>
          <pc:docMk/>
          <pc:sldMk cId="3970129618" sldId="281"/>
        </pc:sldMkLst>
        <pc:spChg chg="mod">
          <ac:chgData name="Marina Daumas Carneiro (Student at CentraleSupelec)" userId="S::marina.daumas-carneiro@student-cs.fr::bd061ea4-7175-4e67-8958-ac722af1a876" providerId="AD" clId="Web-{6EF0D889-53EC-40DE-CBD5-217279C13205}" dt="2023-01-19T08:02:28.416" v="7" actId="20577"/>
          <ac:spMkLst>
            <pc:docMk/>
            <pc:sldMk cId="3970129618" sldId="281"/>
            <ac:spMk id="6" creationId="{4C83AFA3-B17F-2983-A675-FF45CCCEF402}"/>
          </ac:spMkLst>
        </pc:spChg>
        <pc:spChg chg="mod">
          <ac:chgData name="Marina Daumas Carneiro (Student at CentraleSupelec)" userId="S::marina.daumas-carneiro@student-cs.fr::bd061ea4-7175-4e67-8958-ac722af1a876" providerId="AD" clId="Web-{6EF0D889-53EC-40DE-CBD5-217279C13205}" dt="2023-01-19T10:11:37.322" v="384" actId="20577"/>
          <ac:spMkLst>
            <pc:docMk/>
            <pc:sldMk cId="3970129618" sldId="281"/>
            <ac:spMk id="7" creationId="{E86883B3-95E1-CCC6-BA6F-237BD9389404}"/>
          </ac:spMkLst>
        </pc:spChg>
        <pc:picChg chg="mod">
          <ac:chgData name="Marina Daumas Carneiro (Student at CentraleSupelec)" userId="S::marina.daumas-carneiro@student-cs.fr::bd061ea4-7175-4e67-8958-ac722af1a876" providerId="AD" clId="Web-{6EF0D889-53EC-40DE-CBD5-217279C13205}" dt="2023-01-19T10:11:50.776" v="386" actId="1076"/>
          <ac:picMkLst>
            <pc:docMk/>
            <pc:sldMk cId="3970129618" sldId="281"/>
            <ac:picMk id="3" creationId="{B8DD2E94-9702-A2C0-E60C-FEA54F085440}"/>
          </ac:picMkLst>
        </pc:picChg>
        <pc:picChg chg="mod">
          <ac:chgData name="Marina Daumas Carneiro (Student at CentraleSupelec)" userId="S::marina.daumas-carneiro@student-cs.fr::bd061ea4-7175-4e67-8958-ac722af1a876" providerId="AD" clId="Web-{6EF0D889-53EC-40DE-CBD5-217279C13205}" dt="2023-01-19T10:11:44.135" v="385" actId="1076"/>
          <ac:picMkLst>
            <pc:docMk/>
            <pc:sldMk cId="3970129618" sldId="281"/>
            <ac:picMk id="4" creationId="{827724CE-AB6D-BF9E-E3D4-BDB2470C8EF1}"/>
          </ac:picMkLst>
        </pc:picChg>
      </pc:sldChg>
      <pc:sldChg chg="addSp delSp modSp">
        <pc:chgData name="Marina Daumas Carneiro (Student at CentraleSupelec)" userId="S::marina.daumas-carneiro@student-cs.fr::bd061ea4-7175-4e67-8958-ac722af1a876" providerId="AD" clId="Web-{6EF0D889-53EC-40DE-CBD5-217279C13205}" dt="2023-01-19T10:43:30.076" v="803"/>
        <pc:sldMkLst>
          <pc:docMk/>
          <pc:sldMk cId="444336513" sldId="282"/>
        </pc:sldMkLst>
        <pc:picChg chg="add del mod">
          <ac:chgData name="Marina Daumas Carneiro (Student at CentraleSupelec)" userId="S::marina.daumas-carneiro@student-cs.fr::bd061ea4-7175-4e67-8958-ac722af1a876" providerId="AD" clId="Web-{6EF0D889-53EC-40DE-CBD5-217279C13205}" dt="2023-01-19T10:43:14.482" v="801"/>
          <ac:picMkLst>
            <pc:docMk/>
            <pc:sldMk cId="444336513" sldId="282"/>
            <ac:picMk id="2" creationId="{E434805D-2AFF-61D5-1FF1-3CE8EF03EE37}"/>
          </ac:picMkLst>
        </pc:picChg>
        <pc:picChg chg="add del mod">
          <ac:chgData name="Marina Daumas Carneiro (Student at CentraleSupelec)" userId="S::marina.daumas-carneiro@student-cs.fr::bd061ea4-7175-4e67-8958-ac722af1a876" providerId="AD" clId="Web-{6EF0D889-53EC-40DE-CBD5-217279C13205}" dt="2023-01-19T10:43:30.076" v="803"/>
          <ac:picMkLst>
            <pc:docMk/>
            <pc:sldMk cId="444336513" sldId="282"/>
            <ac:picMk id="3" creationId="{4F8A65E4-1C61-0A3A-D274-3270E6A2FD06}"/>
          </ac:picMkLst>
        </pc:picChg>
      </pc:sldChg>
      <pc:sldChg chg="modSp">
        <pc:chgData name="Marina Daumas Carneiro (Student at CentraleSupelec)" userId="S::marina.daumas-carneiro@student-cs.fr::bd061ea4-7175-4e67-8958-ac722af1a876" providerId="AD" clId="Web-{6EF0D889-53EC-40DE-CBD5-217279C13205}" dt="2023-01-19T09:12:34.010" v="153"/>
        <pc:sldMkLst>
          <pc:docMk/>
          <pc:sldMk cId="2405402282" sldId="284"/>
        </pc:sldMkLst>
        <pc:picChg chg="mod modCrop">
          <ac:chgData name="Marina Daumas Carneiro (Student at CentraleSupelec)" userId="S::marina.daumas-carneiro@student-cs.fr::bd061ea4-7175-4e67-8958-ac722af1a876" providerId="AD" clId="Web-{6EF0D889-53EC-40DE-CBD5-217279C13205}" dt="2023-01-19T09:12:34.010" v="153"/>
          <ac:picMkLst>
            <pc:docMk/>
            <pc:sldMk cId="2405402282" sldId="284"/>
            <ac:picMk id="3" creationId="{99D30194-A94D-4CF3-B6AD-E42462B616AB}"/>
          </ac:picMkLst>
        </pc:picChg>
      </pc:sldChg>
      <pc:sldChg chg="modSp">
        <pc:chgData name="Marina Daumas Carneiro (Student at CentraleSupelec)" userId="S::marina.daumas-carneiro@student-cs.fr::bd061ea4-7175-4e67-8958-ac722af1a876" providerId="AD" clId="Web-{6EF0D889-53EC-40DE-CBD5-217279C13205}" dt="2023-01-19T10:05:40.797" v="327" actId="20577"/>
        <pc:sldMkLst>
          <pc:docMk/>
          <pc:sldMk cId="2122386134" sldId="286"/>
        </pc:sldMkLst>
        <pc:spChg chg="mod">
          <ac:chgData name="Marina Daumas Carneiro (Student at CentraleSupelec)" userId="S::marina.daumas-carneiro@student-cs.fr::bd061ea4-7175-4e67-8958-ac722af1a876" providerId="AD" clId="Web-{6EF0D889-53EC-40DE-CBD5-217279C13205}" dt="2023-01-19T08:25:14.421" v="92" actId="20577"/>
          <ac:spMkLst>
            <pc:docMk/>
            <pc:sldMk cId="2122386134" sldId="286"/>
            <ac:spMk id="2" creationId="{466DABE3-6882-0D78-981D-DECCF050B066}"/>
          </ac:spMkLst>
        </pc:spChg>
        <pc:spChg chg="mod">
          <ac:chgData name="Marina Daumas Carneiro (Student at CentraleSupelec)" userId="S::marina.daumas-carneiro@student-cs.fr::bd061ea4-7175-4e67-8958-ac722af1a876" providerId="AD" clId="Web-{6EF0D889-53EC-40DE-CBD5-217279C13205}" dt="2023-01-19T10:05:40.797" v="327" actId="20577"/>
          <ac:spMkLst>
            <pc:docMk/>
            <pc:sldMk cId="2122386134" sldId="286"/>
            <ac:spMk id="37" creationId="{EDF34B58-68D6-BC98-F05F-B4985AE19CFD}"/>
          </ac:spMkLst>
        </pc:spChg>
      </pc:sldChg>
      <pc:sldChg chg="delSp modSp">
        <pc:chgData name="Marina Daumas Carneiro (Student at CentraleSupelec)" userId="S::marina.daumas-carneiro@student-cs.fr::bd061ea4-7175-4e67-8958-ac722af1a876" providerId="AD" clId="Web-{6EF0D889-53EC-40DE-CBD5-217279C13205}" dt="2023-01-19T08:49:48.240" v="123" actId="1076"/>
        <pc:sldMkLst>
          <pc:docMk/>
          <pc:sldMk cId="745272081" sldId="287"/>
        </pc:sldMkLst>
        <pc:spChg chg="del mod">
          <ac:chgData name="Marina Daumas Carneiro (Student at CentraleSupelec)" userId="S::marina.daumas-carneiro@student-cs.fr::bd061ea4-7175-4e67-8958-ac722af1a876" providerId="AD" clId="Web-{6EF0D889-53EC-40DE-CBD5-217279C13205}" dt="2023-01-19T08:49:38.912" v="121"/>
          <ac:spMkLst>
            <pc:docMk/>
            <pc:sldMk cId="745272081" sldId="287"/>
            <ac:spMk id="3" creationId="{CD418876-CEEA-1B67-2006-1DD17F0D86B3}"/>
          </ac:spMkLst>
        </pc:spChg>
        <pc:picChg chg="mod">
          <ac:chgData name="Marina Daumas Carneiro (Student at CentraleSupelec)" userId="S::marina.daumas-carneiro@student-cs.fr::bd061ea4-7175-4e67-8958-ac722af1a876" providerId="AD" clId="Web-{6EF0D889-53EC-40DE-CBD5-217279C13205}" dt="2023-01-19T08:49:48.240" v="123" actId="1076"/>
          <ac:picMkLst>
            <pc:docMk/>
            <pc:sldMk cId="745272081" sldId="287"/>
            <ac:picMk id="6" creationId="{6F343E07-6A25-1B66-3645-7783DB0BB659}"/>
          </ac:picMkLst>
        </pc:picChg>
      </pc:sldChg>
      <pc:sldChg chg="modSp">
        <pc:chgData name="Marina Daumas Carneiro (Student at CentraleSupelec)" userId="S::marina.daumas-carneiro@student-cs.fr::bd061ea4-7175-4e67-8958-ac722af1a876" providerId="AD" clId="Web-{6EF0D889-53EC-40DE-CBD5-217279C13205}" dt="2023-01-19T10:20:27.743" v="547"/>
        <pc:sldMkLst>
          <pc:docMk/>
          <pc:sldMk cId="1043058540" sldId="291"/>
        </pc:sldMkLst>
        <pc:graphicFrameChg chg="mod modGraphic">
          <ac:chgData name="Marina Daumas Carneiro (Student at CentraleSupelec)" userId="S::marina.daumas-carneiro@student-cs.fr::bd061ea4-7175-4e67-8958-ac722af1a876" providerId="AD" clId="Web-{6EF0D889-53EC-40DE-CBD5-217279C13205}" dt="2023-01-19T10:20:27.743" v="547"/>
          <ac:graphicFrameMkLst>
            <pc:docMk/>
            <pc:sldMk cId="1043058540" sldId="291"/>
            <ac:graphicFrameMk id="7" creationId="{8B00E555-38FF-2083-C191-F4672DA33EED}"/>
          </ac:graphicFrameMkLst>
        </pc:graphicFrameChg>
      </pc:sldChg>
      <pc:sldChg chg="delSp">
        <pc:chgData name="Marina Daumas Carneiro (Student at CentraleSupelec)" userId="S::marina.daumas-carneiro@student-cs.fr::bd061ea4-7175-4e67-8958-ac722af1a876" providerId="AD" clId="Web-{6EF0D889-53EC-40DE-CBD5-217279C13205}" dt="2023-01-19T08:47:35.424" v="117"/>
        <pc:sldMkLst>
          <pc:docMk/>
          <pc:sldMk cId="3621135258" sldId="293"/>
        </pc:sldMkLst>
        <pc:spChg chg="del">
          <ac:chgData name="Marina Daumas Carneiro (Student at CentraleSupelec)" userId="S::marina.daumas-carneiro@student-cs.fr::bd061ea4-7175-4e67-8958-ac722af1a876" providerId="AD" clId="Web-{6EF0D889-53EC-40DE-CBD5-217279C13205}" dt="2023-01-19T08:47:35.424" v="117"/>
          <ac:spMkLst>
            <pc:docMk/>
            <pc:sldMk cId="3621135258" sldId="293"/>
            <ac:spMk id="6" creationId="{733E780C-EC33-8072-5CC3-A7D918AA66A7}"/>
          </ac:spMkLst>
        </pc:spChg>
      </pc:sldChg>
      <pc:sldChg chg="addSp delSp modSp del">
        <pc:chgData name="Marina Daumas Carneiro (Student at CentraleSupelec)" userId="S::marina.daumas-carneiro@student-cs.fr::bd061ea4-7175-4e67-8958-ac722af1a876" providerId="AD" clId="Web-{6EF0D889-53EC-40DE-CBD5-217279C13205}" dt="2023-01-19T10:14:52.359" v="430"/>
        <pc:sldMkLst>
          <pc:docMk/>
          <pc:sldMk cId="825917425" sldId="294"/>
        </pc:sldMkLst>
        <pc:spChg chg="add mod">
          <ac:chgData name="Marina Daumas Carneiro (Student at CentraleSupelec)" userId="S::marina.daumas-carneiro@student-cs.fr::bd061ea4-7175-4e67-8958-ac722af1a876" providerId="AD" clId="Web-{6EF0D889-53EC-40DE-CBD5-217279C13205}" dt="2023-01-19T10:14:17.874" v="419"/>
          <ac:spMkLst>
            <pc:docMk/>
            <pc:sldMk cId="825917425" sldId="294"/>
            <ac:spMk id="5" creationId="{B9FBD64C-2CB2-BE01-89D3-1D3CA8EB01EF}"/>
          </ac:spMkLst>
        </pc:spChg>
        <pc:picChg chg="del mod modCrop">
          <ac:chgData name="Marina Daumas Carneiro (Student at CentraleSupelec)" userId="S::marina.daumas-carneiro@student-cs.fr::bd061ea4-7175-4e67-8958-ac722af1a876" providerId="AD" clId="Web-{6EF0D889-53EC-40DE-CBD5-217279C13205}" dt="2023-01-19T10:14:17.874" v="419"/>
          <ac:picMkLst>
            <pc:docMk/>
            <pc:sldMk cId="825917425" sldId="294"/>
            <ac:picMk id="4" creationId="{4CE08550-FD18-B873-6EDB-9F8D66D24000}"/>
          </ac:picMkLst>
        </pc:picChg>
      </pc:sldChg>
      <pc:sldChg chg="addSp delSp modSp del">
        <pc:chgData name="Marina Daumas Carneiro (Student at CentraleSupelec)" userId="S::marina.daumas-carneiro@student-cs.fr::bd061ea4-7175-4e67-8958-ac722af1a876" providerId="AD" clId="Web-{6EF0D889-53EC-40DE-CBD5-217279C13205}" dt="2023-01-19T10:14:07.811" v="416"/>
        <pc:sldMkLst>
          <pc:docMk/>
          <pc:sldMk cId="3994861896" sldId="301"/>
        </pc:sldMkLst>
        <pc:spChg chg="add mod">
          <ac:chgData name="Marina Daumas Carneiro (Student at CentraleSupelec)" userId="S::marina.daumas-carneiro@student-cs.fr::bd061ea4-7175-4e67-8958-ac722af1a876" providerId="AD" clId="Web-{6EF0D889-53EC-40DE-CBD5-217279C13205}" dt="2023-01-19T10:01:31.056" v="253"/>
          <ac:spMkLst>
            <pc:docMk/>
            <pc:sldMk cId="3994861896" sldId="301"/>
            <ac:spMk id="4" creationId="{06B3BA6B-79BE-9F07-CEEC-C1B408236CFA}"/>
          </ac:spMkLst>
        </pc:spChg>
        <pc:picChg chg="del mod modCrop">
          <ac:chgData name="Marina Daumas Carneiro (Student at CentraleSupelec)" userId="S::marina.daumas-carneiro@student-cs.fr::bd061ea4-7175-4e67-8958-ac722af1a876" providerId="AD" clId="Web-{6EF0D889-53EC-40DE-CBD5-217279C13205}" dt="2023-01-19T10:01:31.056" v="253"/>
          <ac:picMkLst>
            <pc:docMk/>
            <pc:sldMk cId="3994861896" sldId="301"/>
            <ac:picMk id="6" creationId="{6AE2021F-A9FC-B205-B398-EB0E1D0D79FE}"/>
          </ac:picMkLst>
        </pc:picChg>
      </pc:sldChg>
      <pc:sldChg chg="modSp del">
        <pc:chgData name="Marina Daumas Carneiro (Student at CentraleSupelec)" userId="S::marina.daumas-carneiro@student-cs.fr::bd061ea4-7175-4e67-8958-ac722af1a876" providerId="AD" clId="Web-{6EF0D889-53EC-40DE-CBD5-217279C13205}" dt="2023-01-19T10:04:36.999" v="283"/>
        <pc:sldMkLst>
          <pc:docMk/>
          <pc:sldMk cId="4121652727" sldId="302"/>
        </pc:sldMkLst>
        <pc:picChg chg="mod modCrop">
          <ac:chgData name="Marina Daumas Carneiro (Student at CentraleSupelec)" userId="S::marina.daumas-carneiro@student-cs.fr::bd061ea4-7175-4e67-8958-ac722af1a876" providerId="AD" clId="Web-{6EF0D889-53EC-40DE-CBD5-217279C13205}" dt="2023-01-19T08:22:54.183" v="90"/>
          <ac:picMkLst>
            <pc:docMk/>
            <pc:sldMk cId="4121652727" sldId="302"/>
            <ac:picMk id="4" creationId="{27BDEDF4-243C-B409-711E-F4DA9552623C}"/>
          </ac:picMkLst>
        </pc:picChg>
      </pc:sldChg>
      <pc:sldChg chg="modSp del">
        <pc:chgData name="Marina Daumas Carneiro (Student at CentraleSupelec)" userId="S::marina.daumas-carneiro@student-cs.fr::bd061ea4-7175-4e67-8958-ac722af1a876" providerId="AD" clId="Web-{6EF0D889-53EC-40DE-CBD5-217279C13205}" dt="2023-01-19T09:14:06.732" v="154"/>
        <pc:sldMkLst>
          <pc:docMk/>
          <pc:sldMk cId="2473685180" sldId="303"/>
        </pc:sldMkLst>
        <pc:picChg chg="mod modCrop">
          <ac:chgData name="Marina Daumas Carneiro (Student at CentraleSupelec)" userId="S::marina.daumas-carneiro@student-cs.fr::bd061ea4-7175-4e67-8958-ac722af1a876" providerId="AD" clId="Web-{6EF0D889-53EC-40DE-CBD5-217279C13205}" dt="2023-01-19T08:20:47.695" v="84"/>
          <ac:picMkLst>
            <pc:docMk/>
            <pc:sldMk cId="2473685180" sldId="303"/>
            <ac:picMk id="13" creationId="{5BDB6C3D-4127-123A-41F0-21AAF3FBF5B3}"/>
          </ac:picMkLst>
        </pc:picChg>
      </pc:sldChg>
      <pc:sldChg chg="modSp">
        <pc:chgData name="Marina Daumas Carneiro (Student at CentraleSupelec)" userId="S::marina.daumas-carneiro@student-cs.fr::bd061ea4-7175-4e67-8958-ac722af1a876" providerId="AD" clId="Web-{6EF0D889-53EC-40DE-CBD5-217279C13205}" dt="2023-01-19T10:05:47.110" v="330" actId="20577"/>
        <pc:sldMkLst>
          <pc:docMk/>
          <pc:sldMk cId="137194433" sldId="304"/>
        </pc:sldMkLst>
        <pc:spChg chg="mod">
          <ac:chgData name="Marina Daumas Carneiro (Student at CentraleSupelec)" userId="S::marina.daumas-carneiro@student-cs.fr::bd061ea4-7175-4e67-8958-ac722af1a876" providerId="AD" clId="Web-{6EF0D889-53EC-40DE-CBD5-217279C13205}" dt="2023-01-19T10:05:47.110" v="330" actId="20577"/>
          <ac:spMkLst>
            <pc:docMk/>
            <pc:sldMk cId="137194433" sldId="304"/>
            <ac:spMk id="2" creationId="{1A04F7F5-A3B8-9383-3B2C-46C29C998607}"/>
          </ac:spMkLst>
        </pc:spChg>
      </pc:sldChg>
      <pc:sldChg chg="modSp new mod ord modClrScheme chgLayout">
        <pc:chgData name="Marina Daumas Carneiro (Student at CentraleSupelec)" userId="S::marina.daumas-carneiro@student-cs.fr::bd061ea4-7175-4e67-8958-ac722af1a876" providerId="AD" clId="Web-{6EF0D889-53EC-40DE-CBD5-217279C13205}" dt="2023-01-19T08:27:30.362" v="114" actId="20577"/>
        <pc:sldMkLst>
          <pc:docMk/>
          <pc:sldMk cId="1862869388" sldId="306"/>
        </pc:sldMkLst>
        <pc:spChg chg="mod ord">
          <ac:chgData name="Marina Daumas Carneiro (Student at CentraleSupelec)" userId="S::marina.daumas-carneiro@student-cs.fr::bd061ea4-7175-4e67-8958-ac722af1a876" providerId="AD" clId="Web-{6EF0D889-53EC-40DE-CBD5-217279C13205}" dt="2023-01-19T08:27:30.362" v="114" actId="20577"/>
          <ac:spMkLst>
            <pc:docMk/>
            <pc:sldMk cId="1862869388" sldId="306"/>
            <ac:spMk id="2" creationId="{5990DEC6-C2AD-CD47-8179-29B4F97B5CEA}"/>
          </ac:spMkLst>
        </pc:spChg>
        <pc:spChg chg="mod ord">
          <ac:chgData name="Marina Daumas Carneiro (Student at CentraleSupelec)" userId="S::marina.daumas-carneiro@student-cs.fr::bd061ea4-7175-4e67-8958-ac722af1a876" providerId="AD" clId="Web-{6EF0D889-53EC-40DE-CBD5-217279C13205}" dt="2023-01-19T08:27:24.987" v="112"/>
          <ac:spMkLst>
            <pc:docMk/>
            <pc:sldMk cId="1862869388" sldId="306"/>
            <ac:spMk id="3" creationId="{18FECBCC-6D4E-1F02-5CEA-B55E396B89D5}"/>
          </ac:spMkLst>
        </pc:spChg>
      </pc:sldChg>
      <pc:sldChg chg="addSp delSp modSp new">
        <pc:chgData name="Marina Daumas Carneiro (Student at CentraleSupelec)" userId="S::marina.daumas-carneiro@student-cs.fr::bd061ea4-7175-4e67-8958-ac722af1a876" providerId="AD" clId="Web-{6EF0D889-53EC-40DE-CBD5-217279C13205}" dt="2023-01-19T10:50:27.556" v="816"/>
        <pc:sldMkLst>
          <pc:docMk/>
          <pc:sldMk cId="2103787028" sldId="308"/>
        </pc:sldMkLst>
        <pc:spChg chg="mod">
          <ac:chgData name="Marina Daumas Carneiro (Student at CentraleSupelec)" userId="S::marina.daumas-carneiro@student-cs.fr::bd061ea4-7175-4e67-8958-ac722af1a876" providerId="AD" clId="Web-{6EF0D889-53EC-40DE-CBD5-217279C13205}" dt="2023-01-19T10:01:24.853" v="252" actId="20577"/>
          <ac:spMkLst>
            <pc:docMk/>
            <pc:sldMk cId="2103787028" sldId="308"/>
            <ac:spMk id="2" creationId="{E27F47B0-CFCF-C94D-8E02-52B57BEA7B60}"/>
          </ac:spMkLst>
        </pc:spChg>
        <pc:spChg chg="del">
          <ac:chgData name="Marina Daumas Carneiro (Student at CentraleSupelec)" userId="S::marina.daumas-carneiro@student-cs.fr::bd061ea4-7175-4e67-8958-ac722af1a876" providerId="AD" clId="Web-{6EF0D889-53EC-40DE-CBD5-217279C13205}" dt="2023-01-19T10:01:34.838" v="254"/>
          <ac:spMkLst>
            <pc:docMk/>
            <pc:sldMk cId="2103787028" sldId="308"/>
            <ac:spMk id="3" creationId="{C459E984-463E-3B4A-C4C9-B6D24CA5835B}"/>
          </ac:spMkLst>
        </pc:spChg>
        <pc:spChg chg="add del mod">
          <ac:chgData name="Marina Daumas Carneiro (Student at CentraleSupelec)" userId="S::marina.daumas-carneiro@student-cs.fr::bd061ea4-7175-4e67-8958-ac722af1a876" providerId="AD" clId="Web-{6EF0D889-53EC-40DE-CBD5-217279C13205}" dt="2023-01-19T10:49:27.585" v="812"/>
          <ac:spMkLst>
            <pc:docMk/>
            <pc:sldMk cId="2103787028" sldId="308"/>
            <ac:spMk id="6" creationId="{B6CE64F3-B763-09D6-C40A-C5F962B80F57}"/>
          </ac:spMkLst>
        </pc:spChg>
        <pc:picChg chg="add del mod ord">
          <ac:chgData name="Marina Daumas Carneiro (Student at CentraleSupelec)" userId="S::marina.daumas-carneiro@student-cs.fr::bd061ea4-7175-4e67-8958-ac722af1a876" providerId="AD" clId="Web-{6EF0D889-53EC-40DE-CBD5-217279C13205}" dt="2023-01-19T10:46:59.769" v="811"/>
          <ac:picMkLst>
            <pc:docMk/>
            <pc:sldMk cId="2103787028" sldId="308"/>
            <ac:picMk id="4" creationId="{10CA7CF6-9414-566C-97F2-32DD0410FF61}"/>
          </ac:picMkLst>
        </pc:picChg>
        <pc:picChg chg="add mod ord modCrop">
          <ac:chgData name="Marina Daumas Carneiro (Student at CentraleSupelec)" userId="S::marina.daumas-carneiro@student-cs.fr::bd061ea4-7175-4e67-8958-ac722af1a876" providerId="AD" clId="Web-{6EF0D889-53EC-40DE-CBD5-217279C13205}" dt="2023-01-19T10:50:27.556" v="816"/>
          <ac:picMkLst>
            <pc:docMk/>
            <pc:sldMk cId="2103787028" sldId="308"/>
            <ac:picMk id="7" creationId="{A8499C36-5CEB-DFA0-7284-0DD7A350A810}"/>
          </ac:picMkLst>
        </pc:picChg>
      </pc:sldChg>
      <pc:sldChg chg="modSp add ord replId">
        <pc:chgData name="Marina Daumas Carneiro (Student at CentraleSupelec)" userId="S::marina.daumas-carneiro@student-cs.fr::bd061ea4-7175-4e67-8958-ac722af1a876" providerId="AD" clId="Web-{6EF0D889-53EC-40DE-CBD5-217279C13205}" dt="2023-01-19T10:04:33.671" v="282" actId="20577"/>
        <pc:sldMkLst>
          <pc:docMk/>
          <pc:sldMk cId="647441422" sldId="309"/>
        </pc:sldMkLst>
        <pc:spChg chg="mod">
          <ac:chgData name="Marina Daumas Carneiro (Student at CentraleSupelec)" userId="S::marina.daumas-carneiro@student-cs.fr::bd061ea4-7175-4e67-8958-ac722af1a876" providerId="AD" clId="Web-{6EF0D889-53EC-40DE-CBD5-217279C13205}" dt="2023-01-19T10:04:33.671" v="282" actId="20577"/>
          <ac:spMkLst>
            <pc:docMk/>
            <pc:sldMk cId="647441422" sldId="309"/>
            <ac:spMk id="2" creationId="{1A04F7F5-A3B8-9383-3B2C-46C29C998607}"/>
          </ac:spMkLst>
        </pc:spChg>
        <pc:spChg chg="mod">
          <ac:chgData name="Marina Daumas Carneiro (Student at CentraleSupelec)" userId="S::marina.daumas-carneiro@student-cs.fr::bd061ea4-7175-4e67-8958-ac722af1a876" providerId="AD" clId="Web-{6EF0D889-53EC-40DE-CBD5-217279C13205}" dt="2023-01-19T10:04:26.967" v="275" actId="1076"/>
          <ac:spMkLst>
            <pc:docMk/>
            <pc:sldMk cId="647441422" sldId="309"/>
            <ac:spMk id="3" creationId="{47E24B55-FFDB-BA68-C2FE-3F7B80A8473B}"/>
          </ac:spMkLst>
        </pc:spChg>
      </pc:sldChg>
      <pc:sldChg chg="new del">
        <pc:chgData name="Marina Daumas Carneiro (Student at CentraleSupelec)" userId="S::marina.daumas-carneiro@student-cs.fr::bd061ea4-7175-4e67-8958-ac722af1a876" providerId="AD" clId="Web-{6EF0D889-53EC-40DE-CBD5-217279C13205}" dt="2023-01-19T10:07:08.331" v="333"/>
        <pc:sldMkLst>
          <pc:docMk/>
          <pc:sldMk cId="152938471" sldId="310"/>
        </pc:sldMkLst>
      </pc:sldChg>
      <pc:sldChg chg="addSp delSp modSp add replId">
        <pc:chgData name="Marina Daumas Carneiro (Student at CentraleSupelec)" userId="S::marina.daumas-carneiro@student-cs.fr::bd061ea4-7175-4e67-8958-ac722af1a876" providerId="AD" clId="Web-{6EF0D889-53EC-40DE-CBD5-217279C13205}" dt="2023-01-19T10:22:05.183" v="625" actId="20577"/>
        <pc:sldMkLst>
          <pc:docMk/>
          <pc:sldMk cId="1596852851" sldId="311"/>
        </pc:sldMkLst>
        <pc:spChg chg="mod">
          <ac:chgData name="Marina Daumas Carneiro (Student at CentraleSupelec)" userId="S::marina.daumas-carneiro@student-cs.fr::bd061ea4-7175-4e67-8958-ac722af1a876" providerId="AD" clId="Web-{6EF0D889-53EC-40DE-CBD5-217279C13205}" dt="2023-01-19T10:07:17.378" v="335" actId="20577"/>
          <ac:spMkLst>
            <pc:docMk/>
            <pc:sldMk cId="1596852851" sldId="311"/>
            <ac:spMk id="2" creationId="{9C623636-E3CC-94B9-AE45-4C020A3BF61A}"/>
          </ac:spMkLst>
        </pc:spChg>
        <pc:spChg chg="del">
          <ac:chgData name="Marina Daumas Carneiro (Student at CentraleSupelec)" userId="S::marina.daumas-carneiro@student-cs.fr::bd061ea4-7175-4e67-8958-ac722af1a876" providerId="AD" clId="Web-{6EF0D889-53EC-40DE-CBD5-217279C13205}" dt="2023-01-19T10:07:26.128" v="336"/>
          <ac:spMkLst>
            <pc:docMk/>
            <pc:sldMk cId="1596852851" sldId="311"/>
            <ac:spMk id="3" creationId="{D34CE69D-059F-3FC7-938F-8483942613F5}"/>
          </ac:spMkLst>
        </pc:spChg>
        <pc:spChg chg="add mod">
          <ac:chgData name="Marina Daumas Carneiro (Student at CentraleSupelec)" userId="S::marina.daumas-carneiro@student-cs.fr::bd061ea4-7175-4e67-8958-ac722af1a876" providerId="AD" clId="Web-{6EF0D889-53EC-40DE-CBD5-217279C13205}" dt="2023-01-19T10:22:05.183" v="625" actId="20577"/>
          <ac:spMkLst>
            <pc:docMk/>
            <pc:sldMk cId="1596852851" sldId="311"/>
            <ac:spMk id="5" creationId="{2B1E1CFE-D388-AE8C-7475-E95A5D178DB5}"/>
          </ac:spMkLst>
        </pc:spChg>
        <pc:spChg chg="del">
          <ac:chgData name="Marina Daumas Carneiro (Student at CentraleSupelec)" userId="S::marina.daumas-carneiro@student-cs.fr::bd061ea4-7175-4e67-8958-ac722af1a876" providerId="AD" clId="Web-{6EF0D889-53EC-40DE-CBD5-217279C13205}" dt="2023-01-19T10:20:54.493" v="548"/>
          <ac:spMkLst>
            <pc:docMk/>
            <pc:sldMk cId="1596852851" sldId="311"/>
            <ac:spMk id="6" creationId="{A4970C1F-AE3D-BE3D-21F7-256A95B4C61C}"/>
          </ac:spMkLst>
        </pc:spChg>
        <pc:picChg chg="del">
          <ac:chgData name="Marina Daumas Carneiro (Student at CentraleSupelec)" userId="S::marina.daumas-carneiro@student-cs.fr::bd061ea4-7175-4e67-8958-ac722af1a876" providerId="AD" clId="Web-{6EF0D889-53EC-40DE-CBD5-217279C13205}" dt="2023-01-19T10:20:56.150" v="549"/>
          <ac:picMkLst>
            <pc:docMk/>
            <pc:sldMk cId="1596852851" sldId="311"/>
            <ac:picMk id="7" creationId="{2F07BA8E-DAD3-C960-690F-12A59C1FE4A3}"/>
          </ac:picMkLst>
        </pc:picChg>
      </pc:sldChg>
      <pc:sldChg chg="delSp modSp add replId">
        <pc:chgData name="Marina Daumas Carneiro (Student at CentraleSupelec)" userId="S::marina.daumas-carneiro@student-cs.fr::bd061ea4-7175-4e67-8958-ac722af1a876" providerId="AD" clId="Web-{6EF0D889-53EC-40DE-CBD5-217279C13205}" dt="2023-01-19T10:13:07.434" v="408" actId="1076"/>
        <pc:sldMkLst>
          <pc:docMk/>
          <pc:sldMk cId="2723109875" sldId="312"/>
        </pc:sldMkLst>
        <pc:spChg chg="mod">
          <ac:chgData name="Marina Daumas Carneiro (Student at CentraleSupelec)" userId="S::marina.daumas-carneiro@student-cs.fr::bd061ea4-7175-4e67-8958-ac722af1a876" providerId="AD" clId="Web-{6EF0D889-53EC-40DE-CBD5-217279C13205}" dt="2023-01-19T10:12:55.700" v="406" actId="14100"/>
          <ac:spMkLst>
            <pc:docMk/>
            <pc:sldMk cId="2723109875" sldId="312"/>
            <ac:spMk id="3" creationId="{6FFB6E55-CFC2-C34A-A98F-928B5A8F83FB}"/>
          </ac:spMkLst>
        </pc:spChg>
        <pc:spChg chg="del">
          <ac:chgData name="Marina Daumas Carneiro (Student at CentraleSupelec)" userId="S::marina.daumas-carneiro@student-cs.fr::bd061ea4-7175-4e67-8958-ac722af1a876" providerId="AD" clId="Web-{6EF0D889-53EC-40DE-CBD5-217279C13205}" dt="2023-01-19T10:09:48.835" v="364"/>
          <ac:spMkLst>
            <pc:docMk/>
            <pc:sldMk cId="2723109875" sldId="312"/>
            <ac:spMk id="7" creationId="{8F3B89A5-C684-B824-246F-0DD379565011}"/>
          </ac:spMkLst>
        </pc:spChg>
        <pc:picChg chg="mod">
          <ac:chgData name="Marina Daumas Carneiro (Student at CentraleSupelec)" userId="S::marina.daumas-carneiro@student-cs.fr::bd061ea4-7175-4e67-8958-ac722af1a876" providerId="AD" clId="Web-{6EF0D889-53EC-40DE-CBD5-217279C13205}" dt="2023-01-19T10:13:07.434" v="408" actId="1076"/>
          <ac:picMkLst>
            <pc:docMk/>
            <pc:sldMk cId="2723109875" sldId="312"/>
            <ac:picMk id="9" creationId="{C123E3EE-0FA8-4D93-E938-C01A874AB053}"/>
          </ac:picMkLst>
        </pc:picChg>
        <pc:picChg chg="del">
          <ac:chgData name="Marina Daumas Carneiro (Student at CentraleSupelec)" userId="S::marina.daumas-carneiro@student-cs.fr::bd061ea4-7175-4e67-8958-ac722af1a876" providerId="AD" clId="Web-{6EF0D889-53EC-40DE-CBD5-217279C13205}" dt="2023-01-19T10:09:44.866" v="363"/>
          <ac:picMkLst>
            <pc:docMk/>
            <pc:sldMk cId="2723109875" sldId="312"/>
            <ac:picMk id="10" creationId="{2BEB4572-A263-E8D2-D29C-839EE646567E}"/>
          </ac:picMkLst>
        </pc:picChg>
        <pc:picChg chg="del">
          <ac:chgData name="Marina Daumas Carneiro (Student at CentraleSupelec)" userId="S::marina.daumas-carneiro@student-cs.fr::bd061ea4-7175-4e67-8958-ac722af1a876" providerId="AD" clId="Web-{6EF0D889-53EC-40DE-CBD5-217279C13205}" dt="2023-01-19T10:09:51.663" v="365"/>
          <ac:picMkLst>
            <pc:docMk/>
            <pc:sldMk cId="2723109875" sldId="312"/>
            <ac:picMk id="11" creationId="{29710448-1FEB-E954-5575-0E4350C4E591}"/>
          </ac:picMkLst>
        </pc:picChg>
      </pc:sldChg>
      <pc:sldChg chg="delSp modSp add replId">
        <pc:chgData name="Marina Daumas Carneiro (Student at CentraleSupelec)" userId="S::marina.daumas-carneiro@student-cs.fr::bd061ea4-7175-4e67-8958-ac722af1a876" providerId="AD" clId="Web-{6EF0D889-53EC-40DE-CBD5-217279C13205}" dt="2023-01-19T10:12:34.683" v="398" actId="1076"/>
        <pc:sldMkLst>
          <pc:docMk/>
          <pc:sldMk cId="2980303439" sldId="313"/>
        </pc:sldMkLst>
        <pc:spChg chg="del mod">
          <ac:chgData name="Marina Daumas Carneiro (Student at CentraleSupelec)" userId="S::marina.daumas-carneiro@student-cs.fr::bd061ea4-7175-4e67-8958-ac722af1a876" providerId="AD" clId="Web-{6EF0D889-53EC-40DE-CBD5-217279C13205}" dt="2023-01-19T10:10:16.711" v="371"/>
          <ac:spMkLst>
            <pc:docMk/>
            <pc:sldMk cId="2980303439" sldId="313"/>
            <ac:spMk id="3" creationId="{6FFB6E55-CFC2-C34A-A98F-928B5A8F83FB}"/>
          </ac:spMkLst>
        </pc:spChg>
        <pc:spChg chg="mod">
          <ac:chgData name="Marina Daumas Carneiro (Student at CentraleSupelec)" userId="S::marina.daumas-carneiro@student-cs.fr::bd061ea4-7175-4e67-8958-ac722af1a876" providerId="AD" clId="Web-{6EF0D889-53EC-40DE-CBD5-217279C13205}" dt="2023-01-19T10:12:16.339" v="394" actId="1076"/>
          <ac:spMkLst>
            <pc:docMk/>
            <pc:sldMk cId="2980303439" sldId="313"/>
            <ac:spMk id="7" creationId="{8F3B89A5-C684-B824-246F-0DD379565011}"/>
          </ac:spMkLst>
        </pc:spChg>
        <pc:picChg chg="del">
          <ac:chgData name="Marina Daumas Carneiro (Student at CentraleSupelec)" userId="S::marina.daumas-carneiro@student-cs.fr::bd061ea4-7175-4e67-8958-ac722af1a876" providerId="AD" clId="Web-{6EF0D889-53EC-40DE-CBD5-217279C13205}" dt="2023-01-19T10:10:11.492" v="369"/>
          <ac:picMkLst>
            <pc:docMk/>
            <pc:sldMk cId="2980303439" sldId="313"/>
            <ac:picMk id="9" creationId="{C123E3EE-0FA8-4D93-E938-C01A874AB053}"/>
          </ac:picMkLst>
        </pc:picChg>
        <pc:picChg chg="del">
          <ac:chgData name="Marina Daumas Carneiro (Student at CentraleSupelec)" userId="S::marina.daumas-carneiro@student-cs.fr::bd061ea4-7175-4e67-8958-ac722af1a876" providerId="AD" clId="Web-{6EF0D889-53EC-40DE-CBD5-217279C13205}" dt="2023-01-19T10:10:12.586" v="370"/>
          <ac:picMkLst>
            <pc:docMk/>
            <pc:sldMk cId="2980303439" sldId="313"/>
            <ac:picMk id="10" creationId="{2BEB4572-A263-E8D2-D29C-839EE646567E}"/>
          </ac:picMkLst>
        </pc:picChg>
        <pc:picChg chg="mod">
          <ac:chgData name="Marina Daumas Carneiro (Student at CentraleSupelec)" userId="S::marina.daumas-carneiro@student-cs.fr::bd061ea4-7175-4e67-8958-ac722af1a876" providerId="AD" clId="Web-{6EF0D889-53EC-40DE-CBD5-217279C13205}" dt="2023-01-19T10:12:34.683" v="398" actId="1076"/>
          <ac:picMkLst>
            <pc:docMk/>
            <pc:sldMk cId="2980303439" sldId="313"/>
            <ac:picMk id="11" creationId="{29710448-1FEB-E954-5575-0E4350C4E591}"/>
          </ac:picMkLst>
        </pc:picChg>
      </pc:sldChg>
      <pc:sldChg chg="addSp delSp modSp add ord replId">
        <pc:chgData name="Marina Daumas Carneiro (Student at CentraleSupelec)" userId="S::marina.daumas-carneiro@student-cs.fr::bd061ea4-7175-4e67-8958-ac722af1a876" providerId="AD" clId="Web-{6EF0D889-53EC-40DE-CBD5-217279C13205}" dt="2023-01-19T10:46:57.425" v="810"/>
        <pc:sldMkLst>
          <pc:docMk/>
          <pc:sldMk cId="3155061631" sldId="314"/>
        </pc:sldMkLst>
        <pc:spChg chg="mod">
          <ac:chgData name="Marina Daumas Carneiro (Student at CentraleSupelec)" userId="S::marina.daumas-carneiro@student-cs.fr::bd061ea4-7175-4e67-8958-ac722af1a876" providerId="AD" clId="Web-{6EF0D889-53EC-40DE-CBD5-217279C13205}" dt="2023-01-19T10:14:37.312" v="428" actId="20577"/>
          <ac:spMkLst>
            <pc:docMk/>
            <pc:sldMk cId="3155061631" sldId="314"/>
            <ac:spMk id="2" creationId="{E27F47B0-CFCF-C94D-8E02-52B57BEA7B60}"/>
          </ac:spMkLst>
        </pc:spChg>
        <pc:spChg chg="add del mod">
          <ac:chgData name="Marina Daumas Carneiro (Student at CentraleSupelec)" userId="S::marina.daumas-carneiro@student-cs.fr::bd061ea4-7175-4e67-8958-ac722af1a876" providerId="AD" clId="Web-{6EF0D889-53EC-40DE-CBD5-217279C13205}" dt="2023-01-19T10:14:22.483" v="421"/>
          <ac:spMkLst>
            <pc:docMk/>
            <pc:sldMk cId="3155061631" sldId="314"/>
            <ac:spMk id="5" creationId="{63FC0A83-1998-C827-9F96-16B108DDB375}"/>
          </ac:spMkLst>
        </pc:spChg>
        <pc:spChg chg="add del mod">
          <ac:chgData name="Marina Daumas Carneiro (Student at CentraleSupelec)" userId="S::marina.daumas-carneiro@student-cs.fr::bd061ea4-7175-4e67-8958-ac722af1a876" providerId="AD" clId="Web-{6EF0D889-53EC-40DE-CBD5-217279C13205}" dt="2023-01-19T10:46:18.658" v="805"/>
          <ac:spMkLst>
            <pc:docMk/>
            <pc:sldMk cId="3155061631" sldId="314"/>
            <ac:spMk id="8" creationId="{3B544BE1-96A7-99EB-AFB3-DCEEF259764F}"/>
          </ac:spMkLst>
        </pc:spChg>
        <pc:picChg chg="del">
          <ac:chgData name="Marina Daumas Carneiro (Student at CentraleSupelec)" userId="S::marina.daumas-carneiro@student-cs.fr::bd061ea4-7175-4e67-8958-ac722af1a876" providerId="AD" clId="Web-{6EF0D889-53EC-40DE-CBD5-217279C13205}" dt="2023-01-19T10:14:20.967" v="420"/>
          <ac:picMkLst>
            <pc:docMk/>
            <pc:sldMk cId="3155061631" sldId="314"/>
            <ac:picMk id="4" creationId="{10CA7CF6-9414-566C-97F2-32DD0410FF61}"/>
          </ac:picMkLst>
        </pc:picChg>
        <pc:picChg chg="add del mod ord">
          <ac:chgData name="Marina Daumas Carneiro (Student at CentraleSupelec)" userId="S::marina.daumas-carneiro@student-cs.fr::bd061ea4-7175-4e67-8958-ac722af1a876" providerId="AD" clId="Web-{6EF0D889-53EC-40DE-CBD5-217279C13205}" dt="2023-01-19T10:46:17.487" v="804"/>
          <ac:picMkLst>
            <pc:docMk/>
            <pc:sldMk cId="3155061631" sldId="314"/>
            <ac:picMk id="6" creationId="{38EC35A8-1156-5369-A97D-B1410676F784}"/>
          </ac:picMkLst>
        </pc:picChg>
        <pc:picChg chg="add mod ord modCrop">
          <ac:chgData name="Marina Daumas Carneiro (Student at CentraleSupelec)" userId="S::marina.daumas-carneiro@student-cs.fr::bd061ea4-7175-4e67-8958-ac722af1a876" providerId="AD" clId="Web-{6EF0D889-53EC-40DE-CBD5-217279C13205}" dt="2023-01-19T10:46:57.425" v="810"/>
          <ac:picMkLst>
            <pc:docMk/>
            <pc:sldMk cId="3155061631" sldId="314"/>
            <ac:picMk id="9" creationId="{AC2956A3-7D13-3865-D045-8BEBC75DF6E9}"/>
          </ac:picMkLst>
        </pc:picChg>
      </pc:sldChg>
      <pc:sldChg chg="addSp delSp modSp add ord replId">
        <pc:chgData name="Marina Daumas Carneiro (Student at CentraleSupelec)" userId="S::marina.daumas-carneiro@student-cs.fr::bd061ea4-7175-4e67-8958-ac722af1a876" providerId="AD" clId="Web-{6EF0D889-53EC-40DE-CBD5-217279C13205}" dt="2023-01-19T10:53:46.514" v="824"/>
        <pc:sldMkLst>
          <pc:docMk/>
          <pc:sldMk cId="3033779047" sldId="315"/>
        </pc:sldMkLst>
        <pc:spChg chg="add del mod">
          <ac:chgData name="Marina Daumas Carneiro (Student at CentraleSupelec)" userId="S::marina.daumas-carneiro@student-cs.fr::bd061ea4-7175-4e67-8958-ac722af1a876" providerId="AD" clId="Web-{6EF0D889-53EC-40DE-CBD5-217279C13205}" dt="2023-01-19T10:50:32.868" v="818"/>
          <ac:spMkLst>
            <pc:docMk/>
            <pc:sldMk cId="3033779047" sldId="315"/>
            <ac:spMk id="5" creationId="{052AD30A-8574-69AD-64DD-94B22499D0A1}"/>
          </ac:spMkLst>
        </pc:spChg>
        <pc:spChg chg="add del mod">
          <ac:chgData name="Marina Daumas Carneiro (Student at CentraleSupelec)" userId="S::marina.daumas-carneiro@student-cs.fr::bd061ea4-7175-4e67-8958-ac722af1a876" providerId="AD" clId="Web-{6EF0D889-53EC-40DE-CBD5-217279C13205}" dt="2023-01-19T10:52:24.371" v="820"/>
          <ac:spMkLst>
            <pc:docMk/>
            <pc:sldMk cId="3033779047" sldId="315"/>
            <ac:spMk id="8" creationId="{30797D7E-DFAB-140C-02ED-3FFB8BA10A3B}"/>
          </ac:spMkLst>
        </pc:spChg>
        <pc:picChg chg="del">
          <ac:chgData name="Marina Daumas Carneiro (Student at CentraleSupelec)" userId="S::marina.daumas-carneiro@student-cs.fr::bd061ea4-7175-4e67-8958-ac722af1a876" providerId="AD" clId="Web-{6EF0D889-53EC-40DE-CBD5-217279C13205}" dt="2023-01-19T10:15:00.968" v="433"/>
          <ac:picMkLst>
            <pc:docMk/>
            <pc:sldMk cId="3033779047" sldId="315"/>
            <ac:picMk id="4" creationId="{10CA7CF6-9414-566C-97F2-32DD0410FF61}"/>
          </ac:picMkLst>
        </pc:picChg>
        <pc:picChg chg="add del mod ord">
          <ac:chgData name="Marina Daumas Carneiro (Student at CentraleSupelec)" userId="S::marina.daumas-carneiro@student-cs.fr::bd061ea4-7175-4e67-8958-ac722af1a876" providerId="AD" clId="Web-{6EF0D889-53EC-40DE-CBD5-217279C13205}" dt="2023-01-19T10:51:37.401" v="819"/>
          <ac:picMkLst>
            <pc:docMk/>
            <pc:sldMk cId="3033779047" sldId="315"/>
            <ac:picMk id="6" creationId="{6AEA6EA3-FC48-2582-9A6C-9B5D4C0C80BE}"/>
          </ac:picMkLst>
        </pc:picChg>
        <pc:picChg chg="add mod ord modCrop">
          <ac:chgData name="Marina Daumas Carneiro (Student at CentraleSupelec)" userId="S::marina.daumas-carneiro@student-cs.fr::bd061ea4-7175-4e67-8958-ac722af1a876" providerId="AD" clId="Web-{6EF0D889-53EC-40DE-CBD5-217279C13205}" dt="2023-01-19T10:53:46.514" v="824"/>
          <ac:picMkLst>
            <pc:docMk/>
            <pc:sldMk cId="3033779047" sldId="315"/>
            <ac:picMk id="9" creationId="{B3FA9548-EB78-3AA4-987C-493ADBE37895}"/>
          </ac:picMkLst>
        </pc:picChg>
      </pc:sldChg>
    </pc:docChg>
  </pc:docChgLst>
  <pc:docChgLst>
    <pc:chgData name="Marina Daumas Carneiro (Student at CentraleSupelec)" userId="S::marina.daumas-carneiro@student-cs.fr::bd061ea4-7175-4e67-8958-ac722af1a876" providerId="AD" clId="Web-{6477551F-3080-7E7F-F15B-A2729B13D6FE}"/>
    <pc:docChg chg="addSld delSld modSld sldOrd">
      <pc:chgData name="Marina Daumas Carneiro (Student at CentraleSupelec)" userId="S::marina.daumas-carneiro@student-cs.fr::bd061ea4-7175-4e67-8958-ac722af1a876" providerId="AD" clId="Web-{6477551F-3080-7E7F-F15B-A2729B13D6FE}" dt="2022-12-15T00:09:22.312" v="25"/>
      <pc:docMkLst>
        <pc:docMk/>
      </pc:docMkLst>
      <pc:sldChg chg="addSp delSp modSp">
        <pc:chgData name="Marina Daumas Carneiro (Student at CentraleSupelec)" userId="S::marina.daumas-carneiro@student-cs.fr::bd061ea4-7175-4e67-8958-ac722af1a876" providerId="AD" clId="Web-{6477551F-3080-7E7F-F15B-A2729B13D6FE}" dt="2022-12-15T00:09:22.312" v="25"/>
        <pc:sldMkLst>
          <pc:docMk/>
          <pc:sldMk cId="2166510483" sldId="262"/>
        </pc:sldMkLst>
        <pc:spChg chg="add mod">
          <ac:chgData name="Marina Daumas Carneiro (Student at CentraleSupelec)" userId="S::marina.daumas-carneiro@student-cs.fr::bd061ea4-7175-4e67-8958-ac722af1a876" providerId="AD" clId="Web-{6477551F-3080-7E7F-F15B-A2729B13D6FE}" dt="2022-12-15T00:09:22.312" v="25"/>
          <ac:spMkLst>
            <pc:docMk/>
            <pc:sldMk cId="2166510483" sldId="262"/>
            <ac:spMk id="4" creationId="{C2E5EF96-182C-508A-6EF2-3AB529B26E82}"/>
          </ac:spMkLst>
        </pc:spChg>
        <pc:spChg chg="mod">
          <ac:chgData name="Marina Daumas Carneiro (Student at CentraleSupelec)" userId="S::marina.daumas-carneiro@student-cs.fr::bd061ea4-7175-4e67-8958-ac722af1a876" providerId="AD" clId="Web-{6477551F-3080-7E7F-F15B-A2729B13D6FE}" dt="2022-12-15T00:09:16.358" v="24" actId="20577"/>
          <ac:spMkLst>
            <pc:docMk/>
            <pc:sldMk cId="2166510483" sldId="262"/>
            <ac:spMk id="7" creationId="{D18A30FB-AB0B-B1B0-9706-B86A471ACBD5}"/>
          </ac:spMkLst>
        </pc:spChg>
        <pc:picChg chg="del">
          <ac:chgData name="Marina Daumas Carneiro (Student at CentraleSupelec)" userId="S::marina.daumas-carneiro@student-cs.fr::bd061ea4-7175-4e67-8958-ac722af1a876" providerId="AD" clId="Web-{6477551F-3080-7E7F-F15B-A2729B13D6FE}" dt="2022-12-15T00:09:22.312" v="25"/>
          <ac:picMkLst>
            <pc:docMk/>
            <pc:sldMk cId="2166510483" sldId="262"/>
            <ac:picMk id="6" creationId="{85A9D536-3583-B99C-F46D-2CFEE2E1BDDF}"/>
          </ac:picMkLst>
        </pc:picChg>
      </pc:sldChg>
      <pc:sldChg chg="modSp new ord">
        <pc:chgData name="Marina Daumas Carneiro (Student at CentraleSupelec)" userId="S::marina.daumas-carneiro@student-cs.fr::bd061ea4-7175-4e67-8958-ac722af1a876" providerId="AD" clId="Web-{6477551F-3080-7E7F-F15B-A2729B13D6FE}" dt="2022-12-15T00:07:17.651" v="22" actId="20577"/>
        <pc:sldMkLst>
          <pc:docMk/>
          <pc:sldMk cId="2829315606" sldId="265"/>
        </pc:sldMkLst>
        <pc:spChg chg="mod">
          <ac:chgData name="Marina Daumas Carneiro (Student at CentraleSupelec)" userId="S::marina.daumas-carneiro@student-cs.fr::bd061ea4-7175-4e67-8958-ac722af1a876" providerId="AD" clId="Web-{6477551F-3080-7E7F-F15B-A2729B13D6FE}" dt="2022-12-15T00:07:17.651" v="22" actId="20577"/>
          <ac:spMkLst>
            <pc:docMk/>
            <pc:sldMk cId="2829315606" sldId="265"/>
            <ac:spMk id="2" creationId="{67F2AEEF-1E28-CFB2-64AF-AFEB912F5421}"/>
          </ac:spMkLst>
        </pc:spChg>
      </pc:sldChg>
      <pc:sldChg chg="new del">
        <pc:chgData name="Marina Daumas Carneiro (Student at CentraleSupelec)" userId="S::marina.daumas-carneiro@student-cs.fr::bd061ea4-7175-4e67-8958-ac722af1a876" providerId="AD" clId="Web-{6477551F-3080-7E7F-F15B-A2729B13D6FE}" dt="2022-12-15T00:08:00.871" v="23"/>
        <pc:sldMkLst>
          <pc:docMk/>
          <pc:sldMk cId="1290843765" sldId="266"/>
        </pc:sldMkLst>
      </pc:sldChg>
    </pc:docChg>
  </pc:docChgLst>
  <pc:docChgLst>
    <pc:chgData name="Marina Daumas Carneiro (Student at CentraleSupelec)" userId="S::marina.daumas-carneiro@student-cs.fr::bd061ea4-7175-4e67-8958-ac722af1a876" providerId="AD" clId="Web-{325B196B-D214-FFEF-E329-22B263158E14}"/>
    <pc:docChg chg="addSld delSld modSld sldOrd">
      <pc:chgData name="Marina Daumas Carneiro (Student at CentraleSupelec)" userId="S::marina.daumas-carneiro@student-cs.fr::bd061ea4-7175-4e67-8958-ac722af1a876" providerId="AD" clId="Web-{325B196B-D214-FFEF-E329-22B263158E14}" dt="2023-01-19T01:41:26.025" v="763"/>
      <pc:docMkLst>
        <pc:docMk/>
      </pc:docMkLst>
      <pc:sldChg chg="modSp">
        <pc:chgData name="Marina Daumas Carneiro (Student at CentraleSupelec)" userId="S::marina.daumas-carneiro@student-cs.fr::bd061ea4-7175-4e67-8958-ac722af1a876" providerId="AD" clId="Web-{325B196B-D214-FFEF-E329-22B263158E14}" dt="2023-01-19T01:34:43.014" v="644" actId="20577"/>
        <pc:sldMkLst>
          <pc:docMk/>
          <pc:sldMk cId="1355580508" sldId="257"/>
        </pc:sldMkLst>
        <pc:spChg chg="mod">
          <ac:chgData name="Marina Daumas Carneiro (Student at CentraleSupelec)" userId="S::marina.daumas-carneiro@student-cs.fr::bd061ea4-7175-4e67-8958-ac722af1a876" providerId="AD" clId="Web-{325B196B-D214-FFEF-E329-22B263158E14}" dt="2023-01-19T01:34:43.014" v="644" actId="20577"/>
          <ac:spMkLst>
            <pc:docMk/>
            <pc:sldMk cId="1355580508" sldId="257"/>
            <ac:spMk id="2" creationId="{EFEA8985-8C72-DDA9-0DCD-B7CC676AE441}"/>
          </ac:spMkLst>
        </pc:spChg>
      </pc:sldChg>
      <pc:sldChg chg="modSp">
        <pc:chgData name="Marina Daumas Carneiro (Student at CentraleSupelec)" userId="S::marina.daumas-carneiro@student-cs.fr::bd061ea4-7175-4e67-8958-ac722af1a876" providerId="AD" clId="Web-{325B196B-D214-FFEF-E329-22B263158E14}" dt="2023-01-19T01:29:15.692" v="551" actId="20577"/>
        <pc:sldMkLst>
          <pc:docMk/>
          <pc:sldMk cId="3122682632" sldId="258"/>
        </pc:sldMkLst>
        <pc:spChg chg="mod">
          <ac:chgData name="Marina Daumas Carneiro (Student at CentraleSupelec)" userId="S::marina.daumas-carneiro@student-cs.fr::bd061ea4-7175-4e67-8958-ac722af1a876" providerId="AD" clId="Web-{325B196B-D214-FFEF-E329-22B263158E14}" dt="2023-01-19T01:29:15.692" v="551" actId="20577"/>
          <ac:spMkLst>
            <pc:docMk/>
            <pc:sldMk cId="3122682632" sldId="258"/>
            <ac:spMk id="3" creationId="{285EB086-1EB1-4927-2722-F3530692A923}"/>
          </ac:spMkLst>
        </pc:spChg>
      </pc:sldChg>
      <pc:sldChg chg="addSp delSp modSp">
        <pc:chgData name="Marina Daumas Carneiro (Student at CentraleSupelec)" userId="S::marina.daumas-carneiro@student-cs.fr::bd061ea4-7175-4e67-8958-ac722af1a876" providerId="AD" clId="Web-{325B196B-D214-FFEF-E329-22B263158E14}" dt="2023-01-19T01:26:40.516" v="517" actId="20577"/>
        <pc:sldMkLst>
          <pc:docMk/>
          <pc:sldMk cId="3010744523" sldId="259"/>
        </pc:sldMkLst>
        <pc:spChg chg="mod">
          <ac:chgData name="Marina Daumas Carneiro (Student at CentraleSupelec)" userId="S::marina.daumas-carneiro@student-cs.fr::bd061ea4-7175-4e67-8958-ac722af1a876" providerId="AD" clId="Web-{325B196B-D214-FFEF-E329-22B263158E14}" dt="2023-01-18T22:25:13.873" v="86" actId="14100"/>
          <ac:spMkLst>
            <pc:docMk/>
            <pc:sldMk cId="3010744523" sldId="259"/>
            <ac:spMk id="3" creationId="{D34CE69D-059F-3FC7-938F-8483942613F5}"/>
          </ac:spMkLst>
        </pc:spChg>
        <pc:spChg chg="mod">
          <ac:chgData name="Marina Daumas Carneiro (Student at CentraleSupelec)" userId="S::marina.daumas-carneiro@student-cs.fr::bd061ea4-7175-4e67-8958-ac722af1a876" providerId="AD" clId="Web-{325B196B-D214-FFEF-E329-22B263158E14}" dt="2023-01-19T01:26:40.516" v="517" actId="20577"/>
          <ac:spMkLst>
            <pc:docMk/>
            <pc:sldMk cId="3010744523" sldId="259"/>
            <ac:spMk id="6" creationId="{A4970C1F-AE3D-BE3D-21F7-256A95B4C61C}"/>
          </ac:spMkLst>
        </pc:spChg>
        <pc:picChg chg="del mod">
          <ac:chgData name="Marina Daumas Carneiro (Student at CentraleSupelec)" userId="S::marina.daumas-carneiro@student-cs.fr::bd061ea4-7175-4e67-8958-ac722af1a876" providerId="AD" clId="Web-{325B196B-D214-FFEF-E329-22B263158E14}" dt="2023-01-19T01:11:38.295" v="404"/>
          <ac:picMkLst>
            <pc:docMk/>
            <pc:sldMk cId="3010744523" sldId="259"/>
            <ac:picMk id="5" creationId="{A4F1B4A2-6628-AA55-528B-4E7A8E0052C5}"/>
          </ac:picMkLst>
        </pc:picChg>
        <pc:picChg chg="add mod">
          <ac:chgData name="Marina Daumas Carneiro (Student at CentraleSupelec)" userId="S::marina.daumas-carneiro@student-cs.fr::bd061ea4-7175-4e67-8958-ac722af1a876" providerId="AD" clId="Web-{325B196B-D214-FFEF-E329-22B263158E14}" dt="2023-01-19T01:26:07.531" v="513" actId="1076"/>
          <ac:picMkLst>
            <pc:docMk/>
            <pc:sldMk cId="3010744523" sldId="259"/>
            <ac:picMk id="7" creationId="{2F07BA8E-DAD3-C960-690F-12A59C1FE4A3}"/>
          </ac:picMkLst>
        </pc:picChg>
      </pc:sldChg>
      <pc:sldChg chg="modSp">
        <pc:chgData name="Marina Daumas Carneiro (Student at CentraleSupelec)" userId="S::marina.daumas-carneiro@student-cs.fr::bd061ea4-7175-4e67-8958-ac722af1a876" providerId="AD" clId="Web-{325B196B-D214-FFEF-E329-22B263158E14}" dt="2023-01-19T01:34:54.686" v="646" actId="20577"/>
        <pc:sldMkLst>
          <pc:docMk/>
          <pc:sldMk cId="674095860" sldId="260"/>
        </pc:sldMkLst>
        <pc:spChg chg="mod">
          <ac:chgData name="Marina Daumas Carneiro (Student at CentraleSupelec)" userId="S::marina.daumas-carneiro@student-cs.fr::bd061ea4-7175-4e67-8958-ac722af1a876" providerId="AD" clId="Web-{325B196B-D214-FFEF-E329-22B263158E14}" dt="2023-01-19T01:34:54.686" v="646" actId="20577"/>
          <ac:spMkLst>
            <pc:docMk/>
            <pc:sldMk cId="674095860" sldId="260"/>
            <ac:spMk id="8" creationId="{D08E2997-F46A-F39B-661D-31CAC7D0202F}"/>
          </ac:spMkLst>
        </pc:spChg>
      </pc:sldChg>
      <pc:sldChg chg="addSp delSp modSp">
        <pc:chgData name="Marina Daumas Carneiro (Student at CentraleSupelec)" userId="S::marina.daumas-carneiro@student-cs.fr::bd061ea4-7175-4e67-8958-ac722af1a876" providerId="AD" clId="Web-{325B196B-D214-FFEF-E329-22B263158E14}" dt="2023-01-18T22:17:08.071" v="52" actId="14100"/>
        <pc:sldMkLst>
          <pc:docMk/>
          <pc:sldMk cId="4073156932" sldId="263"/>
        </pc:sldMkLst>
        <pc:spChg chg="mod">
          <ac:chgData name="Marina Daumas Carneiro (Student at CentraleSupelec)" userId="S::marina.daumas-carneiro@student-cs.fr::bd061ea4-7175-4e67-8958-ac722af1a876" providerId="AD" clId="Web-{325B196B-D214-FFEF-E329-22B263158E14}" dt="2023-01-18T22:16:50.067" v="50" actId="1076"/>
          <ac:spMkLst>
            <pc:docMk/>
            <pc:sldMk cId="4073156932" sldId="263"/>
            <ac:spMk id="3" creationId="{7E11DB20-BFC5-9BE9-E237-B8469472EFAF}"/>
          </ac:spMkLst>
        </pc:spChg>
        <pc:spChg chg="add del mod">
          <ac:chgData name="Marina Daumas Carneiro (Student at CentraleSupelec)" userId="S::marina.daumas-carneiro@student-cs.fr::bd061ea4-7175-4e67-8958-ac722af1a876" providerId="AD" clId="Web-{325B196B-D214-FFEF-E329-22B263158E14}" dt="2023-01-18T22:15:07.120" v="23"/>
          <ac:spMkLst>
            <pc:docMk/>
            <pc:sldMk cId="4073156932" sldId="263"/>
            <ac:spMk id="4" creationId="{0711588C-48DF-9C16-EDC0-4A5D98758317}"/>
          </ac:spMkLst>
        </pc:spChg>
        <pc:picChg chg="del">
          <ac:chgData name="Marina Daumas Carneiro (Student at CentraleSupelec)" userId="S::marina.daumas-carneiro@student-cs.fr::bd061ea4-7175-4e67-8958-ac722af1a876" providerId="AD" clId="Web-{325B196B-D214-FFEF-E329-22B263158E14}" dt="2023-01-18T21:57:26.743" v="2"/>
          <ac:picMkLst>
            <pc:docMk/>
            <pc:sldMk cId="4073156932" sldId="263"/>
            <ac:picMk id="6" creationId="{64ED320B-48CA-8005-BDB7-B38A3863DDF0}"/>
          </ac:picMkLst>
        </pc:picChg>
        <pc:picChg chg="add mod ord">
          <ac:chgData name="Marina Daumas Carneiro (Student at CentraleSupelec)" userId="S::marina.daumas-carneiro@student-cs.fr::bd061ea4-7175-4e67-8958-ac722af1a876" providerId="AD" clId="Web-{325B196B-D214-FFEF-E329-22B263158E14}" dt="2023-01-18T22:17:08.071" v="52" actId="14100"/>
          <ac:picMkLst>
            <pc:docMk/>
            <pc:sldMk cId="4073156932" sldId="263"/>
            <ac:picMk id="7" creationId="{5180E6DD-C195-AB46-1F90-F4B41CCE3A3F}"/>
          </ac:picMkLst>
        </pc:picChg>
      </pc:sldChg>
      <pc:sldChg chg="modSp">
        <pc:chgData name="Marina Daumas Carneiro (Student at CentraleSupelec)" userId="S::marina.daumas-carneiro@student-cs.fr::bd061ea4-7175-4e67-8958-ac722af1a876" providerId="AD" clId="Web-{325B196B-D214-FFEF-E329-22B263158E14}" dt="2023-01-18T22:15:04.417" v="22" actId="20577"/>
        <pc:sldMkLst>
          <pc:docMk/>
          <pc:sldMk cId="272346183" sldId="264"/>
        </pc:sldMkLst>
        <pc:spChg chg="mod">
          <ac:chgData name="Marina Daumas Carneiro (Student at CentraleSupelec)" userId="S::marina.daumas-carneiro@student-cs.fr::bd061ea4-7175-4e67-8958-ac722af1a876" providerId="AD" clId="Web-{325B196B-D214-FFEF-E329-22B263158E14}" dt="2023-01-18T22:15:04.417" v="22" actId="20577"/>
          <ac:spMkLst>
            <pc:docMk/>
            <pc:sldMk cId="272346183" sldId="264"/>
            <ac:spMk id="3" creationId="{FA451C3E-2727-E23D-2EFF-E6FA4B7BC670}"/>
          </ac:spMkLst>
        </pc:spChg>
        <pc:spChg chg="mod">
          <ac:chgData name="Marina Daumas Carneiro (Student at CentraleSupelec)" userId="S::marina.daumas-carneiro@student-cs.fr::bd061ea4-7175-4e67-8958-ac722af1a876" providerId="AD" clId="Web-{325B196B-D214-FFEF-E329-22B263158E14}" dt="2023-01-18T22:10:19.794" v="17" actId="20577"/>
          <ac:spMkLst>
            <pc:docMk/>
            <pc:sldMk cId="272346183" sldId="264"/>
            <ac:spMk id="10" creationId="{B5C3FE1E-0A7F-41BE-A568-1BF85E2E8DD8}"/>
          </ac:spMkLst>
        </pc:spChg>
      </pc:sldChg>
      <pc:sldChg chg="addSp delSp modSp">
        <pc:chgData name="Marina Daumas Carneiro (Student at CentraleSupelec)" userId="S::marina.daumas-carneiro@student-cs.fr::bd061ea4-7175-4e67-8958-ac722af1a876" providerId="AD" clId="Web-{325B196B-D214-FFEF-E329-22B263158E14}" dt="2023-01-19T01:35:30.281" v="660" actId="20577"/>
        <pc:sldMkLst>
          <pc:docMk/>
          <pc:sldMk cId="4104054472" sldId="266"/>
        </pc:sldMkLst>
        <pc:spChg chg="del">
          <ac:chgData name="Marina Daumas Carneiro (Student at CentraleSupelec)" userId="S::marina.daumas-carneiro@student-cs.fr::bd061ea4-7175-4e67-8958-ac722af1a876" providerId="AD" clId="Web-{325B196B-D214-FFEF-E329-22B263158E14}" dt="2023-01-19T01:35:06.327" v="647"/>
          <ac:spMkLst>
            <pc:docMk/>
            <pc:sldMk cId="4104054472" sldId="266"/>
            <ac:spMk id="2" creationId="{8DDDAB33-BA87-F5FF-0B68-4E256A45F45C}"/>
          </ac:spMkLst>
        </pc:spChg>
        <pc:spChg chg="add mod">
          <ac:chgData name="Marina Daumas Carneiro (Student at CentraleSupelec)" userId="S::marina.daumas-carneiro@student-cs.fr::bd061ea4-7175-4e67-8958-ac722af1a876" providerId="AD" clId="Web-{325B196B-D214-FFEF-E329-22B263158E14}" dt="2023-01-19T01:35:30.281" v="660" actId="20577"/>
          <ac:spMkLst>
            <pc:docMk/>
            <pc:sldMk cId="4104054472" sldId="266"/>
            <ac:spMk id="5" creationId="{4A36B3AF-6DB2-65E5-58DF-44A774FB4BDE}"/>
          </ac:spMkLst>
        </pc:spChg>
      </pc:sldChg>
      <pc:sldChg chg="addSp delSp modSp">
        <pc:chgData name="Marina Daumas Carneiro (Student at CentraleSupelec)" userId="S::marina.daumas-carneiro@student-cs.fr::bd061ea4-7175-4e67-8958-ac722af1a876" providerId="AD" clId="Web-{325B196B-D214-FFEF-E329-22B263158E14}" dt="2023-01-19T01:36:07.923" v="672" actId="20577"/>
        <pc:sldMkLst>
          <pc:docMk/>
          <pc:sldMk cId="1409665163" sldId="268"/>
        </pc:sldMkLst>
        <pc:spChg chg="del">
          <ac:chgData name="Marina Daumas Carneiro (Student at CentraleSupelec)" userId="S::marina.daumas-carneiro@student-cs.fr::bd061ea4-7175-4e67-8958-ac722af1a876" providerId="AD" clId="Web-{325B196B-D214-FFEF-E329-22B263158E14}" dt="2023-01-19T01:35:47.156" v="661"/>
          <ac:spMkLst>
            <pc:docMk/>
            <pc:sldMk cId="1409665163" sldId="268"/>
            <ac:spMk id="2" creationId="{B92508B0-AB92-AE58-7266-CADCC97923DB}"/>
          </ac:spMkLst>
        </pc:spChg>
        <pc:spChg chg="add mod">
          <ac:chgData name="Marina Daumas Carneiro (Student at CentraleSupelec)" userId="S::marina.daumas-carneiro@student-cs.fr::bd061ea4-7175-4e67-8958-ac722af1a876" providerId="AD" clId="Web-{325B196B-D214-FFEF-E329-22B263158E14}" dt="2023-01-19T01:36:07.923" v="672" actId="20577"/>
          <ac:spMkLst>
            <pc:docMk/>
            <pc:sldMk cId="1409665163" sldId="268"/>
            <ac:spMk id="5" creationId="{917743FC-5793-A25B-0CE9-4A4DF112197C}"/>
          </ac:spMkLst>
        </pc:spChg>
      </pc:sldChg>
      <pc:sldChg chg="addSp delSp modSp">
        <pc:chgData name="Marina Daumas Carneiro (Student at CentraleSupelec)" userId="S::marina.daumas-carneiro@student-cs.fr::bd061ea4-7175-4e67-8958-ac722af1a876" providerId="AD" clId="Web-{325B196B-D214-FFEF-E329-22B263158E14}" dt="2023-01-19T01:37:38.097" v="703" actId="20577"/>
        <pc:sldMkLst>
          <pc:docMk/>
          <pc:sldMk cId="15334443" sldId="269"/>
        </pc:sldMkLst>
        <pc:spChg chg="del mod">
          <ac:chgData name="Marina Daumas Carneiro (Student at CentraleSupelec)" userId="S::marina.daumas-carneiro@student-cs.fr::bd061ea4-7175-4e67-8958-ac722af1a876" providerId="AD" clId="Web-{325B196B-D214-FFEF-E329-22B263158E14}" dt="2023-01-19T01:37:20.956" v="687"/>
          <ac:spMkLst>
            <pc:docMk/>
            <pc:sldMk cId="15334443" sldId="269"/>
            <ac:spMk id="2" creationId="{B92508B0-AB92-AE58-7266-CADCC97923DB}"/>
          </ac:spMkLst>
        </pc:spChg>
        <pc:spChg chg="add mod">
          <ac:chgData name="Marina Daumas Carneiro (Student at CentraleSupelec)" userId="S::marina.daumas-carneiro@student-cs.fr::bd061ea4-7175-4e67-8958-ac722af1a876" providerId="AD" clId="Web-{325B196B-D214-FFEF-E329-22B263158E14}" dt="2023-01-19T01:37:38.097" v="703" actId="20577"/>
          <ac:spMkLst>
            <pc:docMk/>
            <pc:sldMk cId="15334443" sldId="269"/>
            <ac:spMk id="5" creationId="{13EB7247-E418-3197-398F-3FB92EB4D9A7}"/>
          </ac:spMkLst>
        </pc:spChg>
      </pc:sldChg>
      <pc:sldChg chg="addSp delSp modSp ord">
        <pc:chgData name="Marina Daumas Carneiro (Student at CentraleSupelec)" userId="S::marina.daumas-carneiro@student-cs.fr::bd061ea4-7175-4e67-8958-ac722af1a876" providerId="AD" clId="Web-{325B196B-D214-FFEF-E329-22B263158E14}" dt="2023-01-19T01:39:26.147" v="733" actId="20577"/>
        <pc:sldMkLst>
          <pc:docMk/>
          <pc:sldMk cId="1441478520" sldId="270"/>
        </pc:sldMkLst>
        <pc:spChg chg="del mod">
          <ac:chgData name="Marina Daumas Carneiro (Student at CentraleSupelec)" userId="S::marina.daumas-carneiro@student-cs.fr::bd061ea4-7175-4e67-8958-ac722af1a876" providerId="AD" clId="Web-{325B196B-D214-FFEF-E329-22B263158E14}" dt="2023-01-19T01:36:19.642" v="674"/>
          <ac:spMkLst>
            <pc:docMk/>
            <pc:sldMk cId="1441478520" sldId="270"/>
            <ac:spMk id="2" creationId="{B92508B0-AB92-AE58-7266-CADCC97923DB}"/>
          </ac:spMkLst>
        </pc:spChg>
        <pc:spChg chg="add mod">
          <ac:chgData name="Marina Daumas Carneiro (Student at CentraleSupelec)" userId="S::marina.daumas-carneiro@student-cs.fr::bd061ea4-7175-4e67-8958-ac722af1a876" providerId="AD" clId="Web-{325B196B-D214-FFEF-E329-22B263158E14}" dt="2023-01-19T01:39:26.147" v="733" actId="20577"/>
          <ac:spMkLst>
            <pc:docMk/>
            <pc:sldMk cId="1441478520" sldId="270"/>
            <ac:spMk id="5" creationId="{1D693973-1733-0702-5E75-F8A16B96FC63}"/>
          </ac:spMkLst>
        </pc:spChg>
      </pc:sldChg>
      <pc:sldChg chg="modSp">
        <pc:chgData name="Marina Daumas Carneiro (Student at CentraleSupelec)" userId="S::marina.daumas-carneiro@student-cs.fr::bd061ea4-7175-4e67-8958-ac722af1a876" providerId="AD" clId="Web-{325B196B-D214-FFEF-E329-22B263158E14}" dt="2023-01-19T01:29:47.428" v="554" actId="20577"/>
        <pc:sldMkLst>
          <pc:docMk/>
          <pc:sldMk cId="642568752" sldId="275"/>
        </pc:sldMkLst>
        <pc:spChg chg="mod">
          <ac:chgData name="Marina Daumas Carneiro (Student at CentraleSupelec)" userId="S::marina.daumas-carneiro@student-cs.fr::bd061ea4-7175-4e67-8958-ac722af1a876" providerId="AD" clId="Web-{325B196B-D214-FFEF-E329-22B263158E14}" dt="2023-01-19T01:29:47.428" v="554" actId="20577"/>
          <ac:spMkLst>
            <pc:docMk/>
            <pc:sldMk cId="642568752" sldId="275"/>
            <ac:spMk id="2" creationId="{A8D0BDA7-EDAF-17F2-46D4-53B5269D4D47}"/>
          </ac:spMkLst>
        </pc:spChg>
      </pc:sldChg>
      <pc:sldChg chg="addSp delSp modSp">
        <pc:chgData name="Marina Daumas Carneiro (Student at CentraleSupelec)" userId="S::marina.daumas-carneiro@student-cs.fr::bd061ea4-7175-4e67-8958-ac722af1a876" providerId="AD" clId="Web-{325B196B-D214-FFEF-E329-22B263158E14}" dt="2023-01-19T01:33:55.731" v="643" actId="20577"/>
        <pc:sldMkLst>
          <pc:docMk/>
          <pc:sldMk cId="2347248727" sldId="277"/>
        </pc:sldMkLst>
        <pc:spChg chg="del mod">
          <ac:chgData name="Marina Daumas Carneiro (Student at CentraleSupelec)" userId="S::marina.daumas-carneiro@student-cs.fr::bd061ea4-7175-4e67-8958-ac722af1a876" providerId="AD" clId="Web-{325B196B-D214-FFEF-E329-22B263158E14}" dt="2023-01-19T01:33:10.902" v="619"/>
          <ac:spMkLst>
            <pc:docMk/>
            <pc:sldMk cId="2347248727" sldId="277"/>
            <ac:spMk id="2" creationId="{A8D0BDA7-EDAF-17F2-46D4-53B5269D4D47}"/>
          </ac:spMkLst>
        </pc:spChg>
        <pc:spChg chg="add mod">
          <ac:chgData name="Marina Daumas Carneiro (Student at CentraleSupelec)" userId="S::marina.daumas-carneiro@student-cs.fr::bd061ea4-7175-4e67-8958-ac722af1a876" providerId="AD" clId="Web-{325B196B-D214-FFEF-E329-22B263158E14}" dt="2023-01-19T01:33:55.731" v="643" actId="20577"/>
          <ac:spMkLst>
            <pc:docMk/>
            <pc:sldMk cId="2347248727" sldId="277"/>
            <ac:spMk id="4" creationId="{01694C3D-5B54-38C7-3BD9-086284DB0079}"/>
          </ac:spMkLst>
        </pc:spChg>
      </pc:sldChg>
      <pc:sldChg chg="addSp delSp modSp">
        <pc:chgData name="Marina Daumas Carneiro (Student at CentraleSupelec)" userId="S::marina.daumas-carneiro@student-cs.fr::bd061ea4-7175-4e67-8958-ac722af1a876" providerId="AD" clId="Web-{325B196B-D214-FFEF-E329-22B263158E14}" dt="2023-01-19T01:32:17.776" v="597" actId="20577"/>
        <pc:sldMkLst>
          <pc:docMk/>
          <pc:sldMk cId="653444918" sldId="278"/>
        </pc:sldMkLst>
        <pc:spChg chg="add del mod">
          <ac:chgData name="Marina Daumas Carneiro (Student at CentraleSupelec)" userId="S::marina.daumas-carneiro@student-cs.fr::bd061ea4-7175-4e67-8958-ac722af1a876" providerId="AD" clId="Web-{325B196B-D214-FFEF-E329-22B263158E14}" dt="2023-01-19T01:31:52.166" v="574"/>
          <ac:spMkLst>
            <pc:docMk/>
            <pc:sldMk cId="653444918" sldId="278"/>
            <ac:spMk id="2" creationId="{A8D0BDA7-EDAF-17F2-46D4-53B5269D4D47}"/>
          </ac:spMkLst>
        </pc:spChg>
        <pc:spChg chg="mod">
          <ac:chgData name="Marina Daumas Carneiro (Student at CentraleSupelec)" userId="S::marina.daumas-carneiro@student-cs.fr::bd061ea4-7175-4e67-8958-ac722af1a876" providerId="AD" clId="Web-{325B196B-D214-FFEF-E329-22B263158E14}" dt="2023-01-19T01:28:57.833" v="550" actId="20577"/>
          <ac:spMkLst>
            <pc:docMk/>
            <pc:sldMk cId="653444918" sldId="278"/>
            <ac:spMk id="3" creationId="{6FFB6E55-CFC2-C34A-A98F-928B5A8F83FB}"/>
          </ac:spMkLst>
        </pc:spChg>
        <pc:spChg chg="add mod">
          <ac:chgData name="Marina Daumas Carneiro (Student at CentraleSupelec)" userId="S::marina.daumas-carneiro@student-cs.fr::bd061ea4-7175-4e67-8958-ac722af1a876" providerId="AD" clId="Web-{325B196B-D214-FFEF-E329-22B263158E14}" dt="2023-01-19T01:10:16.162" v="383" actId="20577"/>
          <ac:spMkLst>
            <pc:docMk/>
            <pc:sldMk cId="653444918" sldId="278"/>
            <ac:spMk id="4" creationId="{E8F1A9A7-CA5A-8A46-5892-C92C52BF4E97}"/>
          </ac:spMkLst>
        </pc:spChg>
        <pc:spChg chg="add del mod">
          <ac:chgData name="Marina Daumas Carneiro (Student at CentraleSupelec)" userId="S::marina.daumas-carneiro@student-cs.fr::bd061ea4-7175-4e67-8958-ac722af1a876" providerId="AD" clId="Web-{325B196B-D214-FFEF-E329-22B263158E14}" dt="2023-01-19T01:31:46.728" v="573"/>
          <ac:spMkLst>
            <pc:docMk/>
            <pc:sldMk cId="653444918" sldId="278"/>
            <ac:spMk id="6" creationId="{B88DBBA3-759A-D0A0-EFBF-DC13CC4D2C98}"/>
          </ac:spMkLst>
        </pc:spChg>
        <pc:spChg chg="mod">
          <ac:chgData name="Marina Daumas Carneiro (Student at CentraleSupelec)" userId="S::marina.daumas-carneiro@student-cs.fr::bd061ea4-7175-4e67-8958-ac722af1a876" providerId="AD" clId="Web-{325B196B-D214-FFEF-E329-22B263158E14}" dt="2023-01-19T01:28:16.331" v="538" actId="20577"/>
          <ac:spMkLst>
            <pc:docMk/>
            <pc:sldMk cId="653444918" sldId="278"/>
            <ac:spMk id="7" creationId="{8F3B89A5-C684-B824-246F-0DD379565011}"/>
          </ac:spMkLst>
        </pc:spChg>
        <pc:spChg chg="add mod">
          <ac:chgData name="Marina Daumas Carneiro (Student at CentraleSupelec)" userId="S::marina.daumas-carneiro@student-cs.fr::bd061ea4-7175-4e67-8958-ac722af1a876" providerId="AD" clId="Web-{325B196B-D214-FFEF-E329-22B263158E14}" dt="2023-01-19T01:32:17.776" v="597" actId="20577"/>
          <ac:spMkLst>
            <pc:docMk/>
            <pc:sldMk cId="653444918" sldId="278"/>
            <ac:spMk id="12" creationId="{D0F283E4-D2A4-477E-5D04-DB5BFC9E9B70}"/>
          </ac:spMkLst>
        </pc:spChg>
        <pc:picChg chg="mod">
          <ac:chgData name="Marina Daumas Carneiro (Student at CentraleSupelec)" userId="S::marina.daumas-carneiro@student-cs.fr::bd061ea4-7175-4e67-8958-ac722af1a876" providerId="AD" clId="Web-{325B196B-D214-FFEF-E329-22B263158E14}" dt="2023-01-19T01:28:40.973" v="545" actId="1076"/>
          <ac:picMkLst>
            <pc:docMk/>
            <pc:sldMk cId="653444918" sldId="278"/>
            <ac:picMk id="9" creationId="{C123E3EE-0FA8-4D93-E938-C01A874AB053}"/>
          </ac:picMkLst>
        </pc:picChg>
        <pc:picChg chg="mod">
          <ac:chgData name="Marina Daumas Carneiro (Student at CentraleSupelec)" userId="S::marina.daumas-carneiro@student-cs.fr::bd061ea4-7175-4e67-8958-ac722af1a876" providerId="AD" clId="Web-{325B196B-D214-FFEF-E329-22B263158E14}" dt="2023-01-19T01:13:54.142" v="432" actId="1076"/>
          <ac:picMkLst>
            <pc:docMk/>
            <pc:sldMk cId="653444918" sldId="278"/>
            <ac:picMk id="10" creationId="{2BEB4572-A263-E8D2-D29C-839EE646567E}"/>
          </ac:picMkLst>
        </pc:picChg>
        <pc:picChg chg="mod modCrop">
          <ac:chgData name="Marina Daumas Carneiro (Student at CentraleSupelec)" userId="S::marina.daumas-carneiro@student-cs.fr::bd061ea4-7175-4e67-8958-ac722af1a876" providerId="AD" clId="Web-{325B196B-D214-FFEF-E329-22B263158E14}" dt="2023-01-19T01:13:40.533" v="429" actId="1076"/>
          <ac:picMkLst>
            <pc:docMk/>
            <pc:sldMk cId="653444918" sldId="278"/>
            <ac:picMk id="11" creationId="{29710448-1FEB-E954-5575-0E4350C4E591}"/>
          </ac:picMkLst>
        </pc:picChg>
      </pc:sldChg>
      <pc:sldChg chg="modSp">
        <pc:chgData name="Marina Daumas Carneiro (Student at CentraleSupelec)" userId="S::marina.daumas-carneiro@student-cs.fr::bd061ea4-7175-4e67-8958-ac722af1a876" providerId="AD" clId="Web-{325B196B-D214-FFEF-E329-22B263158E14}" dt="2023-01-19T01:29:56.022" v="555" actId="20577"/>
        <pc:sldMkLst>
          <pc:docMk/>
          <pc:sldMk cId="2403394635" sldId="280"/>
        </pc:sldMkLst>
        <pc:spChg chg="mod">
          <ac:chgData name="Marina Daumas Carneiro (Student at CentraleSupelec)" userId="S::marina.daumas-carneiro@student-cs.fr::bd061ea4-7175-4e67-8958-ac722af1a876" providerId="AD" clId="Web-{325B196B-D214-FFEF-E329-22B263158E14}" dt="2023-01-19T01:29:56.022" v="555" actId="20577"/>
          <ac:spMkLst>
            <pc:docMk/>
            <pc:sldMk cId="2403394635" sldId="280"/>
            <ac:spMk id="2" creationId="{B0500094-EC65-9BD8-2788-364905FB6872}"/>
          </ac:spMkLst>
        </pc:spChg>
      </pc:sldChg>
      <pc:sldChg chg="addSp delSp modSp">
        <pc:chgData name="Marina Daumas Carneiro (Student at CentraleSupelec)" userId="S::marina.daumas-carneiro@student-cs.fr::bd061ea4-7175-4e67-8958-ac722af1a876" providerId="AD" clId="Web-{325B196B-D214-FFEF-E329-22B263158E14}" dt="2023-01-19T01:32:47.948" v="617" actId="20577"/>
        <pc:sldMkLst>
          <pc:docMk/>
          <pc:sldMk cId="3970129618" sldId="281"/>
        </pc:sldMkLst>
        <pc:spChg chg="del mod">
          <ac:chgData name="Marina Daumas Carneiro (Student at CentraleSupelec)" userId="S::marina.daumas-carneiro@student-cs.fr::bd061ea4-7175-4e67-8958-ac722af1a876" providerId="AD" clId="Web-{325B196B-D214-FFEF-E329-22B263158E14}" dt="2023-01-19T01:32:25.260" v="598"/>
          <ac:spMkLst>
            <pc:docMk/>
            <pc:sldMk cId="3970129618" sldId="281"/>
            <ac:spMk id="2" creationId="{A8D0BDA7-EDAF-17F2-46D4-53B5269D4D47}"/>
          </ac:spMkLst>
        </pc:spChg>
        <pc:spChg chg="add mod">
          <ac:chgData name="Marina Daumas Carneiro (Student at CentraleSupelec)" userId="S::marina.daumas-carneiro@student-cs.fr::bd061ea4-7175-4e67-8958-ac722af1a876" providerId="AD" clId="Web-{325B196B-D214-FFEF-E329-22B263158E14}" dt="2023-01-19T01:32:47.948" v="617" actId="20577"/>
          <ac:spMkLst>
            <pc:docMk/>
            <pc:sldMk cId="3970129618" sldId="281"/>
            <ac:spMk id="6" creationId="{4C83AFA3-B17F-2983-A675-FF45CCCEF402}"/>
          </ac:spMkLst>
        </pc:spChg>
        <pc:spChg chg="mod">
          <ac:chgData name="Marina Daumas Carneiro (Student at CentraleSupelec)" userId="S::marina.daumas-carneiro@student-cs.fr::bd061ea4-7175-4e67-8958-ac722af1a876" providerId="AD" clId="Web-{325B196B-D214-FFEF-E329-22B263158E14}" dt="2023-01-19T01:25:01.560" v="509" actId="20577"/>
          <ac:spMkLst>
            <pc:docMk/>
            <pc:sldMk cId="3970129618" sldId="281"/>
            <ac:spMk id="7" creationId="{E86883B3-95E1-CCC6-BA6F-237BD9389404}"/>
          </ac:spMkLst>
        </pc:spChg>
        <pc:picChg chg="mod">
          <ac:chgData name="Marina Daumas Carneiro (Student at CentraleSupelec)" userId="S::marina.daumas-carneiro@student-cs.fr::bd061ea4-7175-4e67-8958-ac722af1a876" providerId="AD" clId="Web-{325B196B-D214-FFEF-E329-22B263158E14}" dt="2023-01-19T01:15:19.613" v="447" actId="14100"/>
          <ac:picMkLst>
            <pc:docMk/>
            <pc:sldMk cId="3970129618" sldId="281"/>
            <ac:picMk id="3" creationId="{B8DD2E94-9702-A2C0-E60C-FEA54F085440}"/>
          </ac:picMkLst>
        </pc:picChg>
        <pc:picChg chg="mod">
          <ac:chgData name="Marina Daumas Carneiro (Student at CentraleSupelec)" userId="S::marina.daumas-carneiro@student-cs.fr::bd061ea4-7175-4e67-8958-ac722af1a876" providerId="AD" clId="Web-{325B196B-D214-FFEF-E329-22B263158E14}" dt="2023-01-19T01:24:38.029" v="498" actId="1076"/>
          <ac:picMkLst>
            <pc:docMk/>
            <pc:sldMk cId="3970129618" sldId="281"/>
            <ac:picMk id="4" creationId="{827724CE-AB6D-BF9E-E3D4-BDB2470C8EF1}"/>
          </ac:picMkLst>
        </pc:picChg>
      </pc:sldChg>
      <pc:sldChg chg="modSp">
        <pc:chgData name="Marina Daumas Carneiro (Student at CentraleSupelec)" userId="S::marina.daumas-carneiro@student-cs.fr::bd061ea4-7175-4e67-8958-ac722af1a876" providerId="AD" clId="Web-{325B196B-D214-FFEF-E329-22B263158E14}" dt="2023-01-19T01:29:40.318" v="553" actId="20577"/>
        <pc:sldMkLst>
          <pc:docMk/>
          <pc:sldMk cId="745272081" sldId="287"/>
        </pc:sldMkLst>
        <pc:spChg chg="mod">
          <ac:chgData name="Marina Daumas Carneiro (Student at CentraleSupelec)" userId="S::marina.daumas-carneiro@student-cs.fr::bd061ea4-7175-4e67-8958-ac722af1a876" providerId="AD" clId="Web-{325B196B-D214-FFEF-E329-22B263158E14}" dt="2023-01-19T01:29:40.318" v="553" actId="20577"/>
          <ac:spMkLst>
            <pc:docMk/>
            <pc:sldMk cId="745272081" sldId="287"/>
            <ac:spMk id="2" creationId="{95881181-8DAC-BD99-ED3C-AC1AE8FDD8BB}"/>
          </ac:spMkLst>
        </pc:spChg>
      </pc:sldChg>
      <pc:sldChg chg="del">
        <pc:chgData name="Marina Daumas Carneiro (Student at CentraleSupelec)" userId="S::marina.daumas-carneiro@student-cs.fr::bd061ea4-7175-4e67-8958-ac722af1a876" providerId="AD" clId="Web-{325B196B-D214-FFEF-E329-22B263158E14}" dt="2023-01-19T01:40:38.977" v="753"/>
        <pc:sldMkLst>
          <pc:docMk/>
          <pc:sldMk cId="2086723193" sldId="290"/>
        </pc:sldMkLst>
      </pc:sldChg>
      <pc:sldChg chg="delSp modSp delCm">
        <pc:chgData name="Marina Daumas Carneiro (Student at CentraleSupelec)" userId="S::marina.daumas-carneiro@student-cs.fr::bd061ea4-7175-4e67-8958-ac722af1a876" providerId="AD" clId="Web-{325B196B-D214-FFEF-E329-22B263158E14}" dt="2023-01-19T01:41:26.025" v="763"/>
        <pc:sldMkLst>
          <pc:docMk/>
          <pc:sldMk cId="1043058540" sldId="291"/>
        </pc:sldMkLst>
        <pc:spChg chg="del">
          <ac:chgData name="Marina Daumas Carneiro (Student at CentraleSupelec)" userId="S::marina.daumas-carneiro@student-cs.fr::bd061ea4-7175-4e67-8958-ac722af1a876" providerId="AD" clId="Web-{325B196B-D214-FFEF-E329-22B263158E14}" dt="2023-01-18T21:57:53.119" v="3"/>
          <ac:spMkLst>
            <pc:docMk/>
            <pc:sldMk cId="1043058540" sldId="291"/>
            <ac:spMk id="8" creationId="{DE76955E-43AC-FEB0-77E9-8031279F7E6E}"/>
          </ac:spMkLst>
        </pc:spChg>
        <pc:graphicFrameChg chg="mod modGraphic">
          <ac:chgData name="Marina Daumas Carneiro (Student at CentraleSupelec)" userId="S::marina.daumas-carneiro@student-cs.fr::bd061ea4-7175-4e67-8958-ac722af1a876" providerId="AD" clId="Web-{325B196B-D214-FFEF-E329-22B263158E14}" dt="2023-01-19T01:41:14.368" v="762"/>
          <ac:graphicFrameMkLst>
            <pc:docMk/>
            <pc:sldMk cId="1043058540" sldId="291"/>
            <ac:graphicFrameMk id="7" creationId="{8B00E555-38FF-2083-C191-F4672DA33EED}"/>
          </ac:graphicFrameMkLst>
        </pc:graphicFrameChg>
      </pc:sldChg>
      <pc:sldChg chg="modSp">
        <pc:chgData name="Marina Daumas Carneiro (Student at CentraleSupelec)" userId="S::marina.daumas-carneiro@student-cs.fr::bd061ea4-7175-4e67-8958-ac722af1a876" providerId="AD" clId="Web-{325B196B-D214-FFEF-E329-22B263158E14}" dt="2023-01-19T01:29:30.802" v="552" actId="20577"/>
        <pc:sldMkLst>
          <pc:docMk/>
          <pc:sldMk cId="3621135258" sldId="293"/>
        </pc:sldMkLst>
        <pc:spChg chg="mod">
          <ac:chgData name="Marina Daumas Carneiro (Student at CentraleSupelec)" userId="S::marina.daumas-carneiro@student-cs.fr::bd061ea4-7175-4e67-8958-ac722af1a876" providerId="AD" clId="Web-{325B196B-D214-FFEF-E329-22B263158E14}" dt="2023-01-19T01:29:30.802" v="552" actId="20577"/>
          <ac:spMkLst>
            <pc:docMk/>
            <pc:sldMk cId="3621135258" sldId="293"/>
            <ac:spMk id="2" creationId="{995D0FE9-C459-25EB-C624-D4289F85C176}"/>
          </ac:spMkLst>
        </pc:spChg>
      </pc:sldChg>
      <pc:sldChg chg="addSp delSp modSp mod setBg">
        <pc:chgData name="Marina Daumas Carneiro (Student at CentraleSupelec)" userId="S::marina.daumas-carneiro@student-cs.fr::bd061ea4-7175-4e67-8958-ac722af1a876" providerId="AD" clId="Web-{325B196B-D214-FFEF-E329-22B263158E14}" dt="2023-01-18T23:12:54.255" v="139" actId="14100"/>
        <pc:sldMkLst>
          <pc:docMk/>
          <pc:sldMk cId="825917425" sldId="294"/>
        </pc:sldMkLst>
        <pc:spChg chg="mod">
          <ac:chgData name="Marina Daumas Carneiro (Student at CentraleSupelec)" userId="S::marina.daumas-carneiro@student-cs.fr::bd061ea4-7175-4e67-8958-ac722af1a876" providerId="AD" clId="Web-{325B196B-D214-FFEF-E329-22B263158E14}" dt="2023-01-18T23:12:54.255" v="139" actId="14100"/>
          <ac:spMkLst>
            <pc:docMk/>
            <pc:sldMk cId="825917425" sldId="294"/>
            <ac:spMk id="2" creationId="{68BA3C39-00F6-DCC7-2450-AE2460A216DA}"/>
          </ac:spMkLst>
        </pc:spChg>
        <pc:spChg chg="del mod">
          <ac:chgData name="Marina Daumas Carneiro (Student at CentraleSupelec)" userId="S::marina.daumas-carneiro@student-cs.fr::bd061ea4-7175-4e67-8958-ac722af1a876" providerId="AD" clId="Web-{325B196B-D214-FFEF-E329-22B263158E14}" dt="2023-01-18T23:02:17.638" v="128"/>
          <ac:spMkLst>
            <pc:docMk/>
            <pc:sldMk cId="825917425" sldId="294"/>
            <ac:spMk id="3" creationId="{B8A8354B-B3F3-5AD7-818E-DED2731E724D}"/>
          </ac:spMkLst>
        </pc:spChg>
        <pc:spChg chg="add del">
          <ac:chgData name="Marina Daumas Carneiro (Student at CentraleSupelec)" userId="S::marina.daumas-carneiro@student-cs.fr::bd061ea4-7175-4e67-8958-ac722af1a876" providerId="AD" clId="Web-{325B196B-D214-FFEF-E329-22B263158E14}" dt="2023-01-18T23:02:36.388" v="130"/>
          <ac:spMkLst>
            <pc:docMk/>
            <pc:sldMk cId="825917425" sldId="294"/>
            <ac:spMk id="8" creationId="{F543ECF6-ECA1-8166-F8FB-05A270DF3EAE}"/>
          </ac:spMkLst>
        </pc:spChg>
        <pc:spChg chg="add">
          <ac:chgData name="Marina Daumas Carneiro (Student at CentraleSupelec)" userId="S::marina.daumas-carneiro@student-cs.fr::bd061ea4-7175-4e67-8958-ac722af1a876" providerId="AD" clId="Web-{325B196B-D214-FFEF-E329-22B263158E14}" dt="2023-01-18T23:02:42.732" v="133"/>
          <ac:spMkLst>
            <pc:docMk/>
            <pc:sldMk cId="825917425" sldId="294"/>
            <ac:spMk id="9" creationId="{D87AB319-64C0-4E2D-B1CD-0A970301BEEA}"/>
          </ac:spMkLst>
        </pc:spChg>
        <pc:spChg chg="add del">
          <ac:chgData name="Marina Daumas Carneiro (Student at CentraleSupelec)" userId="S::marina.daumas-carneiro@student-cs.fr::bd061ea4-7175-4e67-8958-ac722af1a876" providerId="AD" clId="Web-{325B196B-D214-FFEF-E329-22B263158E14}" dt="2023-01-18T23:02:36.388" v="130"/>
          <ac:spMkLst>
            <pc:docMk/>
            <pc:sldMk cId="825917425" sldId="294"/>
            <ac:spMk id="11" creationId="{D6EA1A26-163F-4F15-91F4-F2C51AC9C106}"/>
          </ac:spMkLst>
        </pc:spChg>
        <pc:spChg chg="add del">
          <ac:chgData name="Marina Daumas Carneiro (Student at CentraleSupelec)" userId="S::marina.daumas-carneiro@student-cs.fr::bd061ea4-7175-4e67-8958-ac722af1a876" providerId="AD" clId="Web-{325B196B-D214-FFEF-E329-22B263158E14}" dt="2023-01-18T23:02:42.732" v="132"/>
          <ac:spMkLst>
            <pc:docMk/>
            <pc:sldMk cId="825917425" sldId="294"/>
            <ac:spMk id="13" creationId="{B5C3FE1E-0A7F-41BE-A568-1BF85E2E8DD8}"/>
          </ac:spMkLst>
        </pc:spChg>
        <pc:spChg chg="add del">
          <ac:chgData name="Marina Daumas Carneiro (Student at CentraleSupelec)" userId="S::marina.daumas-carneiro@student-cs.fr::bd061ea4-7175-4e67-8958-ac722af1a876" providerId="AD" clId="Web-{325B196B-D214-FFEF-E329-22B263158E14}" dt="2023-01-18T23:02:42.732" v="132"/>
          <ac:spMkLst>
            <pc:docMk/>
            <pc:sldMk cId="825917425" sldId="294"/>
            <ac:spMk id="14" creationId="{540C69E8-BDAF-C825-6C91-BC05BA354D80}"/>
          </ac:spMkLst>
        </pc:spChg>
        <pc:spChg chg="add">
          <ac:chgData name="Marina Daumas Carneiro (Student at CentraleSupelec)" userId="S::marina.daumas-carneiro@student-cs.fr::bd061ea4-7175-4e67-8958-ac722af1a876" providerId="AD" clId="Web-{325B196B-D214-FFEF-E329-22B263158E14}" dt="2023-01-18T23:02:42.732" v="133"/>
          <ac:spMkLst>
            <pc:docMk/>
            <pc:sldMk cId="825917425" sldId="294"/>
            <ac:spMk id="16" creationId="{EDAFA9A5-03CC-4F94-B964-70682CDB0B16}"/>
          </ac:spMkLst>
        </pc:spChg>
        <pc:spChg chg="add">
          <ac:chgData name="Marina Daumas Carneiro (Student at CentraleSupelec)" userId="S::marina.daumas-carneiro@student-cs.fr::bd061ea4-7175-4e67-8958-ac722af1a876" providerId="AD" clId="Web-{325B196B-D214-FFEF-E329-22B263158E14}" dt="2023-01-18T23:02:42.732" v="133"/>
          <ac:spMkLst>
            <pc:docMk/>
            <pc:sldMk cId="825917425" sldId="294"/>
            <ac:spMk id="17" creationId="{73B36B60-731F-409B-A240-BBF521AB746D}"/>
          </ac:spMkLst>
        </pc:spChg>
        <pc:picChg chg="add mod ord">
          <ac:chgData name="Marina Daumas Carneiro (Student at CentraleSupelec)" userId="S::marina.daumas-carneiro@student-cs.fr::bd061ea4-7175-4e67-8958-ac722af1a876" providerId="AD" clId="Web-{325B196B-D214-FFEF-E329-22B263158E14}" dt="2023-01-18T23:02:42.732" v="133"/>
          <ac:picMkLst>
            <pc:docMk/>
            <pc:sldMk cId="825917425" sldId="294"/>
            <ac:picMk id="4" creationId="{4CE08550-FD18-B873-6EDB-9F8D66D24000}"/>
          </ac:picMkLst>
        </pc:picChg>
      </pc:sldChg>
      <pc:sldChg chg="addSp delSp modSp">
        <pc:chgData name="Marina Daumas Carneiro (Student at CentraleSupelec)" userId="S::marina.daumas-carneiro@student-cs.fr::bd061ea4-7175-4e67-8958-ac722af1a876" providerId="AD" clId="Web-{325B196B-D214-FFEF-E329-22B263158E14}" dt="2023-01-19T01:37:59.988" v="707" actId="20577"/>
        <pc:sldMkLst>
          <pc:docMk/>
          <pc:sldMk cId="854230955" sldId="295"/>
        </pc:sldMkLst>
        <pc:spChg chg="del">
          <ac:chgData name="Marina Daumas Carneiro (Student at CentraleSupelec)" userId="S::marina.daumas-carneiro@student-cs.fr::bd061ea4-7175-4e67-8958-ac722af1a876" providerId="AD" clId="Web-{325B196B-D214-FFEF-E329-22B263158E14}" dt="2023-01-19T01:37:53.191" v="704"/>
          <ac:spMkLst>
            <pc:docMk/>
            <pc:sldMk cId="854230955" sldId="295"/>
            <ac:spMk id="2" creationId="{8DDDAB33-BA87-F5FF-0B68-4E256A45F45C}"/>
          </ac:spMkLst>
        </pc:spChg>
        <pc:spChg chg="add mod">
          <ac:chgData name="Marina Daumas Carneiro (Student at CentraleSupelec)" userId="S::marina.daumas-carneiro@student-cs.fr::bd061ea4-7175-4e67-8958-ac722af1a876" providerId="AD" clId="Web-{325B196B-D214-FFEF-E329-22B263158E14}" dt="2023-01-19T01:37:59.988" v="707" actId="20577"/>
          <ac:spMkLst>
            <pc:docMk/>
            <pc:sldMk cId="854230955" sldId="295"/>
            <ac:spMk id="4" creationId="{5E18A9D2-6029-038A-68E7-D5873FB5ECC4}"/>
          </ac:spMkLst>
        </pc:spChg>
      </pc:sldChg>
      <pc:sldChg chg="modSp">
        <pc:chgData name="Marina Daumas Carneiro (Student at CentraleSupelec)" userId="S::marina.daumas-carneiro@student-cs.fr::bd061ea4-7175-4e67-8958-ac722af1a876" providerId="AD" clId="Web-{325B196B-D214-FFEF-E329-22B263158E14}" dt="2023-01-19T01:38:06.660" v="708" actId="20577"/>
        <pc:sldMkLst>
          <pc:docMk/>
          <pc:sldMk cId="3523524496" sldId="296"/>
        </pc:sldMkLst>
        <pc:spChg chg="mod">
          <ac:chgData name="Marina Daumas Carneiro (Student at CentraleSupelec)" userId="S::marina.daumas-carneiro@student-cs.fr::bd061ea4-7175-4e67-8958-ac722af1a876" providerId="AD" clId="Web-{325B196B-D214-FFEF-E329-22B263158E14}" dt="2023-01-19T01:38:06.660" v="708" actId="20577"/>
          <ac:spMkLst>
            <pc:docMk/>
            <pc:sldMk cId="3523524496" sldId="296"/>
            <ac:spMk id="2" creationId="{B92508B0-AB92-AE58-7266-CADCC97923DB}"/>
          </ac:spMkLst>
        </pc:spChg>
      </pc:sldChg>
      <pc:sldChg chg="addSp delSp modSp ord">
        <pc:chgData name="Marina Daumas Carneiro (Student at CentraleSupelec)" userId="S::marina.daumas-carneiro@student-cs.fr::bd061ea4-7175-4e67-8958-ac722af1a876" providerId="AD" clId="Web-{325B196B-D214-FFEF-E329-22B263158E14}" dt="2023-01-19T01:40:32.836" v="752" actId="20577"/>
        <pc:sldMkLst>
          <pc:docMk/>
          <pc:sldMk cId="2178486507" sldId="297"/>
        </pc:sldMkLst>
        <pc:spChg chg="del mod">
          <ac:chgData name="Marina Daumas Carneiro (Student at CentraleSupelec)" userId="S::marina.daumas-carneiro@student-cs.fr::bd061ea4-7175-4e67-8958-ac722af1a876" providerId="AD" clId="Web-{325B196B-D214-FFEF-E329-22B263158E14}" dt="2023-01-19T01:38:50.365" v="722"/>
          <ac:spMkLst>
            <pc:docMk/>
            <pc:sldMk cId="2178486507" sldId="297"/>
            <ac:spMk id="2" creationId="{B92508B0-AB92-AE58-7266-CADCC97923DB}"/>
          </ac:spMkLst>
        </pc:spChg>
        <pc:spChg chg="add mod">
          <ac:chgData name="Marina Daumas Carneiro (Student at CentraleSupelec)" userId="S::marina.daumas-carneiro@student-cs.fr::bd061ea4-7175-4e67-8958-ac722af1a876" providerId="AD" clId="Web-{325B196B-D214-FFEF-E329-22B263158E14}" dt="2023-01-19T01:40:32.836" v="752" actId="20577"/>
          <ac:spMkLst>
            <pc:docMk/>
            <pc:sldMk cId="2178486507" sldId="297"/>
            <ac:spMk id="4" creationId="{A8B67E3E-FF22-C8F8-A4D3-5F514B2BFDBC}"/>
          </ac:spMkLst>
        </pc:spChg>
      </pc:sldChg>
      <pc:sldChg chg="addSp delSp modSp">
        <pc:chgData name="Marina Daumas Carneiro (Student at CentraleSupelec)" userId="S::marina.daumas-carneiro@student-cs.fr::bd061ea4-7175-4e67-8958-ac722af1a876" providerId="AD" clId="Web-{325B196B-D214-FFEF-E329-22B263158E14}" dt="2023-01-19T01:40:24.133" v="751" actId="20577"/>
        <pc:sldMkLst>
          <pc:docMk/>
          <pc:sldMk cId="2056689360" sldId="298"/>
        </pc:sldMkLst>
        <pc:spChg chg="del mod">
          <ac:chgData name="Marina Daumas Carneiro (Student at CentraleSupelec)" userId="S::marina.daumas-carneiro@student-cs.fr::bd061ea4-7175-4e67-8958-ac722af1a876" providerId="AD" clId="Web-{325B196B-D214-FFEF-E329-22B263158E14}" dt="2023-01-19T01:40:09.226" v="737"/>
          <ac:spMkLst>
            <pc:docMk/>
            <pc:sldMk cId="2056689360" sldId="298"/>
            <ac:spMk id="2" creationId="{B92508B0-AB92-AE58-7266-CADCC97923DB}"/>
          </ac:spMkLst>
        </pc:spChg>
        <pc:spChg chg="add mod">
          <ac:chgData name="Marina Daumas Carneiro (Student at CentraleSupelec)" userId="S::marina.daumas-carneiro@student-cs.fr::bd061ea4-7175-4e67-8958-ac722af1a876" providerId="AD" clId="Web-{325B196B-D214-FFEF-E329-22B263158E14}" dt="2023-01-19T01:40:24.133" v="751" actId="20577"/>
          <ac:spMkLst>
            <pc:docMk/>
            <pc:sldMk cId="2056689360" sldId="298"/>
            <ac:spMk id="5" creationId="{E604FF46-D196-BA0A-E9A5-B4B74EFFC9BE}"/>
          </ac:spMkLst>
        </pc:spChg>
      </pc:sldChg>
      <pc:sldChg chg="addSp delSp modSp">
        <pc:chgData name="Marina Daumas Carneiro (Student at CentraleSupelec)" userId="S::marina.daumas-carneiro@student-cs.fr::bd061ea4-7175-4e67-8958-ac722af1a876" providerId="AD" clId="Web-{325B196B-D214-FFEF-E329-22B263158E14}" dt="2023-01-19T01:38:32.880" v="720" actId="20577"/>
        <pc:sldMkLst>
          <pc:docMk/>
          <pc:sldMk cId="1971903485" sldId="299"/>
        </pc:sldMkLst>
        <pc:spChg chg="del">
          <ac:chgData name="Marina Daumas Carneiro (Student at CentraleSupelec)" userId="S::marina.daumas-carneiro@student-cs.fr::bd061ea4-7175-4e67-8958-ac722af1a876" providerId="AD" clId="Web-{325B196B-D214-FFEF-E329-22B263158E14}" dt="2023-01-19T01:38:19.598" v="709"/>
          <ac:spMkLst>
            <pc:docMk/>
            <pc:sldMk cId="1971903485" sldId="299"/>
            <ac:spMk id="2" creationId="{B92508B0-AB92-AE58-7266-CADCC97923DB}"/>
          </ac:spMkLst>
        </pc:spChg>
        <pc:spChg chg="add mod">
          <ac:chgData name="Marina Daumas Carneiro (Student at CentraleSupelec)" userId="S::marina.daumas-carneiro@student-cs.fr::bd061ea4-7175-4e67-8958-ac722af1a876" providerId="AD" clId="Web-{325B196B-D214-FFEF-E329-22B263158E14}" dt="2023-01-19T01:38:32.880" v="720" actId="20577"/>
          <ac:spMkLst>
            <pc:docMk/>
            <pc:sldMk cId="1971903485" sldId="299"/>
            <ac:spMk id="5" creationId="{AA77ED74-667E-2915-6069-092D6FA1CFC2}"/>
          </ac:spMkLst>
        </pc:spChg>
      </pc:sldChg>
      <pc:sldChg chg="addSp delSp modSp new del">
        <pc:chgData name="Marina Daumas Carneiro (Student at CentraleSupelec)" userId="S::marina.daumas-carneiro@student-cs.fr::bd061ea4-7175-4e67-8958-ac722af1a876" providerId="AD" clId="Web-{325B196B-D214-FFEF-E329-22B263158E14}" dt="2023-01-18T23:20:13.293" v="155"/>
        <pc:sldMkLst>
          <pc:docMk/>
          <pc:sldMk cId="2587832664" sldId="300"/>
        </pc:sldMkLst>
        <pc:spChg chg="del">
          <ac:chgData name="Marina Daumas Carneiro (Student at CentraleSupelec)" userId="S::marina.daumas-carneiro@student-cs.fr::bd061ea4-7175-4e67-8958-ac722af1a876" providerId="AD" clId="Web-{325B196B-D214-FFEF-E329-22B263158E14}" dt="2023-01-18T23:13:12.084" v="141"/>
          <ac:spMkLst>
            <pc:docMk/>
            <pc:sldMk cId="2587832664" sldId="300"/>
            <ac:spMk id="3" creationId="{6F552EF8-42F0-AF43-4822-0AE9C9B65507}"/>
          </ac:spMkLst>
        </pc:spChg>
        <pc:spChg chg="add del mod">
          <ac:chgData name="Marina Daumas Carneiro (Student at CentraleSupelec)" userId="S::marina.daumas-carneiro@student-cs.fr::bd061ea4-7175-4e67-8958-ac722af1a876" providerId="AD" clId="Web-{325B196B-D214-FFEF-E329-22B263158E14}" dt="2023-01-18T23:13:51.632" v="145"/>
          <ac:spMkLst>
            <pc:docMk/>
            <pc:sldMk cId="2587832664" sldId="300"/>
            <ac:spMk id="7" creationId="{13B01054-FD30-B0C8-D9D9-705755C25F94}"/>
          </ac:spMkLst>
        </pc:spChg>
        <pc:spChg chg="add mod">
          <ac:chgData name="Marina Daumas Carneiro (Student at CentraleSupelec)" userId="S::marina.daumas-carneiro@student-cs.fr::bd061ea4-7175-4e67-8958-ac722af1a876" providerId="AD" clId="Web-{325B196B-D214-FFEF-E329-22B263158E14}" dt="2023-01-18T23:14:06.492" v="148"/>
          <ac:spMkLst>
            <pc:docMk/>
            <pc:sldMk cId="2587832664" sldId="300"/>
            <ac:spMk id="10" creationId="{63D3008B-EFB2-B4FC-1A3C-CA05DD2A7C93}"/>
          </ac:spMkLst>
        </pc:spChg>
        <pc:picChg chg="add del mod ord">
          <ac:chgData name="Marina Daumas Carneiro (Student at CentraleSupelec)" userId="S::marina.daumas-carneiro@student-cs.fr::bd061ea4-7175-4e67-8958-ac722af1a876" providerId="AD" clId="Web-{325B196B-D214-FFEF-E329-22B263158E14}" dt="2023-01-18T23:13:26.491" v="144"/>
          <ac:picMkLst>
            <pc:docMk/>
            <pc:sldMk cId="2587832664" sldId="300"/>
            <ac:picMk id="5" creationId="{9F7737D8-5FB8-1818-DCA5-C06A6707144E}"/>
          </ac:picMkLst>
        </pc:picChg>
        <pc:picChg chg="add del mod ord">
          <ac:chgData name="Marina Daumas Carneiro (Student at CentraleSupelec)" userId="S::marina.daumas-carneiro@student-cs.fr::bd061ea4-7175-4e67-8958-ac722af1a876" providerId="AD" clId="Web-{325B196B-D214-FFEF-E329-22B263158E14}" dt="2023-01-18T23:14:06.492" v="148"/>
          <ac:picMkLst>
            <pc:docMk/>
            <pc:sldMk cId="2587832664" sldId="300"/>
            <ac:picMk id="8" creationId="{8AC20A43-A19B-246C-486C-42A6E352FBBC}"/>
          </ac:picMkLst>
        </pc:picChg>
      </pc:sldChg>
      <pc:sldChg chg="addSp delSp modSp add replId">
        <pc:chgData name="Marina Daumas Carneiro (Student at CentraleSupelec)" userId="S::marina.daumas-carneiro@student-cs.fr::bd061ea4-7175-4e67-8958-ac722af1a876" providerId="AD" clId="Web-{325B196B-D214-FFEF-E329-22B263158E14}" dt="2023-01-18T23:14:51.119" v="154" actId="20577"/>
        <pc:sldMkLst>
          <pc:docMk/>
          <pc:sldMk cId="3994861896" sldId="301"/>
        </pc:sldMkLst>
        <pc:spChg chg="mod">
          <ac:chgData name="Marina Daumas Carneiro (Student at CentraleSupelec)" userId="S::marina.daumas-carneiro@student-cs.fr::bd061ea4-7175-4e67-8958-ac722af1a876" providerId="AD" clId="Web-{325B196B-D214-FFEF-E329-22B263158E14}" dt="2023-01-18T23:14:51.119" v="154" actId="20577"/>
          <ac:spMkLst>
            <pc:docMk/>
            <pc:sldMk cId="3994861896" sldId="301"/>
            <ac:spMk id="2" creationId="{68BA3C39-00F6-DCC7-2450-AE2460A216DA}"/>
          </ac:spMkLst>
        </pc:spChg>
        <pc:spChg chg="add del mod">
          <ac:chgData name="Marina Daumas Carneiro (Student at CentraleSupelec)" userId="S::marina.daumas-carneiro@student-cs.fr::bd061ea4-7175-4e67-8958-ac722af1a876" providerId="AD" clId="Web-{325B196B-D214-FFEF-E329-22B263158E14}" dt="2023-01-18T23:14:09.399" v="150"/>
          <ac:spMkLst>
            <pc:docMk/>
            <pc:sldMk cId="3994861896" sldId="301"/>
            <ac:spMk id="5" creationId="{EF9C92BA-FC9A-58D0-3BC6-E300062C3E87}"/>
          </ac:spMkLst>
        </pc:spChg>
        <pc:picChg chg="del">
          <ac:chgData name="Marina Daumas Carneiro (Student at CentraleSupelec)" userId="S::marina.daumas-carneiro@student-cs.fr::bd061ea4-7175-4e67-8958-ac722af1a876" providerId="AD" clId="Web-{325B196B-D214-FFEF-E329-22B263158E14}" dt="2023-01-18T23:14:08.492" v="149"/>
          <ac:picMkLst>
            <pc:docMk/>
            <pc:sldMk cId="3994861896" sldId="301"/>
            <ac:picMk id="4" creationId="{4CE08550-FD18-B873-6EDB-9F8D66D24000}"/>
          </ac:picMkLst>
        </pc:picChg>
        <pc:picChg chg="add mod ord">
          <ac:chgData name="Marina Daumas Carneiro (Student at CentraleSupelec)" userId="S::marina.daumas-carneiro@student-cs.fr::bd061ea4-7175-4e67-8958-ac722af1a876" providerId="AD" clId="Web-{325B196B-D214-FFEF-E329-22B263158E14}" dt="2023-01-18T23:14:18.883" v="153" actId="1076"/>
          <ac:picMkLst>
            <pc:docMk/>
            <pc:sldMk cId="3994861896" sldId="301"/>
            <ac:picMk id="6" creationId="{6AE2021F-A9FC-B205-B398-EB0E1D0D79FE}"/>
          </ac:picMkLst>
        </pc:picChg>
      </pc:sldChg>
      <pc:sldChg chg="addSp delSp modSp new ord">
        <pc:chgData name="Marina Daumas Carneiro (Student at CentraleSupelec)" userId="S::marina.daumas-carneiro@student-cs.fr::bd061ea4-7175-4e67-8958-ac722af1a876" providerId="AD" clId="Web-{325B196B-D214-FFEF-E329-22B263158E14}" dt="2023-01-19T01:40:44.243" v="754"/>
        <pc:sldMkLst>
          <pc:docMk/>
          <pc:sldMk cId="4121652727" sldId="302"/>
        </pc:sldMkLst>
        <pc:spChg chg="del">
          <ac:chgData name="Marina Daumas Carneiro (Student at CentraleSupelec)" userId="S::marina.daumas-carneiro@student-cs.fr::bd061ea4-7175-4e67-8958-ac722af1a876" providerId="AD" clId="Web-{325B196B-D214-FFEF-E329-22B263158E14}" dt="2023-01-19T01:01:12.460" v="191"/>
          <ac:spMkLst>
            <pc:docMk/>
            <pc:sldMk cId="4121652727" sldId="302"/>
            <ac:spMk id="3" creationId="{D05EABD6-DDFF-6D98-7658-E5809511294D}"/>
          </ac:spMkLst>
        </pc:spChg>
        <pc:picChg chg="add mod ord">
          <ac:chgData name="Marina Daumas Carneiro (Student at CentraleSupelec)" userId="S::marina.daumas-carneiro@student-cs.fr::bd061ea4-7175-4e67-8958-ac722af1a876" providerId="AD" clId="Web-{325B196B-D214-FFEF-E329-22B263158E14}" dt="2023-01-19T01:01:17.476" v="193" actId="1076"/>
          <ac:picMkLst>
            <pc:docMk/>
            <pc:sldMk cId="4121652727" sldId="302"/>
            <ac:picMk id="4" creationId="{27BDEDF4-243C-B409-711E-F4DA9552623C}"/>
          </ac:picMkLst>
        </pc:picChg>
      </pc:sldChg>
      <pc:sldChg chg="addSp delSp modSp new ord">
        <pc:chgData name="Marina Daumas Carneiro (Student at CentraleSupelec)" userId="S::marina.daumas-carneiro@student-cs.fr::bd061ea4-7175-4e67-8958-ac722af1a876" providerId="AD" clId="Web-{325B196B-D214-FFEF-E329-22B263158E14}" dt="2023-01-19T01:40:51.868" v="757"/>
        <pc:sldMkLst>
          <pc:docMk/>
          <pc:sldMk cId="2473685180" sldId="303"/>
        </pc:sldMkLst>
        <pc:spChg chg="del">
          <ac:chgData name="Marina Daumas Carneiro (Student at CentraleSupelec)" userId="S::marina.daumas-carneiro@student-cs.fr::bd061ea4-7175-4e67-8958-ac722af1a876" providerId="AD" clId="Web-{325B196B-D214-FFEF-E329-22B263158E14}" dt="2023-01-19T01:01:53.430" v="195"/>
          <ac:spMkLst>
            <pc:docMk/>
            <pc:sldMk cId="2473685180" sldId="303"/>
            <ac:spMk id="3" creationId="{0C16B0DD-0CE0-8497-720B-E180EE4A484E}"/>
          </ac:spMkLst>
        </pc:spChg>
        <pc:spChg chg="add del mod">
          <ac:chgData name="Marina Daumas Carneiro (Student at CentraleSupelec)" userId="S::marina.daumas-carneiro@student-cs.fr::bd061ea4-7175-4e67-8958-ac722af1a876" providerId="AD" clId="Web-{325B196B-D214-FFEF-E329-22B263158E14}" dt="2023-01-19T01:02:00.149" v="197"/>
          <ac:spMkLst>
            <pc:docMk/>
            <pc:sldMk cId="2473685180" sldId="303"/>
            <ac:spMk id="12" creationId="{5EDF9FCE-3A5C-7188-37B6-030EA9E3B67D}"/>
          </ac:spMkLst>
        </pc:spChg>
        <pc:graphicFrameChg chg="add del mod ord modGraphic">
          <ac:chgData name="Marina Daumas Carneiro (Student at CentraleSupelec)" userId="S::marina.daumas-carneiro@student-cs.fr::bd061ea4-7175-4e67-8958-ac722af1a876" providerId="AD" clId="Web-{325B196B-D214-FFEF-E329-22B263158E14}" dt="2023-01-19T01:01:57.945" v="196"/>
          <ac:graphicFrameMkLst>
            <pc:docMk/>
            <pc:sldMk cId="2473685180" sldId="303"/>
            <ac:graphicFrameMk id="4" creationId="{01FCCA0A-64C1-908B-40D6-38F3294BD8DB}"/>
          </ac:graphicFrameMkLst>
        </pc:graphicFrameChg>
        <pc:picChg chg="add mod ord">
          <ac:chgData name="Marina Daumas Carneiro (Student at CentraleSupelec)" userId="S::marina.daumas-carneiro@student-cs.fr::bd061ea4-7175-4e67-8958-ac722af1a876" providerId="AD" clId="Web-{325B196B-D214-FFEF-E329-22B263158E14}" dt="2023-01-19T01:02:03.164" v="199" actId="1076"/>
          <ac:picMkLst>
            <pc:docMk/>
            <pc:sldMk cId="2473685180" sldId="303"/>
            <ac:picMk id="13" creationId="{5BDB6C3D-4127-123A-41F0-21AAF3FBF5B3}"/>
          </ac:picMkLst>
        </pc:picChg>
      </pc:sldChg>
      <pc:sldChg chg="modSp new">
        <pc:chgData name="Marina Daumas Carneiro (Student at CentraleSupelec)" userId="S::marina.daumas-carneiro@student-cs.fr::bd061ea4-7175-4e67-8958-ac722af1a876" providerId="AD" clId="Web-{325B196B-D214-FFEF-E329-22B263158E14}" dt="2023-01-19T01:41:07.946" v="760" actId="20577"/>
        <pc:sldMkLst>
          <pc:docMk/>
          <pc:sldMk cId="137194433" sldId="304"/>
        </pc:sldMkLst>
        <pc:spChg chg="mod">
          <ac:chgData name="Marina Daumas Carneiro (Student at CentraleSupelec)" userId="S::marina.daumas-carneiro@student-cs.fr::bd061ea4-7175-4e67-8958-ac722af1a876" providerId="AD" clId="Web-{325B196B-D214-FFEF-E329-22B263158E14}" dt="2023-01-19T01:41:07.946" v="760" actId="20577"/>
          <ac:spMkLst>
            <pc:docMk/>
            <pc:sldMk cId="137194433" sldId="304"/>
            <ac:spMk id="2" creationId="{1A04F7F5-A3B8-9383-3B2C-46C29C998607}"/>
          </ac:spMkLst>
        </pc:spChg>
      </pc:sldChg>
    </pc:docChg>
  </pc:docChgLst>
  <pc:docChgLst>
    <pc:chgData name="Luan Rocha Do Amaral (Student at CentraleSupelec)" userId="S::luan.rocha-do-amaral@student-cs.fr::e86cd145-51fe-450f-b32b-a9cdcbbc1c26" providerId="AD" clId="Web-{7A2E4DDA-AA24-177B-A0CF-31BF9C89EEC4}"/>
    <pc:docChg chg="mod modSld modMainMaster">
      <pc:chgData name="Luan Rocha Do Amaral (Student at CentraleSupelec)" userId="S::luan.rocha-do-amaral@student-cs.fr::e86cd145-51fe-450f-b32b-a9cdcbbc1c26" providerId="AD" clId="Web-{7A2E4DDA-AA24-177B-A0CF-31BF9C89EEC4}" dt="2023-01-21T20:30:49.362" v="365" actId="20577"/>
      <pc:docMkLst>
        <pc:docMk/>
      </pc:docMkLst>
      <pc:sldChg chg="addSp modSp">
        <pc:chgData name="Luan Rocha Do Amaral (Student at CentraleSupelec)" userId="S::luan.rocha-do-amaral@student-cs.fr::e86cd145-51fe-450f-b32b-a9cdcbbc1c26" providerId="AD" clId="Web-{7A2E4DDA-AA24-177B-A0CF-31BF9C89EEC4}" dt="2023-01-21T10:10:16.934" v="256" actId="20577"/>
        <pc:sldMkLst>
          <pc:docMk/>
          <pc:sldMk cId="1355580508" sldId="257"/>
        </pc:sldMkLst>
        <pc:spChg chg="add mod">
          <ac:chgData name="Luan Rocha Do Amaral (Student at CentraleSupelec)" userId="S::luan.rocha-do-amaral@student-cs.fr::e86cd145-51fe-450f-b32b-a9cdcbbc1c26" providerId="AD" clId="Web-{7A2E4DDA-AA24-177B-A0CF-31BF9C89EEC4}" dt="2023-01-21T10:10:16.934" v="256" actId="20577"/>
          <ac:spMkLst>
            <pc:docMk/>
            <pc:sldMk cId="1355580508" sldId="257"/>
            <ac:spMk id="4" creationId="{517F2BAA-D9F0-A57E-A8D8-1EADB52E92DB}"/>
          </ac:spMkLst>
        </pc:spChg>
      </pc:sldChg>
      <pc:sldChg chg="addSp modSp">
        <pc:chgData name="Luan Rocha Do Amaral (Student at CentraleSupelec)" userId="S::luan.rocha-do-amaral@student-cs.fr::e86cd145-51fe-450f-b32b-a9cdcbbc1c26" providerId="AD" clId="Web-{7A2E4DDA-AA24-177B-A0CF-31BF9C89EEC4}" dt="2023-01-21T10:10:27.200" v="259" actId="20577"/>
        <pc:sldMkLst>
          <pc:docMk/>
          <pc:sldMk cId="3122682632" sldId="258"/>
        </pc:sldMkLst>
        <pc:spChg chg="add mod">
          <ac:chgData name="Luan Rocha Do Amaral (Student at CentraleSupelec)" userId="S::luan.rocha-do-amaral@student-cs.fr::e86cd145-51fe-450f-b32b-a9cdcbbc1c26" providerId="AD" clId="Web-{7A2E4DDA-AA24-177B-A0CF-31BF9C89EEC4}" dt="2023-01-21T10:10:27.200" v="259" actId="20577"/>
          <ac:spMkLst>
            <pc:docMk/>
            <pc:sldMk cId="3122682632" sldId="258"/>
            <ac:spMk id="2" creationId="{248720C0-0114-BA84-533B-A87AE28DABE7}"/>
          </ac:spMkLst>
        </pc:spChg>
      </pc:sldChg>
      <pc:sldChg chg="addSp modSp">
        <pc:chgData name="Luan Rocha Do Amaral (Student at CentraleSupelec)" userId="S::luan.rocha-do-amaral@student-cs.fr::e86cd145-51fe-450f-b32b-a9cdcbbc1c26" providerId="AD" clId="Web-{7A2E4DDA-AA24-177B-A0CF-31BF9C89EEC4}" dt="2023-01-21T10:09:58.246" v="250" actId="20577"/>
        <pc:sldMkLst>
          <pc:docMk/>
          <pc:sldMk cId="3010744523" sldId="259"/>
        </pc:sldMkLst>
        <pc:spChg chg="add mod">
          <ac:chgData name="Luan Rocha Do Amaral (Student at CentraleSupelec)" userId="S::luan.rocha-do-amaral@student-cs.fr::e86cd145-51fe-450f-b32b-a9cdcbbc1c26" providerId="AD" clId="Web-{7A2E4DDA-AA24-177B-A0CF-31BF9C89EEC4}" dt="2023-01-21T10:09:58.246" v="250" actId="20577"/>
          <ac:spMkLst>
            <pc:docMk/>
            <pc:sldMk cId="3010744523" sldId="259"/>
            <ac:spMk id="4" creationId="{C05DD67F-CCBA-9042-086E-522C3546408A}"/>
          </ac:spMkLst>
        </pc:spChg>
      </pc:sldChg>
      <pc:sldChg chg="addSp modSp">
        <pc:chgData name="Luan Rocha Do Amaral (Student at CentraleSupelec)" userId="S::luan.rocha-do-amaral@student-cs.fr::e86cd145-51fe-450f-b32b-a9cdcbbc1c26" providerId="AD" clId="Web-{7A2E4DDA-AA24-177B-A0CF-31BF9C89EEC4}" dt="2023-01-21T10:10:37.200" v="262" actId="20577"/>
        <pc:sldMkLst>
          <pc:docMk/>
          <pc:sldMk cId="674095860" sldId="260"/>
        </pc:sldMkLst>
        <pc:spChg chg="add mod">
          <ac:chgData name="Luan Rocha Do Amaral (Student at CentraleSupelec)" userId="S::luan.rocha-do-amaral@student-cs.fr::e86cd145-51fe-450f-b32b-a9cdcbbc1c26" providerId="AD" clId="Web-{7A2E4DDA-AA24-177B-A0CF-31BF9C89EEC4}" dt="2023-01-21T10:10:37.200" v="262" actId="20577"/>
          <ac:spMkLst>
            <pc:docMk/>
            <pc:sldMk cId="674095860" sldId="260"/>
            <ac:spMk id="3" creationId="{272FE311-82D5-C3DC-BCC3-8AA2F1442FF3}"/>
          </ac:spMkLst>
        </pc:spChg>
      </pc:sldChg>
      <pc:sldChg chg="addSp modSp">
        <pc:chgData name="Luan Rocha Do Amaral (Student at CentraleSupelec)" userId="S::luan.rocha-do-amaral@student-cs.fr::e86cd145-51fe-450f-b32b-a9cdcbbc1c26" providerId="AD" clId="Web-{7A2E4DDA-AA24-177B-A0CF-31BF9C89EEC4}" dt="2023-01-21T10:10:46.654" v="265" actId="20577"/>
        <pc:sldMkLst>
          <pc:docMk/>
          <pc:sldMk cId="4073156932" sldId="263"/>
        </pc:sldMkLst>
        <pc:spChg chg="add mod">
          <ac:chgData name="Luan Rocha Do Amaral (Student at CentraleSupelec)" userId="S::luan.rocha-do-amaral@student-cs.fr::e86cd145-51fe-450f-b32b-a9cdcbbc1c26" providerId="AD" clId="Web-{7A2E4DDA-AA24-177B-A0CF-31BF9C89EEC4}" dt="2023-01-21T10:10:46.654" v="265" actId="20577"/>
          <ac:spMkLst>
            <pc:docMk/>
            <pc:sldMk cId="4073156932" sldId="263"/>
            <ac:spMk id="2" creationId="{EC332385-1A62-59F6-61F5-E7E21EFD932D}"/>
          </ac:spMkLst>
        </pc:spChg>
      </pc:sldChg>
      <pc:sldChg chg="addSp modSp">
        <pc:chgData name="Luan Rocha Do Amaral (Student at CentraleSupelec)" userId="S::luan.rocha-do-amaral@student-cs.fr::e86cd145-51fe-450f-b32b-a9cdcbbc1c26" providerId="AD" clId="Web-{7A2E4DDA-AA24-177B-A0CF-31BF9C89EEC4}" dt="2023-01-21T10:09:17.307" v="238" actId="20577"/>
        <pc:sldMkLst>
          <pc:docMk/>
          <pc:sldMk cId="272346183" sldId="264"/>
        </pc:sldMkLst>
        <pc:spChg chg="add mod">
          <ac:chgData name="Luan Rocha Do Amaral (Student at CentraleSupelec)" userId="S::luan.rocha-do-amaral@student-cs.fr::e86cd145-51fe-450f-b32b-a9cdcbbc1c26" providerId="AD" clId="Web-{7A2E4DDA-AA24-177B-A0CF-31BF9C89EEC4}" dt="2023-01-21T10:09:17.307" v="238" actId="20577"/>
          <ac:spMkLst>
            <pc:docMk/>
            <pc:sldMk cId="272346183" sldId="264"/>
            <ac:spMk id="5" creationId="{9D5E8820-F55F-C51A-BBCB-334D46A3BEBE}"/>
          </ac:spMkLst>
        </pc:spChg>
      </pc:sldChg>
      <pc:sldChg chg="addSp modSp">
        <pc:chgData name="Luan Rocha Do Amaral (Student at CentraleSupelec)" userId="S::luan.rocha-do-amaral@student-cs.fr::e86cd145-51fe-450f-b32b-a9cdcbbc1c26" providerId="AD" clId="Web-{7A2E4DDA-AA24-177B-A0CF-31BF9C89EEC4}" dt="2023-01-21T10:09:35.354" v="244" actId="20577"/>
        <pc:sldMkLst>
          <pc:docMk/>
          <pc:sldMk cId="2829315606" sldId="265"/>
        </pc:sldMkLst>
        <pc:spChg chg="add mod">
          <ac:chgData name="Luan Rocha Do Amaral (Student at CentraleSupelec)" userId="S::luan.rocha-do-amaral@student-cs.fr::e86cd145-51fe-450f-b32b-a9cdcbbc1c26" providerId="AD" clId="Web-{7A2E4DDA-AA24-177B-A0CF-31BF9C89EEC4}" dt="2023-01-21T10:09:35.354" v="244" actId="20577"/>
          <ac:spMkLst>
            <pc:docMk/>
            <pc:sldMk cId="2829315606" sldId="265"/>
            <ac:spMk id="4" creationId="{9F2D7EE3-636D-B402-6FBC-0A9BDD6CFB51}"/>
          </ac:spMkLst>
        </pc:spChg>
      </pc:sldChg>
      <pc:sldChg chg="addSp delSp modSp">
        <pc:chgData name="Luan Rocha Do Amaral (Student at CentraleSupelec)" userId="S::luan.rocha-do-amaral@student-cs.fr::e86cd145-51fe-450f-b32b-a9cdcbbc1c26" providerId="AD" clId="Web-{7A2E4DDA-AA24-177B-A0CF-31BF9C89EEC4}" dt="2023-01-21T10:10:58.357" v="268" actId="1076"/>
        <pc:sldMkLst>
          <pc:docMk/>
          <pc:sldMk cId="4104054472" sldId="266"/>
        </pc:sldMkLst>
        <pc:spChg chg="add mod">
          <ac:chgData name="Luan Rocha Do Amaral (Student at CentraleSupelec)" userId="S::luan.rocha-do-amaral@student-cs.fr::e86cd145-51fe-450f-b32b-a9cdcbbc1c26" providerId="AD" clId="Web-{7A2E4DDA-AA24-177B-A0CF-31BF9C89EEC4}" dt="2023-01-21T10:10:58.357" v="268" actId="1076"/>
          <ac:spMkLst>
            <pc:docMk/>
            <pc:sldMk cId="4104054472" sldId="266"/>
            <ac:spMk id="2" creationId="{0E266576-5A4C-722B-EE8F-175EFD8E5584}"/>
          </ac:spMkLst>
        </pc:spChg>
        <pc:spChg chg="del">
          <ac:chgData name="Luan Rocha Do Amaral (Student at CentraleSupelec)" userId="S::luan.rocha-do-amaral@student-cs.fr::e86cd145-51fe-450f-b32b-a9cdcbbc1c26" providerId="AD" clId="Web-{7A2E4DDA-AA24-177B-A0CF-31BF9C89EEC4}" dt="2023-01-21T10:04:19.515" v="166"/>
          <ac:spMkLst>
            <pc:docMk/>
            <pc:sldMk cId="4104054472" sldId="266"/>
            <ac:spMk id="6" creationId="{B501AC0A-C832-A23B-008F-76F2DE2E485E}"/>
          </ac:spMkLst>
        </pc:spChg>
      </pc:sldChg>
      <pc:sldChg chg="addSp delSp modSp">
        <pc:chgData name="Luan Rocha Do Amaral (Student at CentraleSupelec)" userId="S::luan.rocha-do-amaral@student-cs.fr::e86cd145-51fe-450f-b32b-a9cdcbbc1c26" providerId="AD" clId="Web-{7A2E4DDA-AA24-177B-A0CF-31BF9C89EEC4}" dt="2023-01-21T10:11:07.170" v="271" actId="1076"/>
        <pc:sldMkLst>
          <pc:docMk/>
          <pc:sldMk cId="832704264" sldId="267"/>
        </pc:sldMkLst>
        <pc:spChg chg="add del mod">
          <ac:chgData name="Luan Rocha Do Amaral (Student at CentraleSupelec)" userId="S::luan.rocha-do-amaral@student-cs.fr::e86cd145-51fe-450f-b32b-a9cdcbbc1c26" providerId="AD" clId="Web-{7A2E4DDA-AA24-177B-A0CF-31BF9C89EEC4}" dt="2023-01-21T09:40:05.472" v="1"/>
          <ac:spMkLst>
            <pc:docMk/>
            <pc:sldMk cId="832704264" sldId="267"/>
            <ac:spMk id="4" creationId="{F7F08062-EA92-1B21-C9F9-EB5D1313752C}"/>
          </ac:spMkLst>
        </pc:spChg>
        <pc:spChg chg="add del mod">
          <ac:chgData name="Luan Rocha Do Amaral (Student at CentraleSupelec)" userId="S::luan.rocha-do-amaral@student-cs.fr::e86cd145-51fe-450f-b32b-a9cdcbbc1c26" providerId="AD" clId="Web-{7A2E4DDA-AA24-177B-A0CF-31BF9C89EEC4}" dt="2023-01-21T09:42:23.368" v="8"/>
          <ac:spMkLst>
            <pc:docMk/>
            <pc:sldMk cId="832704264" sldId="267"/>
            <ac:spMk id="9" creationId="{8238E3D3-9755-9237-71B5-E6C7783AB65B}"/>
          </ac:spMkLst>
        </pc:spChg>
        <pc:spChg chg="add mod">
          <ac:chgData name="Luan Rocha Do Amaral (Student at CentraleSupelec)" userId="S::luan.rocha-do-amaral@student-cs.fr::e86cd145-51fe-450f-b32b-a9cdcbbc1c26" providerId="AD" clId="Web-{7A2E4DDA-AA24-177B-A0CF-31BF9C89EEC4}" dt="2023-01-21T10:11:07.170" v="271" actId="1076"/>
          <ac:spMkLst>
            <pc:docMk/>
            <pc:sldMk cId="832704264" sldId="267"/>
            <ac:spMk id="11" creationId="{CD351EE9-43D0-F119-6D64-9F93113FF912}"/>
          </ac:spMkLst>
        </pc:spChg>
        <pc:picChg chg="del">
          <ac:chgData name="Luan Rocha Do Amaral (Student at CentraleSupelec)" userId="S::luan.rocha-do-amaral@student-cs.fr::e86cd145-51fe-450f-b32b-a9cdcbbc1c26" providerId="AD" clId="Web-{7A2E4DDA-AA24-177B-A0CF-31BF9C89EEC4}" dt="2023-01-21T09:39:59.112" v="0"/>
          <ac:picMkLst>
            <pc:docMk/>
            <pc:sldMk cId="832704264" sldId="267"/>
            <ac:picMk id="5" creationId="{2627831B-E427-911E-5FCA-427E142E3260}"/>
          </ac:picMkLst>
        </pc:picChg>
        <pc:picChg chg="add del mod ord">
          <ac:chgData name="Luan Rocha Do Amaral (Student at CentraleSupelec)" userId="S::luan.rocha-do-amaral@student-cs.fr::e86cd145-51fe-450f-b32b-a9cdcbbc1c26" providerId="AD" clId="Web-{7A2E4DDA-AA24-177B-A0CF-31BF9C89EEC4}" dt="2023-01-21T09:42:20.696" v="7"/>
          <ac:picMkLst>
            <pc:docMk/>
            <pc:sldMk cId="832704264" sldId="267"/>
            <ac:picMk id="7" creationId="{7DA1D49C-75E4-FEB7-F8F4-61002BFA0BE2}"/>
          </ac:picMkLst>
        </pc:picChg>
        <pc:picChg chg="add mod ord">
          <ac:chgData name="Luan Rocha Do Amaral (Student at CentraleSupelec)" userId="S::luan.rocha-do-amaral@student-cs.fr::e86cd145-51fe-450f-b32b-a9cdcbbc1c26" providerId="AD" clId="Web-{7A2E4DDA-AA24-177B-A0CF-31BF9C89EEC4}" dt="2023-01-21T09:42:28.899" v="11" actId="1076"/>
          <ac:picMkLst>
            <pc:docMk/>
            <pc:sldMk cId="832704264" sldId="267"/>
            <ac:picMk id="10" creationId="{746C996B-3FE1-859C-B43F-B2DCE343F1D3}"/>
          </ac:picMkLst>
        </pc:picChg>
      </pc:sldChg>
      <pc:sldChg chg="addSp delSp modSp">
        <pc:chgData name="Luan Rocha Do Amaral (Student at CentraleSupelec)" userId="S::luan.rocha-do-amaral@student-cs.fr::e86cd145-51fe-450f-b32b-a9cdcbbc1c26" providerId="AD" clId="Web-{7A2E4DDA-AA24-177B-A0CF-31BF9C89EEC4}" dt="2023-01-21T10:11:15.233" v="274" actId="1076"/>
        <pc:sldMkLst>
          <pc:docMk/>
          <pc:sldMk cId="1409665163" sldId="268"/>
        </pc:sldMkLst>
        <pc:spChg chg="add mod">
          <ac:chgData name="Luan Rocha Do Amaral (Student at CentraleSupelec)" userId="S::luan.rocha-do-amaral@student-cs.fr::e86cd145-51fe-450f-b32b-a9cdcbbc1c26" providerId="AD" clId="Web-{7A2E4DDA-AA24-177B-A0CF-31BF9C89EEC4}" dt="2023-01-21T09:56:16.914" v="155" actId="1076"/>
          <ac:spMkLst>
            <pc:docMk/>
            <pc:sldMk cId="1409665163" sldId="268"/>
            <ac:spMk id="4" creationId="{CE5F3607-A32E-8A06-1F25-D5754826FD4A}"/>
          </ac:spMkLst>
        </pc:spChg>
        <pc:spChg chg="add mod">
          <ac:chgData name="Luan Rocha Do Amaral (Student at CentraleSupelec)" userId="S::luan.rocha-do-amaral@student-cs.fr::e86cd145-51fe-450f-b32b-a9cdcbbc1c26" providerId="AD" clId="Web-{7A2E4DDA-AA24-177B-A0CF-31BF9C89EEC4}" dt="2023-01-21T09:54:52.770" v="122" actId="20577"/>
          <ac:spMkLst>
            <pc:docMk/>
            <pc:sldMk cId="1409665163" sldId="268"/>
            <ac:spMk id="6" creationId="{C2945A80-C5BB-6802-6C54-3D72D6F579B9}"/>
          </ac:spMkLst>
        </pc:spChg>
        <pc:spChg chg="del mod">
          <ac:chgData name="Luan Rocha Do Amaral (Student at CentraleSupelec)" userId="S::luan.rocha-do-amaral@student-cs.fr::e86cd145-51fe-450f-b32b-a9cdcbbc1c26" providerId="AD" clId="Web-{7A2E4DDA-AA24-177B-A0CF-31BF9C89EEC4}" dt="2023-01-21T09:43:54.824" v="25"/>
          <ac:spMkLst>
            <pc:docMk/>
            <pc:sldMk cId="1409665163" sldId="268"/>
            <ac:spMk id="7" creationId="{085F289D-CF09-BAC3-F365-C7B5BC996E5E}"/>
          </ac:spMkLst>
        </pc:spChg>
        <pc:spChg chg="add mod">
          <ac:chgData name="Luan Rocha Do Amaral (Student at CentraleSupelec)" userId="S::luan.rocha-do-amaral@student-cs.fr::e86cd145-51fe-450f-b32b-a9cdcbbc1c26" providerId="AD" clId="Web-{7A2E4DDA-AA24-177B-A0CF-31BF9C89EEC4}" dt="2023-01-21T10:11:15.233" v="274" actId="1076"/>
          <ac:spMkLst>
            <pc:docMk/>
            <pc:sldMk cId="1409665163" sldId="268"/>
            <ac:spMk id="8" creationId="{4016D878-6378-00B8-1CCF-1F37192FDBB8}"/>
          </ac:spMkLst>
        </pc:spChg>
        <pc:picChg chg="add mod">
          <ac:chgData name="Luan Rocha Do Amaral (Student at CentraleSupelec)" userId="S::luan.rocha-do-amaral@student-cs.fr::e86cd145-51fe-450f-b32b-a9cdcbbc1c26" providerId="AD" clId="Web-{7A2E4DDA-AA24-177B-A0CF-31BF9C89EEC4}" dt="2023-01-21T09:56:12.976" v="154" actId="1076"/>
          <ac:picMkLst>
            <pc:docMk/>
            <pc:sldMk cId="1409665163" sldId="268"/>
            <ac:picMk id="2" creationId="{F80F0595-E222-454F-2A70-44DACCFE0887}"/>
          </ac:picMkLst>
        </pc:picChg>
        <pc:picChg chg="del">
          <ac:chgData name="Luan Rocha Do Amaral (Student at CentraleSupelec)" userId="S::luan.rocha-do-amaral@student-cs.fr::e86cd145-51fe-450f-b32b-a9cdcbbc1c26" providerId="AD" clId="Web-{7A2E4DDA-AA24-177B-A0CF-31BF9C89EEC4}" dt="2023-01-21T09:48:23.662" v="26"/>
          <ac:picMkLst>
            <pc:docMk/>
            <pc:sldMk cId="1409665163" sldId="268"/>
            <ac:picMk id="3" creationId="{B4F1B288-4BE8-3983-73A4-AF0096E0726D}"/>
          </ac:picMkLst>
        </pc:picChg>
      </pc:sldChg>
      <pc:sldChg chg="addSp modSp">
        <pc:chgData name="Luan Rocha Do Amaral (Student at CentraleSupelec)" userId="S::luan.rocha-do-amaral@student-cs.fr::e86cd145-51fe-450f-b32b-a9cdcbbc1c26" providerId="AD" clId="Web-{7A2E4DDA-AA24-177B-A0CF-31BF9C89EEC4}" dt="2023-01-21T10:11:32.296" v="277" actId="1076"/>
        <pc:sldMkLst>
          <pc:docMk/>
          <pc:sldMk cId="15334443" sldId="269"/>
        </pc:sldMkLst>
        <pc:spChg chg="add mod">
          <ac:chgData name="Luan Rocha Do Amaral (Student at CentraleSupelec)" userId="S::luan.rocha-do-amaral@student-cs.fr::e86cd145-51fe-450f-b32b-a9cdcbbc1c26" providerId="AD" clId="Web-{7A2E4DDA-AA24-177B-A0CF-31BF9C89EEC4}" dt="2023-01-21T10:11:32.296" v="277" actId="1076"/>
          <ac:spMkLst>
            <pc:docMk/>
            <pc:sldMk cId="15334443" sldId="269"/>
            <ac:spMk id="2" creationId="{F2790DCF-F8FB-BA4E-0D46-AA8DC3B7D2ED}"/>
          </ac:spMkLst>
        </pc:spChg>
      </pc:sldChg>
      <pc:sldChg chg="addSp modSp">
        <pc:chgData name="Luan Rocha Do Amaral (Student at CentraleSupelec)" userId="S::luan.rocha-do-amaral@student-cs.fr::e86cd145-51fe-450f-b32b-a9cdcbbc1c26" providerId="AD" clId="Web-{7A2E4DDA-AA24-177B-A0CF-31BF9C89EEC4}" dt="2023-01-21T10:11:40.062" v="280" actId="1076"/>
        <pc:sldMkLst>
          <pc:docMk/>
          <pc:sldMk cId="1441478520" sldId="270"/>
        </pc:sldMkLst>
        <pc:spChg chg="add mod">
          <ac:chgData name="Luan Rocha Do Amaral (Student at CentraleSupelec)" userId="S::luan.rocha-do-amaral@student-cs.fr::e86cd145-51fe-450f-b32b-a9cdcbbc1c26" providerId="AD" clId="Web-{7A2E4DDA-AA24-177B-A0CF-31BF9C89EEC4}" dt="2023-01-21T10:11:40.062" v="280" actId="1076"/>
          <ac:spMkLst>
            <pc:docMk/>
            <pc:sldMk cId="1441478520" sldId="270"/>
            <ac:spMk id="2" creationId="{745DF73E-15D2-00DE-8070-0ABFE464F0DD}"/>
          </ac:spMkLst>
        </pc:spChg>
      </pc:sldChg>
      <pc:sldChg chg="addSp delSp modSp">
        <pc:chgData name="Luan Rocha Do Amaral (Student at CentraleSupelec)" userId="S::luan.rocha-do-amaral@student-cs.fr::e86cd145-51fe-450f-b32b-a9cdcbbc1c26" providerId="AD" clId="Web-{7A2E4DDA-AA24-177B-A0CF-31BF9C89EEC4}" dt="2023-01-21T10:06:29.191" v="192" actId="1076"/>
        <pc:sldMkLst>
          <pc:docMk/>
          <pc:sldMk cId="4162037736" sldId="271"/>
        </pc:sldMkLst>
        <pc:spChg chg="add del mod">
          <ac:chgData name="Luan Rocha Do Amaral (Student at CentraleSupelec)" userId="S::luan.rocha-do-amaral@student-cs.fr::e86cd145-51fe-450f-b32b-a9cdcbbc1c26" providerId="AD" clId="Web-{7A2E4DDA-AA24-177B-A0CF-31BF9C89EEC4}" dt="2023-01-21T10:04:05.514" v="161"/>
          <ac:spMkLst>
            <pc:docMk/>
            <pc:sldMk cId="4162037736" sldId="271"/>
            <ac:spMk id="4" creationId="{A3DB946C-8009-8DBB-1C89-7525111325EF}"/>
          </ac:spMkLst>
        </pc:spChg>
        <pc:spChg chg="add del mod">
          <ac:chgData name="Luan Rocha Do Amaral (Student at CentraleSupelec)" userId="S::luan.rocha-do-amaral@student-cs.fr::e86cd145-51fe-450f-b32b-a9cdcbbc1c26" providerId="AD" clId="Web-{7A2E4DDA-AA24-177B-A0CF-31BF9C89EEC4}" dt="2023-01-21T10:04:03.483" v="160"/>
          <ac:spMkLst>
            <pc:docMk/>
            <pc:sldMk cId="4162037736" sldId="271"/>
            <ac:spMk id="5" creationId="{B9054C3C-206B-FBC0-501D-FE5D792FC756}"/>
          </ac:spMkLst>
        </pc:spChg>
        <pc:spChg chg="add del mod">
          <ac:chgData name="Luan Rocha Do Amaral (Student at CentraleSupelec)" userId="S::luan.rocha-do-amaral@student-cs.fr::e86cd145-51fe-450f-b32b-a9cdcbbc1c26" providerId="AD" clId="Web-{7A2E4DDA-AA24-177B-A0CF-31BF9C89EEC4}" dt="2023-01-21T10:04:09.296" v="164"/>
          <ac:spMkLst>
            <pc:docMk/>
            <pc:sldMk cId="4162037736" sldId="271"/>
            <ac:spMk id="6" creationId="{1F5508AD-C4B4-9273-C91C-A43026D1764A}"/>
          </ac:spMkLst>
        </pc:spChg>
        <pc:spChg chg="add mod">
          <ac:chgData name="Luan Rocha Do Amaral (Student at CentraleSupelec)" userId="S::luan.rocha-do-amaral@student-cs.fr::e86cd145-51fe-450f-b32b-a9cdcbbc1c26" providerId="AD" clId="Web-{7A2E4DDA-AA24-177B-A0CF-31BF9C89EEC4}" dt="2023-01-21T10:06:29.191" v="192" actId="1076"/>
          <ac:spMkLst>
            <pc:docMk/>
            <pc:sldMk cId="4162037736" sldId="271"/>
            <ac:spMk id="7" creationId="{0F99856C-E14C-3C7D-0096-67297289E9BB}"/>
          </ac:spMkLst>
        </pc:spChg>
      </pc:sldChg>
      <pc:sldChg chg="addSp modSp">
        <pc:chgData name="Luan Rocha Do Amaral (Student at CentraleSupelec)" userId="S::luan.rocha-do-amaral@student-cs.fr::e86cd145-51fe-450f-b32b-a9cdcbbc1c26" providerId="AD" clId="Web-{7A2E4DDA-AA24-177B-A0CF-31BF9C89EEC4}" dt="2023-01-21T10:07:33.131" v="208" actId="20577"/>
        <pc:sldMkLst>
          <pc:docMk/>
          <pc:sldMk cId="642568752" sldId="275"/>
        </pc:sldMkLst>
        <pc:spChg chg="add mod">
          <ac:chgData name="Luan Rocha Do Amaral (Student at CentraleSupelec)" userId="S::luan.rocha-do-amaral@student-cs.fr::e86cd145-51fe-450f-b32b-a9cdcbbc1c26" providerId="AD" clId="Web-{7A2E4DDA-AA24-177B-A0CF-31BF9C89EEC4}" dt="2023-01-21T10:07:33.131" v="208" actId="20577"/>
          <ac:spMkLst>
            <pc:docMk/>
            <pc:sldMk cId="642568752" sldId="275"/>
            <ac:spMk id="3" creationId="{25028618-4238-9EC2-4506-D2BC89FC5522}"/>
          </ac:spMkLst>
        </pc:spChg>
      </pc:sldChg>
      <pc:sldChg chg="addSp modSp">
        <pc:chgData name="Luan Rocha Do Amaral (Student at CentraleSupelec)" userId="S::luan.rocha-do-amaral@student-cs.fr::e86cd145-51fe-450f-b32b-a9cdcbbc1c26" providerId="AD" clId="Web-{7A2E4DDA-AA24-177B-A0CF-31BF9C89EEC4}" dt="2023-01-21T10:07:22.490" v="205"/>
        <pc:sldMkLst>
          <pc:docMk/>
          <pc:sldMk cId="2678449405" sldId="276"/>
        </pc:sldMkLst>
        <pc:spChg chg="add mod">
          <ac:chgData name="Luan Rocha Do Amaral (Student at CentraleSupelec)" userId="S::luan.rocha-do-amaral@student-cs.fr::e86cd145-51fe-450f-b32b-a9cdcbbc1c26" providerId="AD" clId="Web-{7A2E4DDA-AA24-177B-A0CF-31BF9C89EEC4}" dt="2023-01-21T10:07:22.490" v="205"/>
          <ac:spMkLst>
            <pc:docMk/>
            <pc:sldMk cId="2678449405" sldId="276"/>
            <ac:spMk id="2" creationId="{C2A94975-D03D-ED81-9863-156166DC939E}"/>
          </ac:spMkLst>
        </pc:spChg>
      </pc:sldChg>
      <pc:sldChg chg="addSp modSp">
        <pc:chgData name="Luan Rocha Do Amaral (Student at CentraleSupelec)" userId="S::luan.rocha-do-amaral@student-cs.fr::e86cd145-51fe-450f-b32b-a9cdcbbc1c26" providerId="AD" clId="Web-{7A2E4DDA-AA24-177B-A0CF-31BF9C89EEC4}" dt="2023-01-21T10:08:43.868" v="228" actId="20577"/>
        <pc:sldMkLst>
          <pc:docMk/>
          <pc:sldMk cId="2347248727" sldId="277"/>
        </pc:sldMkLst>
        <pc:spChg chg="add mod">
          <ac:chgData name="Luan Rocha Do Amaral (Student at CentraleSupelec)" userId="S::luan.rocha-do-amaral@student-cs.fr::e86cd145-51fe-450f-b32b-a9cdcbbc1c26" providerId="AD" clId="Web-{7A2E4DDA-AA24-177B-A0CF-31BF9C89EEC4}" dt="2023-01-21T10:08:43.868" v="228" actId="20577"/>
          <ac:spMkLst>
            <pc:docMk/>
            <pc:sldMk cId="2347248727" sldId="277"/>
            <ac:spMk id="2" creationId="{3EBF7A3D-2F40-983A-2A98-58A71D143D58}"/>
          </ac:spMkLst>
        </pc:spChg>
      </pc:sldChg>
      <pc:sldChg chg="addSp modSp">
        <pc:chgData name="Luan Rocha Do Amaral (Student at CentraleSupelec)" userId="S::luan.rocha-do-amaral@student-cs.fr::e86cd145-51fe-450f-b32b-a9cdcbbc1c26" providerId="AD" clId="Web-{7A2E4DDA-AA24-177B-A0CF-31BF9C89EEC4}" dt="2023-01-21T10:07:59.866" v="215"/>
        <pc:sldMkLst>
          <pc:docMk/>
          <pc:sldMk cId="653444918" sldId="278"/>
        </pc:sldMkLst>
        <pc:spChg chg="add mod">
          <ac:chgData name="Luan Rocha Do Amaral (Student at CentraleSupelec)" userId="S::luan.rocha-do-amaral@student-cs.fr::e86cd145-51fe-450f-b32b-a9cdcbbc1c26" providerId="AD" clId="Web-{7A2E4DDA-AA24-177B-A0CF-31BF9C89EEC4}" dt="2023-01-21T10:07:59.866" v="215"/>
          <ac:spMkLst>
            <pc:docMk/>
            <pc:sldMk cId="653444918" sldId="278"/>
            <ac:spMk id="2" creationId="{7067D9D9-081F-3735-1F1E-2209C1B6C066}"/>
          </ac:spMkLst>
        </pc:spChg>
      </pc:sldChg>
      <pc:sldChg chg="addSp modSp">
        <pc:chgData name="Luan Rocha Do Amaral (Student at CentraleSupelec)" userId="S::luan.rocha-do-amaral@student-cs.fr::e86cd145-51fe-450f-b32b-a9cdcbbc1c26" providerId="AD" clId="Web-{7A2E4DDA-AA24-177B-A0CF-31BF9C89EEC4}" dt="2023-01-21T10:10:07.527" v="253" actId="20577"/>
        <pc:sldMkLst>
          <pc:docMk/>
          <pc:sldMk cId="4235548751" sldId="279"/>
        </pc:sldMkLst>
        <pc:spChg chg="add mod">
          <ac:chgData name="Luan Rocha Do Amaral (Student at CentraleSupelec)" userId="S::luan.rocha-do-amaral@student-cs.fr::e86cd145-51fe-450f-b32b-a9cdcbbc1c26" providerId="AD" clId="Web-{7A2E4DDA-AA24-177B-A0CF-31BF9C89EEC4}" dt="2023-01-21T10:10:07.527" v="253" actId="20577"/>
          <ac:spMkLst>
            <pc:docMk/>
            <pc:sldMk cId="4235548751" sldId="279"/>
            <ac:spMk id="2" creationId="{7B3EB79C-C3A8-0990-81F4-E9BCE02BA074}"/>
          </ac:spMkLst>
        </pc:spChg>
      </pc:sldChg>
      <pc:sldChg chg="addSp modSp">
        <pc:chgData name="Luan Rocha Do Amaral (Student at CentraleSupelec)" userId="S::luan.rocha-do-amaral@student-cs.fr::e86cd145-51fe-450f-b32b-a9cdcbbc1c26" providerId="AD" clId="Web-{7A2E4DDA-AA24-177B-A0CF-31BF9C89EEC4}" dt="2023-01-21T10:07:47.382" v="212" actId="20577"/>
        <pc:sldMkLst>
          <pc:docMk/>
          <pc:sldMk cId="2403394635" sldId="280"/>
        </pc:sldMkLst>
        <pc:spChg chg="add mod">
          <ac:chgData name="Luan Rocha Do Amaral (Student at CentraleSupelec)" userId="S::luan.rocha-do-amaral@student-cs.fr::e86cd145-51fe-450f-b32b-a9cdcbbc1c26" providerId="AD" clId="Web-{7A2E4DDA-AA24-177B-A0CF-31BF9C89EEC4}" dt="2023-01-21T10:07:47.382" v="212" actId="20577"/>
          <ac:spMkLst>
            <pc:docMk/>
            <pc:sldMk cId="2403394635" sldId="280"/>
            <ac:spMk id="5" creationId="{32621D9E-7BD3-B557-EE2F-E47CBFC9FF0E}"/>
          </ac:spMkLst>
        </pc:spChg>
      </pc:sldChg>
      <pc:sldChg chg="addSp modSp">
        <pc:chgData name="Luan Rocha Do Amaral (Student at CentraleSupelec)" userId="S::luan.rocha-do-amaral@student-cs.fr::e86cd145-51fe-450f-b32b-a9cdcbbc1c26" providerId="AD" clId="Web-{7A2E4DDA-AA24-177B-A0CF-31BF9C89EEC4}" dt="2023-01-21T10:08:32.539" v="225" actId="20577"/>
        <pc:sldMkLst>
          <pc:docMk/>
          <pc:sldMk cId="3970129618" sldId="281"/>
        </pc:sldMkLst>
        <pc:spChg chg="add mod">
          <ac:chgData name="Luan Rocha Do Amaral (Student at CentraleSupelec)" userId="S::luan.rocha-do-amaral@student-cs.fr::e86cd145-51fe-450f-b32b-a9cdcbbc1c26" providerId="AD" clId="Web-{7A2E4DDA-AA24-177B-A0CF-31BF9C89EEC4}" dt="2023-01-21T10:08:32.539" v="225" actId="20577"/>
          <ac:spMkLst>
            <pc:docMk/>
            <pc:sldMk cId="3970129618" sldId="281"/>
            <ac:spMk id="2" creationId="{53B287AB-69FA-26C0-9EAF-231DD49CCC31}"/>
          </ac:spMkLst>
        </pc:spChg>
      </pc:sldChg>
      <pc:sldChg chg="addSp modSp">
        <pc:chgData name="Luan Rocha Do Amaral (Student at CentraleSupelec)" userId="S::luan.rocha-do-amaral@student-cs.fr::e86cd145-51fe-450f-b32b-a9cdcbbc1c26" providerId="AD" clId="Web-{7A2E4DDA-AA24-177B-A0CF-31BF9C89EEC4}" dt="2023-01-21T10:09:01.603" v="234"/>
        <pc:sldMkLst>
          <pc:docMk/>
          <pc:sldMk cId="444336513" sldId="282"/>
        </pc:sldMkLst>
        <pc:spChg chg="add mod">
          <ac:chgData name="Luan Rocha Do Amaral (Student at CentraleSupelec)" userId="S::luan.rocha-do-amaral@student-cs.fr::e86cd145-51fe-450f-b32b-a9cdcbbc1c26" providerId="AD" clId="Web-{7A2E4DDA-AA24-177B-A0CF-31BF9C89EEC4}" dt="2023-01-21T10:09:01.603" v="234"/>
          <ac:spMkLst>
            <pc:docMk/>
            <pc:sldMk cId="444336513" sldId="282"/>
            <ac:spMk id="3" creationId="{5C3DDC16-1E47-3FCF-72BC-96C689B4ABB7}"/>
          </ac:spMkLst>
        </pc:spChg>
      </pc:sldChg>
      <pc:sldChg chg="addSp modSp">
        <pc:chgData name="Luan Rocha Do Amaral (Student at CentraleSupelec)" userId="S::luan.rocha-do-amaral@student-cs.fr::e86cd145-51fe-450f-b32b-a9cdcbbc1c26" providerId="AD" clId="Web-{7A2E4DDA-AA24-177B-A0CF-31BF9C89EEC4}" dt="2023-01-21T10:09:25.354" v="241" actId="20577"/>
        <pc:sldMkLst>
          <pc:docMk/>
          <pc:sldMk cId="2405402282" sldId="284"/>
        </pc:sldMkLst>
        <pc:spChg chg="add mod">
          <ac:chgData name="Luan Rocha Do Amaral (Student at CentraleSupelec)" userId="S::luan.rocha-do-amaral@student-cs.fr::e86cd145-51fe-450f-b32b-a9cdcbbc1c26" providerId="AD" clId="Web-{7A2E4DDA-AA24-177B-A0CF-31BF9C89EEC4}" dt="2023-01-21T10:09:25.354" v="241" actId="20577"/>
          <ac:spMkLst>
            <pc:docMk/>
            <pc:sldMk cId="2405402282" sldId="284"/>
            <ac:spMk id="2" creationId="{067F4CBA-296B-FE57-62C5-4219230C61B4}"/>
          </ac:spMkLst>
        </pc:spChg>
      </pc:sldChg>
      <pc:sldChg chg="addSp modSp">
        <pc:chgData name="Luan Rocha Do Amaral (Student at CentraleSupelec)" userId="S::luan.rocha-do-amaral@student-cs.fr::e86cd145-51fe-450f-b32b-a9cdcbbc1c26" providerId="AD" clId="Web-{7A2E4DDA-AA24-177B-A0CF-31BF9C89EEC4}" dt="2023-01-21T10:06:43.270" v="195" actId="20577"/>
        <pc:sldMkLst>
          <pc:docMk/>
          <pc:sldMk cId="4122774337" sldId="285"/>
        </pc:sldMkLst>
        <pc:spChg chg="add mod">
          <ac:chgData name="Luan Rocha Do Amaral (Student at CentraleSupelec)" userId="S::luan.rocha-do-amaral@student-cs.fr::e86cd145-51fe-450f-b32b-a9cdcbbc1c26" providerId="AD" clId="Web-{7A2E4DDA-AA24-177B-A0CF-31BF9C89EEC4}" dt="2023-01-21T10:06:43.270" v="195" actId="20577"/>
          <ac:spMkLst>
            <pc:docMk/>
            <pc:sldMk cId="4122774337" sldId="285"/>
            <ac:spMk id="3" creationId="{6DFC87DD-EE82-5730-ABFC-17805AC5401C}"/>
          </ac:spMkLst>
        </pc:spChg>
      </pc:sldChg>
      <pc:sldChg chg="addSp modSp">
        <pc:chgData name="Luan Rocha Do Amaral (Student at CentraleSupelec)" userId="S::luan.rocha-do-amaral@student-cs.fr::e86cd145-51fe-450f-b32b-a9cdcbbc1c26" providerId="AD" clId="Web-{7A2E4DDA-AA24-177B-A0CF-31BF9C89EEC4}" dt="2023-01-21T10:05:25.111" v="178" actId="1076"/>
        <pc:sldMkLst>
          <pc:docMk/>
          <pc:sldMk cId="2122386134" sldId="286"/>
        </pc:sldMkLst>
        <pc:spChg chg="add mod">
          <ac:chgData name="Luan Rocha Do Amaral (Student at CentraleSupelec)" userId="S::luan.rocha-do-amaral@student-cs.fr::e86cd145-51fe-450f-b32b-a9cdcbbc1c26" providerId="AD" clId="Web-{7A2E4DDA-AA24-177B-A0CF-31BF9C89EEC4}" dt="2023-01-21T10:05:25.111" v="178" actId="1076"/>
          <ac:spMkLst>
            <pc:docMk/>
            <pc:sldMk cId="2122386134" sldId="286"/>
            <ac:spMk id="3" creationId="{10B68984-CDD8-FF3F-47B4-0FAD881E272A}"/>
          </ac:spMkLst>
        </pc:spChg>
      </pc:sldChg>
      <pc:sldChg chg="addSp modSp">
        <pc:chgData name="Luan Rocha Do Amaral (Student at CentraleSupelec)" userId="S::luan.rocha-do-amaral@student-cs.fr::e86cd145-51fe-450f-b32b-a9cdcbbc1c26" providerId="AD" clId="Web-{7A2E4DDA-AA24-177B-A0CF-31BF9C89EEC4}" dt="2023-01-21T10:07:09.974" v="202"/>
        <pc:sldMkLst>
          <pc:docMk/>
          <pc:sldMk cId="745272081" sldId="287"/>
        </pc:sldMkLst>
        <pc:spChg chg="add mod">
          <ac:chgData name="Luan Rocha Do Amaral (Student at CentraleSupelec)" userId="S::luan.rocha-do-amaral@student-cs.fr::e86cd145-51fe-450f-b32b-a9cdcbbc1c26" providerId="AD" clId="Web-{7A2E4DDA-AA24-177B-A0CF-31BF9C89EEC4}" dt="2023-01-21T10:07:09.974" v="202"/>
          <ac:spMkLst>
            <pc:docMk/>
            <pc:sldMk cId="745272081" sldId="287"/>
            <ac:spMk id="3" creationId="{7FF33DD2-DA7F-8FE2-0FF8-22F3AA5594FD}"/>
          </ac:spMkLst>
        </pc:spChg>
      </pc:sldChg>
      <pc:sldChg chg="addSp modSp">
        <pc:chgData name="Luan Rocha Do Amaral (Student at CentraleSupelec)" userId="S::luan.rocha-do-amaral@student-cs.fr::e86cd145-51fe-450f-b32b-a9cdcbbc1c26" providerId="AD" clId="Web-{7A2E4DDA-AA24-177B-A0CF-31BF9C89EEC4}" dt="2023-01-21T10:08:51.853" v="231"/>
        <pc:sldMkLst>
          <pc:docMk/>
          <pc:sldMk cId="2455882941" sldId="288"/>
        </pc:sldMkLst>
        <pc:spChg chg="add mod">
          <ac:chgData name="Luan Rocha Do Amaral (Student at CentraleSupelec)" userId="S::luan.rocha-do-amaral@student-cs.fr::e86cd145-51fe-450f-b32b-a9cdcbbc1c26" providerId="AD" clId="Web-{7A2E4DDA-AA24-177B-A0CF-31BF9C89EEC4}" dt="2023-01-21T10:08:51.853" v="231"/>
          <ac:spMkLst>
            <pc:docMk/>
            <pc:sldMk cId="2455882941" sldId="288"/>
            <ac:spMk id="4" creationId="{B04E7966-FEE2-6BD7-1A67-72C2B0097FD5}"/>
          </ac:spMkLst>
        </pc:spChg>
      </pc:sldChg>
      <pc:sldChg chg="addSp modSp">
        <pc:chgData name="Luan Rocha Do Amaral (Student at CentraleSupelec)" userId="S::luan.rocha-do-amaral@student-cs.fr::e86cd145-51fe-450f-b32b-a9cdcbbc1c26" providerId="AD" clId="Web-{7A2E4DDA-AA24-177B-A0CF-31BF9C89EEC4}" dt="2023-01-21T10:13:56.129" v="323" actId="1076"/>
        <pc:sldMkLst>
          <pc:docMk/>
          <pc:sldMk cId="1043058540" sldId="291"/>
        </pc:sldMkLst>
        <pc:spChg chg="add mod">
          <ac:chgData name="Luan Rocha Do Amaral (Student at CentraleSupelec)" userId="S::luan.rocha-do-amaral@student-cs.fr::e86cd145-51fe-450f-b32b-a9cdcbbc1c26" providerId="AD" clId="Web-{7A2E4DDA-AA24-177B-A0CF-31BF9C89EEC4}" dt="2023-01-21T10:13:56.129" v="323" actId="1076"/>
          <ac:spMkLst>
            <pc:docMk/>
            <pc:sldMk cId="1043058540" sldId="291"/>
            <ac:spMk id="3" creationId="{6DD1A8B5-5A1E-134A-0DBB-794F5A06B774}"/>
          </ac:spMkLst>
        </pc:spChg>
      </pc:sldChg>
      <pc:sldChg chg="addSp modSp">
        <pc:chgData name="Luan Rocha Do Amaral (Student at CentraleSupelec)" userId="S::luan.rocha-do-amaral@student-cs.fr::e86cd145-51fe-450f-b32b-a9cdcbbc1c26" providerId="AD" clId="Web-{7A2E4DDA-AA24-177B-A0CF-31BF9C89EEC4}" dt="2023-01-21T10:13:18.003" v="311" actId="1076"/>
        <pc:sldMkLst>
          <pc:docMk/>
          <pc:sldMk cId="1599355996" sldId="292"/>
        </pc:sldMkLst>
        <pc:spChg chg="add mod">
          <ac:chgData name="Luan Rocha Do Amaral (Student at CentraleSupelec)" userId="S::luan.rocha-do-amaral@student-cs.fr::e86cd145-51fe-450f-b32b-a9cdcbbc1c26" providerId="AD" clId="Web-{7A2E4DDA-AA24-177B-A0CF-31BF9C89EEC4}" dt="2023-01-21T10:13:18.003" v="311" actId="1076"/>
          <ac:spMkLst>
            <pc:docMk/>
            <pc:sldMk cId="1599355996" sldId="292"/>
            <ac:spMk id="4" creationId="{037851A1-DCE9-8191-CFA5-2E1F03E8DF63}"/>
          </ac:spMkLst>
        </pc:spChg>
      </pc:sldChg>
      <pc:sldChg chg="addSp modSp">
        <pc:chgData name="Luan Rocha Do Amaral (Student at CentraleSupelec)" userId="S::luan.rocha-do-amaral@student-cs.fr::e86cd145-51fe-450f-b32b-a9cdcbbc1c26" providerId="AD" clId="Web-{7A2E4DDA-AA24-177B-A0CF-31BF9C89EEC4}" dt="2023-01-21T10:06:59.880" v="198" actId="20577"/>
        <pc:sldMkLst>
          <pc:docMk/>
          <pc:sldMk cId="3621135258" sldId="293"/>
        </pc:sldMkLst>
        <pc:spChg chg="add mod">
          <ac:chgData name="Luan Rocha Do Amaral (Student at CentraleSupelec)" userId="S::luan.rocha-do-amaral@student-cs.fr::e86cd145-51fe-450f-b32b-a9cdcbbc1c26" providerId="AD" clId="Web-{7A2E4DDA-AA24-177B-A0CF-31BF9C89EEC4}" dt="2023-01-21T10:06:59.880" v="198" actId="20577"/>
          <ac:spMkLst>
            <pc:docMk/>
            <pc:sldMk cId="3621135258" sldId="293"/>
            <ac:spMk id="3" creationId="{7B9C68B7-9E9A-CFAF-DFBF-5CC4100E03DE}"/>
          </ac:spMkLst>
        </pc:spChg>
      </pc:sldChg>
      <pc:sldChg chg="addSp delSp modSp">
        <pc:chgData name="Luan Rocha Do Amaral (Student at CentraleSupelec)" userId="S::luan.rocha-do-amaral@student-cs.fr::e86cd145-51fe-450f-b32b-a9cdcbbc1c26" providerId="AD" clId="Web-{7A2E4DDA-AA24-177B-A0CF-31BF9C89EEC4}" dt="2023-01-21T10:11:56.750" v="283" actId="1076"/>
        <pc:sldMkLst>
          <pc:docMk/>
          <pc:sldMk cId="854230955" sldId="295"/>
        </pc:sldMkLst>
        <pc:spChg chg="add mod">
          <ac:chgData name="Luan Rocha Do Amaral (Student at CentraleSupelec)" userId="S::luan.rocha-do-amaral@student-cs.fr::e86cd145-51fe-450f-b32b-a9cdcbbc1c26" providerId="AD" clId="Web-{7A2E4DDA-AA24-177B-A0CF-31BF9C89EEC4}" dt="2023-01-21T10:11:56.750" v="283" actId="1076"/>
          <ac:spMkLst>
            <pc:docMk/>
            <pc:sldMk cId="854230955" sldId="295"/>
            <ac:spMk id="2" creationId="{4927A9D3-DBC0-0B61-9770-AFF535999933}"/>
          </ac:spMkLst>
        </pc:spChg>
        <pc:spChg chg="del">
          <ac:chgData name="Luan Rocha Do Amaral (Student at CentraleSupelec)" userId="S::luan.rocha-do-amaral@student-cs.fr::e86cd145-51fe-450f-b32b-a9cdcbbc1c26" providerId="AD" clId="Web-{7A2E4DDA-AA24-177B-A0CF-31BF9C89EEC4}" dt="2023-01-21T10:04:19.515" v="166"/>
          <ac:spMkLst>
            <pc:docMk/>
            <pc:sldMk cId="854230955" sldId="295"/>
            <ac:spMk id="6" creationId="{B501AC0A-C832-A23B-008F-76F2DE2E485E}"/>
          </ac:spMkLst>
        </pc:spChg>
      </pc:sldChg>
      <pc:sldChg chg="addSp delSp modSp">
        <pc:chgData name="Luan Rocha Do Amaral (Student at CentraleSupelec)" userId="S::luan.rocha-do-amaral@student-cs.fr::e86cd145-51fe-450f-b32b-a9cdcbbc1c26" providerId="AD" clId="Web-{7A2E4DDA-AA24-177B-A0CF-31BF9C89EEC4}" dt="2023-01-21T14:21:43.463" v="334" actId="1076"/>
        <pc:sldMkLst>
          <pc:docMk/>
          <pc:sldMk cId="3523524496" sldId="296"/>
        </pc:sldMkLst>
        <pc:spChg chg="add mod">
          <ac:chgData name="Luan Rocha Do Amaral (Student at CentraleSupelec)" userId="S::luan.rocha-do-amaral@student-cs.fr::e86cd145-51fe-450f-b32b-a9cdcbbc1c26" providerId="AD" clId="Web-{7A2E4DDA-AA24-177B-A0CF-31BF9C89EEC4}" dt="2023-01-21T10:12:06.641" v="286" actId="1076"/>
          <ac:spMkLst>
            <pc:docMk/>
            <pc:sldMk cId="3523524496" sldId="296"/>
            <ac:spMk id="4" creationId="{0009BB13-7E23-AC54-3D9A-4170E6FEBC59}"/>
          </ac:spMkLst>
        </pc:spChg>
        <pc:spChg chg="mod">
          <ac:chgData name="Luan Rocha Do Amaral (Student at CentraleSupelec)" userId="S::luan.rocha-do-amaral@student-cs.fr::e86cd145-51fe-450f-b32b-a9cdcbbc1c26" providerId="AD" clId="Web-{7A2E4DDA-AA24-177B-A0CF-31BF9C89EEC4}" dt="2023-01-21T10:01:08.617" v="157" actId="20577"/>
          <ac:spMkLst>
            <pc:docMk/>
            <pc:sldMk cId="3523524496" sldId="296"/>
            <ac:spMk id="250" creationId="{339F2EB1-5044-1D9C-38D4-0ED38D20D51B}"/>
          </ac:spMkLst>
        </pc:spChg>
        <pc:picChg chg="del">
          <ac:chgData name="Luan Rocha Do Amaral (Student at CentraleSupelec)" userId="S::luan.rocha-do-amaral@student-cs.fr::e86cd145-51fe-450f-b32b-a9cdcbbc1c26" providerId="AD" clId="Web-{7A2E4DDA-AA24-177B-A0CF-31BF9C89EEC4}" dt="2023-01-21T14:21:22.150" v="330"/>
          <ac:picMkLst>
            <pc:docMk/>
            <pc:sldMk cId="3523524496" sldId="296"/>
            <ac:picMk id="3" creationId="{15AC68E5-66B3-5AF7-2637-DC8203AF7400}"/>
          </ac:picMkLst>
        </pc:picChg>
        <pc:picChg chg="add mod">
          <ac:chgData name="Luan Rocha Do Amaral (Student at CentraleSupelec)" userId="S::luan.rocha-do-amaral@student-cs.fr::e86cd145-51fe-450f-b32b-a9cdcbbc1c26" providerId="AD" clId="Web-{7A2E4DDA-AA24-177B-A0CF-31BF9C89EEC4}" dt="2023-01-21T14:21:43.463" v="334" actId="1076"/>
          <ac:picMkLst>
            <pc:docMk/>
            <pc:sldMk cId="3523524496" sldId="296"/>
            <ac:picMk id="5" creationId="{A613C4C5-9895-6567-4FBB-EC064B6D3518}"/>
          </ac:picMkLst>
        </pc:picChg>
      </pc:sldChg>
      <pc:sldChg chg="addSp modSp">
        <pc:chgData name="Luan Rocha Do Amaral (Student at CentraleSupelec)" userId="S::luan.rocha-do-amaral@student-cs.fr::e86cd145-51fe-450f-b32b-a9cdcbbc1c26" providerId="AD" clId="Web-{7A2E4DDA-AA24-177B-A0CF-31BF9C89EEC4}" dt="2023-01-21T10:12:51.705" v="299" actId="1076"/>
        <pc:sldMkLst>
          <pc:docMk/>
          <pc:sldMk cId="2178486507" sldId="297"/>
        </pc:sldMkLst>
        <pc:spChg chg="add mod">
          <ac:chgData name="Luan Rocha Do Amaral (Student at CentraleSupelec)" userId="S::luan.rocha-do-amaral@student-cs.fr::e86cd145-51fe-450f-b32b-a9cdcbbc1c26" providerId="AD" clId="Web-{7A2E4DDA-AA24-177B-A0CF-31BF9C89EEC4}" dt="2023-01-21T10:12:51.705" v="299" actId="1076"/>
          <ac:spMkLst>
            <pc:docMk/>
            <pc:sldMk cId="2178486507" sldId="297"/>
            <ac:spMk id="2" creationId="{FDB4B8A3-378F-F88E-491D-A8359BE0314A}"/>
          </ac:spMkLst>
        </pc:spChg>
        <pc:picChg chg="mod">
          <ac:chgData name="Luan Rocha Do Amaral (Student at CentraleSupelec)" userId="S::luan.rocha-do-amaral@student-cs.fr::e86cd145-51fe-450f-b32b-a9cdcbbc1c26" providerId="AD" clId="Web-{7A2E4DDA-AA24-177B-A0CF-31BF9C89EEC4}" dt="2023-01-21T10:12:47.674" v="298" actId="1076"/>
          <ac:picMkLst>
            <pc:docMk/>
            <pc:sldMk cId="2178486507" sldId="297"/>
            <ac:picMk id="5" creationId="{EE3E92EE-6E84-5DB3-5144-1F5649B14D60}"/>
          </ac:picMkLst>
        </pc:picChg>
      </pc:sldChg>
      <pc:sldChg chg="addSp modSp">
        <pc:chgData name="Luan Rocha Do Amaral (Student at CentraleSupelec)" userId="S::luan.rocha-do-amaral@student-cs.fr::e86cd145-51fe-450f-b32b-a9cdcbbc1c26" providerId="AD" clId="Web-{7A2E4DDA-AA24-177B-A0CF-31BF9C89EEC4}" dt="2023-01-21T10:12:30.142" v="294" actId="1076"/>
        <pc:sldMkLst>
          <pc:docMk/>
          <pc:sldMk cId="2056689360" sldId="298"/>
        </pc:sldMkLst>
        <pc:spChg chg="add mod">
          <ac:chgData name="Luan Rocha Do Amaral (Student at CentraleSupelec)" userId="S::luan.rocha-do-amaral@student-cs.fr::e86cd145-51fe-450f-b32b-a9cdcbbc1c26" providerId="AD" clId="Web-{7A2E4DDA-AA24-177B-A0CF-31BF9C89EEC4}" dt="2023-01-21T10:12:30.142" v="294" actId="1076"/>
          <ac:spMkLst>
            <pc:docMk/>
            <pc:sldMk cId="2056689360" sldId="298"/>
            <ac:spMk id="2" creationId="{7790A3D8-23D3-F018-8E99-F5B61FD218EC}"/>
          </ac:spMkLst>
        </pc:spChg>
        <pc:picChg chg="mod">
          <ac:chgData name="Luan Rocha Do Amaral (Student at CentraleSupelec)" userId="S::luan.rocha-do-amaral@student-cs.fr::e86cd145-51fe-450f-b32b-a9cdcbbc1c26" providerId="AD" clId="Web-{7A2E4DDA-AA24-177B-A0CF-31BF9C89EEC4}" dt="2023-01-21T10:12:26.110" v="293" actId="1076"/>
          <ac:picMkLst>
            <pc:docMk/>
            <pc:sldMk cId="2056689360" sldId="298"/>
            <ac:picMk id="3" creationId="{6D9F1F8E-DA4D-A0C7-34B4-6673C85FB164}"/>
          </ac:picMkLst>
        </pc:picChg>
      </pc:sldChg>
      <pc:sldChg chg="addSp modSp">
        <pc:chgData name="Luan Rocha Do Amaral (Student at CentraleSupelec)" userId="S::luan.rocha-do-amaral@student-cs.fr::e86cd145-51fe-450f-b32b-a9cdcbbc1c26" providerId="AD" clId="Web-{7A2E4DDA-AA24-177B-A0CF-31BF9C89EEC4}" dt="2023-01-21T10:12:16.657" v="290" actId="1076"/>
        <pc:sldMkLst>
          <pc:docMk/>
          <pc:sldMk cId="1971903485" sldId="299"/>
        </pc:sldMkLst>
        <pc:spChg chg="add mod">
          <ac:chgData name="Luan Rocha Do Amaral (Student at CentraleSupelec)" userId="S::luan.rocha-do-amaral@student-cs.fr::e86cd145-51fe-450f-b32b-a9cdcbbc1c26" providerId="AD" clId="Web-{7A2E4DDA-AA24-177B-A0CF-31BF9C89EEC4}" dt="2023-01-21T10:12:16.657" v="290" actId="1076"/>
          <ac:spMkLst>
            <pc:docMk/>
            <pc:sldMk cId="1971903485" sldId="299"/>
            <ac:spMk id="2" creationId="{E103C4BA-36D2-B380-FA66-55A5BCA707F5}"/>
          </ac:spMkLst>
        </pc:spChg>
      </pc:sldChg>
      <pc:sldChg chg="addSp modSp">
        <pc:chgData name="Luan Rocha Do Amaral (Student at CentraleSupelec)" userId="S::luan.rocha-do-amaral@student-cs.fr::e86cd145-51fe-450f-b32b-a9cdcbbc1c26" providerId="AD" clId="Web-{7A2E4DDA-AA24-177B-A0CF-31BF9C89EEC4}" dt="2023-01-21T14:40:28.341" v="340" actId="20577"/>
        <pc:sldMkLst>
          <pc:docMk/>
          <pc:sldMk cId="137194433" sldId="304"/>
        </pc:sldMkLst>
        <pc:spChg chg="mod">
          <ac:chgData name="Luan Rocha Do Amaral (Student at CentraleSupelec)" userId="S::luan.rocha-do-amaral@student-cs.fr::e86cd145-51fe-450f-b32b-a9cdcbbc1c26" providerId="AD" clId="Web-{7A2E4DDA-AA24-177B-A0CF-31BF9C89EEC4}" dt="2023-01-21T14:40:28.341" v="340" actId="20577"/>
          <ac:spMkLst>
            <pc:docMk/>
            <pc:sldMk cId="137194433" sldId="304"/>
            <ac:spMk id="3" creationId="{47E24B55-FFDB-BA68-C2FE-3F7B80A8473B}"/>
          </ac:spMkLst>
        </pc:spChg>
        <pc:spChg chg="add mod">
          <ac:chgData name="Luan Rocha Do Amaral (Student at CentraleSupelec)" userId="S::luan.rocha-do-amaral@student-cs.fr::e86cd145-51fe-450f-b32b-a9cdcbbc1c26" providerId="AD" clId="Web-{7A2E4DDA-AA24-177B-A0CF-31BF9C89EEC4}" dt="2023-01-21T10:14:14.755" v="329" actId="1076"/>
          <ac:spMkLst>
            <pc:docMk/>
            <pc:sldMk cId="137194433" sldId="304"/>
            <ac:spMk id="4" creationId="{901A065F-2BD8-4956-C641-8C9FCE0D9DC1}"/>
          </ac:spMkLst>
        </pc:spChg>
      </pc:sldChg>
      <pc:sldChg chg="addSp modSp">
        <pc:chgData name="Luan Rocha Do Amaral (Student at CentraleSupelec)" userId="S::luan.rocha-do-amaral@student-cs.fr::e86cd145-51fe-450f-b32b-a9cdcbbc1c26" providerId="AD" clId="Web-{7A2E4DDA-AA24-177B-A0CF-31BF9C89EEC4}" dt="2023-01-21T10:12:59.830" v="303" actId="1076"/>
        <pc:sldMkLst>
          <pc:docMk/>
          <pc:sldMk cId="1862869388" sldId="306"/>
        </pc:sldMkLst>
        <pc:spChg chg="add mod">
          <ac:chgData name="Luan Rocha Do Amaral (Student at CentraleSupelec)" userId="S::luan.rocha-do-amaral@student-cs.fr::e86cd145-51fe-450f-b32b-a9cdcbbc1c26" providerId="AD" clId="Web-{7A2E4DDA-AA24-177B-A0CF-31BF9C89EEC4}" dt="2023-01-21T10:12:59.830" v="303" actId="1076"/>
          <ac:spMkLst>
            <pc:docMk/>
            <pc:sldMk cId="1862869388" sldId="306"/>
            <ac:spMk id="3" creationId="{A5ADAEFE-874D-4BAF-8FD4-C5C4461F6DEB}"/>
          </ac:spMkLst>
        </pc:spChg>
      </pc:sldChg>
      <pc:sldChg chg="addSp modSp">
        <pc:chgData name="Luan Rocha Do Amaral (Student at CentraleSupelec)" userId="S::luan.rocha-do-amaral@student-cs.fr::e86cd145-51fe-450f-b32b-a9cdcbbc1c26" providerId="AD" clId="Web-{7A2E4DDA-AA24-177B-A0CF-31BF9C89EEC4}" dt="2023-01-21T10:13:08.252" v="306" actId="1076"/>
        <pc:sldMkLst>
          <pc:docMk/>
          <pc:sldMk cId="3518364477" sldId="307"/>
        </pc:sldMkLst>
        <pc:spChg chg="add mod">
          <ac:chgData name="Luan Rocha Do Amaral (Student at CentraleSupelec)" userId="S::luan.rocha-do-amaral@student-cs.fr::e86cd145-51fe-450f-b32b-a9cdcbbc1c26" providerId="AD" clId="Web-{7A2E4DDA-AA24-177B-A0CF-31BF9C89EEC4}" dt="2023-01-21T10:13:08.252" v="306" actId="1076"/>
          <ac:spMkLst>
            <pc:docMk/>
            <pc:sldMk cId="3518364477" sldId="307"/>
            <ac:spMk id="5" creationId="{A0991900-7354-0F0F-A7DE-B7246C85215C}"/>
          </ac:spMkLst>
        </pc:spChg>
      </pc:sldChg>
      <pc:sldChg chg="addSp modSp">
        <pc:chgData name="Luan Rocha Do Amaral (Student at CentraleSupelec)" userId="S::luan.rocha-do-amaral@student-cs.fr::e86cd145-51fe-450f-b32b-a9cdcbbc1c26" providerId="AD" clId="Web-{7A2E4DDA-AA24-177B-A0CF-31BF9C89EEC4}" dt="2023-01-21T10:13:27.034" v="314" actId="1076"/>
        <pc:sldMkLst>
          <pc:docMk/>
          <pc:sldMk cId="2103787028" sldId="308"/>
        </pc:sldMkLst>
        <pc:spChg chg="add mod">
          <ac:chgData name="Luan Rocha Do Amaral (Student at CentraleSupelec)" userId="S::luan.rocha-do-amaral@student-cs.fr::e86cd145-51fe-450f-b32b-a9cdcbbc1c26" providerId="AD" clId="Web-{7A2E4DDA-AA24-177B-A0CF-31BF9C89EEC4}" dt="2023-01-21T10:13:27.034" v="314" actId="1076"/>
          <ac:spMkLst>
            <pc:docMk/>
            <pc:sldMk cId="2103787028" sldId="308"/>
            <ac:spMk id="3" creationId="{414A4E65-4DB3-7157-D704-5C4C1A0070E3}"/>
          </ac:spMkLst>
        </pc:spChg>
      </pc:sldChg>
      <pc:sldChg chg="addSp modSp">
        <pc:chgData name="Luan Rocha Do Amaral (Student at CentraleSupelec)" userId="S::luan.rocha-do-amaral@student-cs.fr::e86cd145-51fe-450f-b32b-a9cdcbbc1c26" providerId="AD" clId="Web-{7A2E4DDA-AA24-177B-A0CF-31BF9C89EEC4}" dt="2023-01-21T20:30:49.362" v="365" actId="20577"/>
        <pc:sldMkLst>
          <pc:docMk/>
          <pc:sldMk cId="647441422" sldId="309"/>
        </pc:sldMkLst>
        <pc:spChg chg="mod">
          <ac:chgData name="Luan Rocha Do Amaral (Student at CentraleSupelec)" userId="S::luan.rocha-do-amaral@student-cs.fr::e86cd145-51fe-450f-b32b-a9cdcbbc1c26" providerId="AD" clId="Web-{7A2E4DDA-AA24-177B-A0CF-31BF9C89EEC4}" dt="2023-01-21T20:30:49.362" v="365" actId="20577"/>
          <ac:spMkLst>
            <pc:docMk/>
            <pc:sldMk cId="647441422" sldId="309"/>
            <ac:spMk id="3" creationId="{47E24B55-FFDB-BA68-C2FE-3F7B80A8473B}"/>
          </ac:spMkLst>
        </pc:spChg>
        <pc:spChg chg="add mod">
          <ac:chgData name="Luan Rocha Do Amaral (Student at CentraleSupelec)" userId="S::luan.rocha-do-amaral@student-cs.fr::e86cd145-51fe-450f-b32b-a9cdcbbc1c26" providerId="AD" clId="Web-{7A2E4DDA-AA24-177B-A0CF-31BF9C89EEC4}" dt="2023-01-21T10:14:05.848" v="326" actId="1076"/>
          <ac:spMkLst>
            <pc:docMk/>
            <pc:sldMk cId="647441422" sldId="309"/>
            <ac:spMk id="4" creationId="{BECC620E-6901-DEDF-ECDD-FE616423A489}"/>
          </ac:spMkLst>
        </pc:spChg>
      </pc:sldChg>
      <pc:sldChg chg="addSp modSp">
        <pc:chgData name="Luan Rocha Do Amaral (Student at CentraleSupelec)" userId="S::luan.rocha-do-amaral@student-cs.fr::e86cd145-51fe-450f-b32b-a9cdcbbc1c26" providerId="AD" clId="Web-{7A2E4DDA-AA24-177B-A0CF-31BF9C89EEC4}" dt="2023-01-21T10:09:47.292" v="247" actId="20577"/>
        <pc:sldMkLst>
          <pc:docMk/>
          <pc:sldMk cId="1596852851" sldId="311"/>
        </pc:sldMkLst>
        <pc:spChg chg="add mod">
          <ac:chgData name="Luan Rocha Do Amaral (Student at CentraleSupelec)" userId="S::luan.rocha-do-amaral@student-cs.fr::e86cd145-51fe-450f-b32b-a9cdcbbc1c26" providerId="AD" clId="Web-{7A2E4DDA-AA24-177B-A0CF-31BF9C89EEC4}" dt="2023-01-21T10:09:47.292" v="247" actId="20577"/>
          <ac:spMkLst>
            <pc:docMk/>
            <pc:sldMk cId="1596852851" sldId="311"/>
            <ac:spMk id="4" creationId="{1C877B95-1595-FEFF-3F30-A6B3FA9CC41A}"/>
          </ac:spMkLst>
        </pc:spChg>
      </pc:sldChg>
      <pc:sldChg chg="addSp modSp">
        <pc:chgData name="Luan Rocha Do Amaral (Student at CentraleSupelec)" userId="S::luan.rocha-do-amaral@student-cs.fr::e86cd145-51fe-450f-b32b-a9cdcbbc1c26" providerId="AD" clId="Web-{7A2E4DDA-AA24-177B-A0CF-31BF9C89EEC4}" dt="2023-01-21T10:08:08.726" v="218"/>
        <pc:sldMkLst>
          <pc:docMk/>
          <pc:sldMk cId="2723109875" sldId="312"/>
        </pc:sldMkLst>
        <pc:spChg chg="add mod">
          <ac:chgData name="Luan Rocha Do Amaral (Student at CentraleSupelec)" userId="S::luan.rocha-do-amaral@student-cs.fr::e86cd145-51fe-450f-b32b-a9cdcbbc1c26" providerId="AD" clId="Web-{7A2E4DDA-AA24-177B-A0CF-31BF9C89EEC4}" dt="2023-01-21T10:08:08.726" v="218"/>
          <ac:spMkLst>
            <pc:docMk/>
            <pc:sldMk cId="2723109875" sldId="312"/>
            <ac:spMk id="2" creationId="{2462B996-7C4A-09C7-C70E-7A8618F48996}"/>
          </ac:spMkLst>
        </pc:spChg>
      </pc:sldChg>
      <pc:sldChg chg="addSp modSp">
        <pc:chgData name="Luan Rocha Do Amaral (Student at CentraleSupelec)" userId="S::luan.rocha-do-amaral@student-cs.fr::e86cd145-51fe-450f-b32b-a9cdcbbc1c26" providerId="AD" clId="Web-{7A2E4DDA-AA24-177B-A0CF-31BF9C89EEC4}" dt="2023-01-21T10:08:22.055" v="222" actId="20577"/>
        <pc:sldMkLst>
          <pc:docMk/>
          <pc:sldMk cId="2980303439" sldId="313"/>
        </pc:sldMkLst>
        <pc:spChg chg="add mod">
          <ac:chgData name="Luan Rocha Do Amaral (Student at CentraleSupelec)" userId="S::luan.rocha-do-amaral@student-cs.fr::e86cd145-51fe-450f-b32b-a9cdcbbc1c26" providerId="AD" clId="Web-{7A2E4DDA-AA24-177B-A0CF-31BF9C89EEC4}" dt="2023-01-21T10:08:22.055" v="222" actId="20577"/>
          <ac:spMkLst>
            <pc:docMk/>
            <pc:sldMk cId="2980303439" sldId="313"/>
            <ac:spMk id="2" creationId="{DBDB1BC9-7687-EF3F-D7B5-A59E3E06CF73}"/>
          </ac:spMkLst>
        </pc:spChg>
      </pc:sldChg>
      <pc:sldChg chg="addSp modSp">
        <pc:chgData name="Luan Rocha Do Amaral (Student at CentraleSupelec)" userId="S::luan.rocha-do-amaral@student-cs.fr::e86cd145-51fe-450f-b32b-a9cdcbbc1c26" providerId="AD" clId="Web-{7A2E4DDA-AA24-177B-A0CF-31BF9C89EEC4}" dt="2023-01-21T10:13:46.097" v="320" actId="1076"/>
        <pc:sldMkLst>
          <pc:docMk/>
          <pc:sldMk cId="3155061631" sldId="314"/>
        </pc:sldMkLst>
        <pc:spChg chg="add mod">
          <ac:chgData name="Luan Rocha Do Amaral (Student at CentraleSupelec)" userId="S::luan.rocha-do-amaral@student-cs.fr::e86cd145-51fe-450f-b32b-a9cdcbbc1c26" providerId="AD" clId="Web-{7A2E4DDA-AA24-177B-A0CF-31BF9C89EEC4}" dt="2023-01-21T10:13:46.097" v="320" actId="1076"/>
          <ac:spMkLst>
            <pc:docMk/>
            <pc:sldMk cId="3155061631" sldId="314"/>
            <ac:spMk id="3" creationId="{414D8C12-65AA-8447-E9E9-F2B480897808}"/>
          </ac:spMkLst>
        </pc:spChg>
      </pc:sldChg>
      <pc:sldChg chg="addSp modSp">
        <pc:chgData name="Luan Rocha Do Amaral (Student at CentraleSupelec)" userId="S::luan.rocha-do-amaral@student-cs.fr::e86cd145-51fe-450f-b32b-a9cdcbbc1c26" providerId="AD" clId="Web-{7A2E4DDA-AA24-177B-A0CF-31BF9C89EEC4}" dt="2023-01-21T10:13:36.753" v="317" actId="1076"/>
        <pc:sldMkLst>
          <pc:docMk/>
          <pc:sldMk cId="3033779047" sldId="315"/>
        </pc:sldMkLst>
        <pc:spChg chg="add mod">
          <ac:chgData name="Luan Rocha Do Amaral (Student at CentraleSupelec)" userId="S::luan.rocha-do-amaral@student-cs.fr::e86cd145-51fe-450f-b32b-a9cdcbbc1c26" providerId="AD" clId="Web-{7A2E4DDA-AA24-177B-A0CF-31BF9C89EEC4}" dt="2023-01-21T10:13:36.753" v="317" actId="1076"/>
          <ac:spMkLst>
            <pc:docMk/>
            <pc:sldMk cId="3033779047" sldId="315"/>
            <ac:spMk id="3" creationId="{09069575-F86D-6823-D5CE-6C1255A5EB86}"/>
          </ac:spMkLst>
        </pc:spChg>
      </pc:sldChg>
      <pc:sldMasterChg chg="mod modSldLayout">
        <pc:chgData name="Luan Rocha Do Amaral (Student at CentraleSupelec)" userId="S::luan.rocha-do-amaral@student-cs.fr::e86cd145-51fe-450f-b32b-a9cdcbbc1c26" providerId="AD" clId="Web-{7A2E4DDA-AA24-177B-A0CF-31BF9C89EEC4}" dt="2023-01-21T10:06:27.129" v="191"/>
        <pc:sldMasterMkLst>
          <pc:docMk/>
          <pc:sldMasterMk cId="767977306" sldId="2147483701"/>
        </pc:sldMasterMkLst>
        <pc:sldLayoutChg chg="mod">
          <pc:chgData name="Luan Rocha Do Amaral (Student at CentraleSupelec)" userId="S::luan.rocha-do-amaral@student-cs.fr::e86cd145-51fe-450f-b32b-a9cdcbbc1c26" providerId="AD" clId="Web-{7A2E4DDA-AA24-177B-A0CF-31BF9C89EEC4}" dt="2023-01-21T10:06:27.129" v="191"/>
          <pc:sldLayoutMkLst>
            <pc:docMk/>
            <pc:sldMasterMk cId="767977306" sldId="2147483701"/>
            <pc:sldLayoutMk cId="2608113684" sldId="2147483702"/>
          </pc:sldLayoutMkLst>
        </pc:sldLayoutChg>
        <pc:sldLayoutChg chg="mod">
          <pc:chgData name="Luan Rocha Do Amaral (Student at CentraleSupelec)" userId="S::luan.rocha-do-amaral@student-cs.fr::e86cd145-51fe-450f-b32b-a9cdcbbc1c26" providerId="AD" clId="Web-{7A2E4DDA-AA24-177B-A0CF-31BF9C89EEC4}" dt="2023-01-21T10:06:27.129" v="191"/>
          <pc:sldLayoutMkLst>
            <pc:docMk/>
            <pc:sldMasterMk cId="767977306" sldId="2147483701"/>
            <pc:sldLayoutMk cId="2604376880" sldId="2147483703"/>
          </pc:sldLayoutMkLst>
        </pc:sldLayoutChg>
        <pc:sldLayoutChg chg="mod">
          <pc:chgData name="Luan Rocha Do Amaral (Student at CentraleSupelec)" userId="S::luan.rocha-do-amaral@student-cs.fr::e86cd145-51fe-450f-b32b-a9cdcbbc1c26" providerId="AD" clId="Web-{7A2E4DDA-AA24-177B-A0CF-31BF9C89EEC4}" dt="2023-01-21T10:06:27.129" v="191"/>
          <pc:sldLayoutMkLst>
            <pc:docMk/>
            <pc:sldMasterMk cId="767977306" sldId="2147483701"/>
            <pc:sldLayoutMk cId="3168760732" sldId="2147483704"/>
          </pc:sldLayoutMkLst>
        </pc:sldLayoutChg>
        <pc:sldLayoutChg chg="mod">
          <pc:chgData name="Luan Rocha Do Amaral (Student at CentraleSupelec)" userId="S::luan.rocha-do-amaral@student-cs.fr::e86cd145-51fe-450f-b32b-a9cdcbbc1c26" providerId="AD" clId="Web-{7A2E4DDA-AA24-177B-A0CF-31BF9C89EEC4}" dt="2023-01-21T10:06:27.129" v="191"/>
          <pc:sldLayoutMkLst>
            <pc:docMk/>
            <pc:sldMasterMk cId="767977306" sldId="2147483701"/>
            <pc:sldLayoutMk cId="808945470" sldId="2147483705"/>
          </pc:sldLayoutMkLst>
        </pc:sldLayoutChg>
        <pc:sldLayoutChg chg="mod">
          <pc:chgData name="Luan Rocha Do Amaral (Student at CentraleSupelec)" userId="S::luan.rocha-do-amaral@student-cs.fr::e86cd145-51fe-450f-b32b-a9cdcbbc1c26" providerId="AD" clId="Web-{7A2E4DDA-AA24-177B-A0CF-31BF9C89EEC4}" dt="2023-01-21T10:06:27.129" v="191"/>
          <pc:sldLayoutMkLst>
            <pc:docMk/>
            <pc:sldMasterMk cId="767977306" sldId="2147483701"/>
            <pc:sldLayoutMk cId="747297355" sldId="2147483706"/>
          </pc:sldLayoutMkLst>
        </pc:sldLayoutChg>
        <pc:sldLayoutChg chg="mod">
          <pc:chgData name="Luan Rocha Do Amaral (Student at CentraleSupelec)" userId="S::luan.rocha-do-amaral@student-cs.fr::e86cd145-51fe-450f-b32b-a9cdcbbc1c26" providerId="AD" clId="Web-{7A2E4DDA-AA24-177B-A0CF-31BF9C89EEC4}" dt="2023-01-21T10:06:27.129" v="191"/>
          <pc:sldLayoutMkLst>
            <pc:docMk/>
            <pc:sldMasterMk cId="767977306" sldId="2147483701"/>
            <pc:sldLayoutMk cId="4024993828" sldId="2147483707"/>
          </pc:sldLayoutMkLst>
        </pc:sldLayoutChg>
        <pc:sldLayoutChg chg="mod">
          <pc:chgData name="Luan Rocha Do Amaral (Student at CentraleSupelec)" userId="S::luan.rocha-do-amaral@student-cs.fr::e86cd145-51fe-450f-b32b-a9cdcbbc1c26" providerId="AD" clId="Web-{7A2E4DDA-AA24-177B-A0CF-31BF9C89EEC4}" dt="2023-01-21T10:06:27.129" v="191"/>
          <pc:sldLayoutMkLst>
            <pc:docMk/>
            <pc:sldMasterMk cId="767977306" sldId="2147483701"/>
            <pc:sldLayoutMk cId="2529198174" sldId="2147483708"/>
          </pc:sldLayoutMkLst>
        </pc:sldLayoutChg>
        <pc:sldLayoutChg chg="mod">
          <pc:chgData name="Luan Rocha Do Amaral (Student at CentraleSupelec)" userId="S::luan.rocha-do-amaral@student-cs.fr::e86cd145-51fe-450f-b32b-a9cdcbbc1c26" providerId="AD" clId="Web-{7A2E4DDA-AA24-177B-A0CF-31BF9C89EEC4}" dt="2023-01-21T10:06:27.129" v="191"/>
          <pc:sldLayoutMkLst>
            <pc:docMk/>
            <pc:sldMasterMk cId="767977306" sldId="2147483701"/>
            <pc:sldLayoutMk cId="210010514" sldId="2147483709"/>
          </pc:sldLayoutMkLst>
        </pc:sldLayoutChg>
        <pc:sldLayoutChg chg="mod">
          <pc:chgData name="Luan Rocha Do Amaral (Student at CentraleSupelec)" userId="S::luan.rocha-do-amaral@student-cs.fr::e86cd145-51fe-450f-b32b-a9cdcbbc1c26" providerId="AD" clId="Web-{7A2E4DDA-AA24-177B-A0CF-31BF9C89EEC4}" dt="2023-01-21T10:06:27.129" v="191"/>
          <pc:sldLayoutMkLst>
            <pc:docMk/>
            <pc:sldMasterMk cId="767977306" sldId="2147483701"/>
            <pc:sldLayoutMk cId="1675098758" sldId="2147483710"/>
          </pc:sldLayoutMkLst>
        </pc:sldLayoutChg>
        <pc:sldLayoutChg chg="mod">
          <pc:chgData name="Luan Rocha Do Amaral (Student at CentraleSupelec)" userId="S::luan.rocha-do-amaral@student-cs.fr::e86cd145-51fe-450f-b32b-a9cdcbbc1c26" providerId="AD" clId="Web-{7A2E4DDA-AA24-177B-A0CF-31BF9C89EEC4}" dt="2023-01-21T10:06:27.129" v="191"/>
          <pc:sldLayoutMkLst>
            <pc:docMk/>
            <pc:sldMasterMk cId="767977306" sldId="2147483701"/>
            <pc:sldLayoutMk cId="2237312357" sldId="2147483711"/>
          </pc:sldLayoutMkLst>
        </pc:sldLayoutChg>
        <pc:sldLayoutChg chg="mod">
          <pc:chgData name="Luan Rocha Do Amaral (Student at CentraleSupelec)" userId="S::luan.rocha-do-amaral@student-cs.fr::e86cd145-51fe-450f-b32b-a9cdcbbc1c26" providerId="AD" clId="Web-{7A2E4DDA-AA24-177B-A0CF-31BF9C89EEC4}" dt="2023-01-21T10:06:27.129" v="191"/>
          <pc:sldLayoutMkLst>
            <pc:docMk/>
            <pc:sldMasterMk cId="767977306" sldId="2147483701"/>
            <pc:sldLayoutMk cId="2649640683" sldId="2147483712"/>
          </pc:sldLayoutMkLst>
        </pc:sldLayoutChg>
      </pc:sldMasterChg>
    </pc:docChg>
  </pc:docChgLst>
  <pc:docChgLst>
    <pc:chgData name="Marina Daumas Carneiro (Student at CentraleSupelec)" userId="S::marina.daumas-carneiro@student-cs.fr::bd061ea4-7175-4e67-8958-ac722af1a876" providerId="AD" clId="Web-{BCBCAC2D-1E83-3808-336E-425CC556A281}"/>
    <pc:docChg chg="addSld modSld">
      <pc:chgData name="Marina Daumas Carneiro (Student at CentraleSupelec)" userId="S::marina.daumas-carneiro@student-cs.fr::bd061ea4-7175-4e67-8958-ac722af1a876" providerId="AD" clId="Web-{BCBCAC2D-1E83-3808-336E-425CC556A281}" dt="2022-12-15T11:47:34.995" v="90"/>
      <pc:docMkLst>
        <pc:docMk/>
      </pc:docMkLst>
      <pc:sldChg chg="addSp delSp modSp">
        <pc:chgData name="Marina Daumas Carneiro (Student at CentraleSupelec)" userId="S::marina.daumas-carneiro@student-cs.fr::bd061ea4-7175-4e67-8958-ac722af1a876" providerId="AD" clId="Web-{BCBCAC2D-1E83-3808-336E-425CC556A281}" dt="2022-12-15T07:40:58.055" v="30" actId="20577"/>
        <pc:sldMkLst>
          <pc:docMk/>
          <pc:sldMk cId="674095860" sldId="260"/>
        </pc:sldMkLst>
        <pc:spChg chg="add mod">
          <ac:chgData name="Marina Daumas Carneiro (Student at CentraleSupelec)" userId="S::marina.daumas-carneiro@student-cs.fr::bd061ea4-7175-4e67-8958-ac722af1a876" providerId="AD" clId="Web-{BCBCAC2D-1E83-3808-336E-425CC556A281}" dt="2022-12-15T07:40:58.055" v="30" actId="20577"/>
          <ac:spMkLst>
            <pc:docMk/>
            <pc:sldMk cId="674095860" sldId="260"/>
            <ac:spMk id="6" creationId="{43C057E9-6107-D0B2-199D-7A371F9935A8}"/>
          </ac:spMkLst>
        </pc:spChg>
        <pc:picChg chg="add mod">
          <ac:chgData name="Marina Daumas Carneiro (Student at CentraleSupelec)" userId="S::marina.daumas-carneiro@student-cs.fr::bd061ea4-7175-4e67-8958-ac722af1a876" providerId="AD" clId="Web-{BCBCAC2D-1E83-3808-336E-425CC556A281}" dt="2022-12-15T07:40:01.023" v="6" actId="1076"/>
          <ac:picMkLst>
            <pc:docMk/>
            <pc:sldMk cId="674095860" sldId="260"/>
            <ac:picMk id="3" creationId="{AEACB7CC-15BA-A231-A6CA-350371F9D175}"/>
          </ac:picMkLst>
        </pc:picChg>
        <pc:picChg chg="del">
          <ac:chgData name="Marina Daumas Carneiro (Student at CentraleSupelec)" userId="S::marina.daumas-carneiro@student-cs.fr::bd061ea4-7175-4e67-8958-ac722af1a876" providerId="AD" clId="Web-{BCBCAC2D-1E83-3808-336E-425CC556A281}" dt="2022-12-15T07:39:35.194" v="3"/>
          <ac:picMkLst>
            <pc:docMk/>
            <pc:sldMk cId="674095860" sldId="260"/>
            <ac:picMk id="4" creationId="{3A509399-D14D-8851-0283-8BBD39EE6729}"/>
          </ac:picMkLst>
        </pc:picChg>
      </pc:sldChg>
      <pc:sldChg chg="delSp">
        <pc:chgData name="Marina Daumas Carneiro (Student at CentraleSupelec)" userId="S::marina.daumas-carneiro@student-cs.fr::bd061ea4-7175-4e67-8958-ac722af1a876" providerId="AD" clId="Web-{BCBCAC2D-1E83-3808-336E-425CC556A281}" dt="2022-12-15T11:47:34.995" v="90"/>
        <pc:sldMkLst>
          <pc:docMk/>
          <pc:sldMk cId="567278366" sldId="261"/>
        </pc:sldMkLst>
        <pc:picChg chg="del">
          <ac:chgData name="Marina Daumas Carneiro (Student at CentraleSupelec)" userId="S::marina.daumas-carneiro@student-cs.fr::bd061ea4-7175-4e67-8958-ac722af1a876" providerId="AD" clId="Web-{BCBCAC2D-1E83-3808-336E-425CC556A281}" dt="2022-12-15T11:47:34.995" v="90"/>
          <ac:picMkLst>
            <pc:docMk/>
            <pc:sldMk cId="567278366" sldId="261"/>
            <ac:picMk id="4" creationId="{AD237CE2-B141-0578-901A-3BC6977CF418}"/>
          </ac:picMkLst>
        </pc:picChg>
      </pc:sldChg>
      <pc:sldChg chg="modSp new">
        <pc:chgData name="Marina Daumas Carneiro (Student at CentraleSupelec)" userId="S::marina.daumas-carneiro@student-cs.fr::bd061ea4-7175-4e67-8958-ac722af1a876" providerId="AD" clId="Web-{BCBCAC2D-1E83-3808-336E-425CC556A281}" dt="2022-12-15T08:08:14.593" v="35" actId="20577"/>
        <pc:sldMkLst>
          <pc:docMk/>
          <pc:sldMk cId="4104054472" sldId="266"/>
        </pc:sldMkLst>
        <pc:spChg chg="mod">
          <ac:chgData name="Marina Daumas Carneiro (Student at CentraleSupelec)" userId="S::marina.daumas-carneiro@student-cs.fr::bd061ea4-7175-4e67-8958-ac722af1a876" providerId="AD" clId="Web-{BCBCAC2D-1E83-3808-336E-425CC556A281}" dt="2022-12-15T08:08:14.593" v="35" actId="20577"/>
          <ac:spMkLst>
            <pc:docMk/>
            <pc:sldMk cId="4104054472" sldId="266"/>
            <ac:spMk id="2" creationId="{8DDDAB33-BA87-F5FF-0B68-4E256A45F45C}"/>
          </ac:spMkLst>
        </pc:spChg>
      </pc:sldChg>
      <pc:sldChg chg="addSp delSp modSp new">
        <pc:chgData name="Marina Daumas Carneiro (Student at CentraleSupelec)" userId="S::marina.daumas-carneiro@student-cs.fr::bd061ea4-7175-4e67-8958-ac722af1a876" providerId="AD" clId="Web-{BCBCAC2D-1E83-3808-336E-425CC556A281}" dt="2022-12-15T08:12:48.836" v="89" actId="20577"/>
        <pc:sldMkLst>
          <pc:docMk/>
          <pc:sldMk cId="832704264" sldId="267"/>
        </pc:sldMkLst>
        <pc:spChg chg="mod">
          <ac:chgData name="Marina Daumas Carneiro (Student at CentraleSupelec)" userId="S::marina.daumas-carneiro@student-cs.fr::bd061ea4-7175-4e67-8958-ac722af1a876" providerId="AD" clId="Web-{BCBCAC2D-1E83-3808-336E-425CC556A281}" dt="2022-12-15T08:12:48.836" v="89" actId="20577"/>
          <ac:spMkLst>
            <pc:docMk/>
            <pc:sldMk cId="832704264" sldId="267"/>
            <ac:spMk id="2" creationId="{B92508B0-AB92-AE58-7266-CADCC97923DB}"/>
          </ac:spMkLst>
        </pc:spChg>
        <pc:spChg chg="del">
          <ac:chgData name="Marina Daumas Carneiro (Student at CentraleSupelec)" userId="S::marina.daumas-carneiro@student-cs.fr::bd061ea4-7175-4e67-8958-ac722af1a876" providerId="AD" clId="Web-{BCBCAC2D-1E83-3808-336E-425CC556A281}" dt="2022-12-15T08:08:18.390" v="36"/>
          <ac:spMkLst>
            <pc:docMk/>
            <pc:sldMk cId="832704264" sldId="267"/>
            <ac:spMk id="3" creationId="{D2F9354D-0A88-9A40-C5CF-CFB68CE2A6FC}"/>
          </ac:spMkLst>
        </pc:spChg>
        <pc:spChg chg="add mod">
          <ac:chgData name="Marina Daumas Carneiro (Student at CentraleSupelec)" userId="S::marina.daumas-carneiro@student-cs.fr::bd061ea4-7175-4e67-8958-ac722af1a876" providerId="AD" clId="Web-{BCBCAC2D-1E83-3808-336E-425CC556A281}" dt="2022-12-15T08:10:02.534" v="76" actId="20577"/>
          <ac:spMkLst>
            <pc:docMk/>
            <pc:sldMk cId="832704264" sldId="267"/>
            <ac:spMk id="6" creationId="{5F51BA7F-7FB0-9480-3A3A-45FBB3E4DB33}"/>
          </ac:spMkLst>
        </pc:spChg>
        <pc:spChg chg="add mod">
          <ac:chgData name="Marina Daumas Carneiro (Student at CentraleSupelec)" userId="S::marina.daumas-carneiro@student-cs.fr::bd061ea4-7175-4e67-8958-ac722af1a876" providerId="AD" clId="Web-{BCBCAC2D-1E83-3808-336E-425CC556A281}" dt="2022-12-15T08:10:11.706" v="79" actId="1076"/>
          <ac:spMkLst>
            <pc:docMk/>
            <pc:sldMk cId="832704264" sldId="267"/>
            <ac:spMk id="9" creationId="{8C04D00D-C8B1-5828-39B0-10364089B396}"/>
          </ac:spMkLst>
        </pc:spChg>
        <pc:picChg chg="add mod ord">
          <ac:chgData name="Marina Daumas Carneiro (Student at CentraleSupelec)" userId="S::marina.daumas-carneiro@student-cs.fr::bd061ea4-7175-4e67-8958-ac722af1a876" providerId="AD" clId="Web-{BCBCAC2D-1E83-3808-336E-425CC556A281}" dt="2022-12-15T08:09:37.674" v="66" actId="1076"/>
          <ac:picMkLst>
            <pc:docMk/>
            <pc:sldMk cId="832704264" sldId="267"/>
            <ac:picMk id="4" creationId="{49F0D041-4BD6-C310-E0C7-4DFFC93D38C8}"/>
          </ac:picMkLst>
        </pc:picChg>
        <pc:picChg chg="add mod">
          <ac:chgData name="Marina Daumas Carneiro (Student at CentraleSupelec)" userId="S::marina.daumas-carneiro@student-cs.fr::bd061ea4-7175-4e67-8958-ac722af1a876" providerId="AD" clId="Web-{BCBCAC2D-1E83-3808-336E-425CC556A281}" dt="2022-12-15T08:10:14.175" v="80" actId="1076"/>
          <ac:picMkLst>
            <pc:docMk/>
            <pc:sldMk cId="832704264" sldId="267"/>
            <ac:picMk id="5" creationId="{E4705926-ED82-B615-8A35-1E321D9D0B8E}"/>
          </ac:picMkLst>
        </pc:picChg>
        <pc:picChg chg="add del mod">
          <ac:chgData name="Marina Daumas Carneiro (Student at CentraleSupelec)" userId="S::marina.daumas-carneiro@student-cs.fr::bd061ea4-7175-4e67-8958-ac722af1a876" providerId="AD" clId="Web-{BCBCAC2D-1E83-3808-336E-425CC556A281}" dt="2022-12-15T08:09:52.831" v="72"/>
          <ac:picMkLst>
            <pc:docMk/>
            <pc:sldMk cId="832704264" sldId="267"/>
            <ac:picMk id="7" creationId="{66751A5B-6973-73A9-ADE9-B04A38E30FFB}"/>
          </ac:picMkLst>
        </pc:picChg>
        <pc:picChg chg="add del">
          <ac:chgData name="Marina Daumas Carneiro (Student at CentraleSupelec)" userId="S::marina.daumas-carneiro@student-cs.fr::bd061ea4-7175-4e67-8958-ac722af1a876" providerId="AD" clId="Web-{BCBCAC2D-1E83-3808-336E-425CC556A281}" dt="2022-12-15T08:09:52.174" v="71"/>
          <ac:picMkLst>
            <pc:docMk/>
            <pc:sldMk cId="832704264" sldId="267"/>
            <ac:picMk id="8" creationId="{EF522E48-A09A-15B8-A31E-6EEB7DAA7E5D}"/>
          </ac:picMkLst>
        </pc:picChg>
      </pc:sldChg>
    </pc:docChg>
  </pc:docChgLst>
  <pc:docChgLst>
    <pc:chgData name="Marina Daumas Carneiro (Student at CentraleSupelec)" userId="S::marina.daumas-carneiro@student-cs.fr::bd061ea4-7175-4e67-8958-ac722af1a876" providerId="AD" clId="Web-{6FE3BA29-6D74-A190-1F40-8903E98C6430}"/>
    <pc:docChg chg="modSld">
      <pc:chgData name="Marina Daumas Carneiro (Student at CentraleSupelec)" userId="S::marina.daumas-carneiro@student-cs.fr::bd061ea4-7175-4e67-8958-ac722af1a876" providerId="AD" clId="Web-{6FE3BA29-6D74-A190-1F40-8903E98C6430}" dt="2023-01-17T02:04:05.458" v="2"/>
      <pc:docMkLst>
        <pc:docMk/>
      </pc:docMkLst>
      <pc:sldChg chg="delSp modSp">
        <pc:chgData name="Marina Daumas Carneiro (Student at CentraleSupelec)" userId="S::marina.daumas-carneiro@student-cs.fr::bd061ea4-7175-4e67-8958-ac722af1a876" providerId="AD" clId="Web-{6FE3BA29-6D74-A190-1F40-8903E98C6430}" dt="2023-01-17T02:04:05.458" v="2"/>
        <pc:sldMkLst>
          <pc:docMk/>
          <pc:sldMk cId="674095860" sldId="260"/>
        </pc:sldMkLst>
        <pc:spChg chg="del mod">
          <ac:chgData name="Marina Daumas Carneiro (Student at CentraleSupelec)" userId="S::marina.daumas-carneiro@student-cs.fr::bd061ea4-7175-4e67-8958-ac722af1a876" providerId="AD" clId="Web-{6FE3BA29-6D74-A190-1F40-8903E98C6430}" dt="2023-01-17T02:04:05.458" v="2"/>
          <ac:spMkLst>
            <pc:docMk/>
            <pc:sldMk cId="674095860" sldId="260"/>
            <ac:spMk id="9" creationId="{39C59264-CBEB-078F-2DC7-8DC6BBDABAD4}"/>
          </ac:spMkLst>
        </pc:spChg>
      </pc:sldChg>
      <pc:sldChg chg="modSp">
        <pc:chgData name="Marina Daumas Carneiro (Student at CentraleSupelec)" userId="S::marina.daumas-carneiro@student-cs.fr::bd061ea4-7175-4e67-8958-ac722af1a876" providerId="AD" clId="Web-{6FE3BA29-6D74-A190-1F40-8903E98C6430}" dt="2023-01-17T02:03:28.956" v="0" actId="1076"/>
        <pc:sldMkLst>
          <pc:docMk/>
          <pc:sldMk cId="745272081" sldId="287"/>
        </pc:sldMkLst>
        <pc:spChg chg="mod">
          <ac:chgData name="Marina Daumas Carneiro (Student at CentraleSupelec)" userId="S::marina.daumas-carneiro@student-cs.fr::bd061ea4-7175-4e67-8958-ac722af1a876" providerId="AD" clId="Web-{6FE3BA29-6D74-A190-1F40-8903E98C6430}" dt="2023-01-17T02:03:28.956" v="0" actId="1076"/>
          <ac:spMkLst>
            <pc:docMk/>
            <pc:sldMk cId="745272081" sldId="287"/>
            <ac:spMk id="5" creationId="{2173F194-E015-635D-E610-E7EB970CF953}"/>
          </ac:spMkLst>
        </pc:spChg>
      </pc:sldChg>
    </pc:docChg>
  </pc:docChgLst>
  <pc:docChgLst>
    <pc:chgData name="Luan Rocha Do Amaral (Student at CentraleSupelec)" userId="S::luan.rocha-do-amaral@student-cs.fr::e86cd145-51fe-450f-b32b-a9cdcbbc1c26" providerId="AD" clId="Web-{6E70115D-B86B-65B1-E15A-4DB36A4F9469}"/>
    <pc:docChg chg="addSld modSld">
      <pc:chgData name="Luan Rocha Do Amaral (Student at CentraleSupelec)" userId="S::luan.rocha-do-amaral@student-cs.fr::e86cd145-51fe-450f-b32b-a9cdcbbc1c26" providerId="AD" clId="Web-{6E70115D-B86B-65B1-E15A-4DB36A4F9469}" dt="2023-01-19T07:59:06.154" v="4"/>
      <pc:docMkLst>
        <pc:docMk/>
      </pc:docMkLst>
      <pc:sldChg chg="delSp modSp">
        <pc:chgData name="Luan Rocha Do Amaral (Student at CentraleSupelec)" userId="S::luan.rocha-do-amaral@student-cs.fr::e86cd145-51fe-450f-b32b-a9cdcbbc1c26" providerId="AD" clId="Web-{6E70115D-B86B-65B1-E15A-4DB36A4F9469}" dt="2023-01-19T07:57:16.135" v="2" actId="1076"/>
        <pc:sldMkLst>
          <pc:docMk/>
          <pc:sldMk cId="832704264" sldId="267"/>
        </pc:sldMkLst>
        <pc:spChg chg="del">
          <ac:chgData name="Luan Rocha Do Amaral (Student at CentraleSupelec)" userId="S::luan.rocha-do-amaral@student-cs.fr::e86cd145-51fe-450f-b32b-a9cdcbbc1c26" providerId="AD" clId="Web-{6E70115D-B86B-65B1-E15A-4DB36A4F9469}" dt="2023-01-19T07:57:09.588" v="0"/>
          <ac:spMkLst>
            <pc:docMk/>
            <pc:sldMk cId="832704264" sldId="267"/>
            <ac:spMk id="3" creationId="{D5A6B009-F40D-D77D-C6E1-FDCECC338163}"/>
          </ac:spMkLst>
        </pc:spChg>
        <pc:picChg chg="mod">
          <ac:chgData name="Luan Rocha Do Amaral (Student at CentraleSupelec)" userId="S::luan.rocha-do-amaral@student-cs.fr::e86cd145-51fe-450f-b32b-a9cdcbbc1c26" providerId="AD" clId="Web-{6E70115D-B86B-65B1-E15A-4DB36A4F9469}" dt="2023-01-19T07:57:16.135" v="2" actId="1076"/>
          <ac:picMkLst>
            <pc:docMk/>
            <pc:sldMk cId="832704264" sldId="267"/>
            <ac:picMk id="8" creationId="{16FD35D1-EB4B-1019-29FF-19053E7B0CE5}"/>
          </ac:picMkLst>
        </pc:picChg>
      </pc:sldChg>
      <pc:sldChg chg="addSp delSp modSp add replId">
        <pc:chgData name="Luan Rocha Do Amaral (Student at CentraleSupelec)" userId="S::luan.rocha-do-amaral@student-cs.fr::e86cd145-51fe-450f-b32b-a9cdcbbc1c26" providerId="AD" clId="Web-{6E70115D-B86B-65B1-E15A-4DB36A4F9469}" dt="2023-01-19T07:59:06.154" v="4"/>
        <pc:sldMkLst>
          <pc:docMk/>
          <pc:sldMk cId="299292192" sldId="305"/>
        </pc:sldMkLst>
        <pc:spChg chg="add mod">
          <ac:chgData name="Luan Rocha Do Amaral (Student at CentraleSupelec)" userId="S::luan.rocha-do-amaral@student-cs.fr::e86cd145-51fe-450f-b32b-a9cdcbbc1c26" providerId="AD" clId="Web-{6E70115D-B86B-65B1-E15A-4DB36A4F9469}" dt="2023-01-19T07:59:06.154" v="4"/>
          <ac:spMkLst>
            <pc:docMk/>
            <pc:sldMk cId="299292192" sldId="305"/>
            <ac:spMk id="4" creationId="{EC91B6EC-4A09-4E45-4A67-BABA70241438}"/>
          </ac:spMkLst>
        </pc:spChg>
        <pc:picChg chg="del">
          <ac:chgData name="Luan Rocha Do Amaral (Student at CentraleSupelec)" userId="S::luan.rocha-do-amaral@student-cs.fr::e86cd145-51fe-450f-b32b-a9cdcbbc1c26" providerId="AD" clId="Web-{6E70115D-B86B-65B1-E15A-4DB36A4F9469}" dt="2023-01-19T07:59:06.154" v="4"/>
          <ac:picMkLst>
            <pc:docMk/>
            <pc:sldMk cId="299292192" sldId="305"/>
            <ac:picMk id="8" creationId="{16FD35D1-EB4B-1019-29FF-19053E7B0CE5}"/>
          </ac:picMkLst>
        </pc:picChg>
      </pc:sldChg>
    </pc:docChg>
  </pc:docChgLst>
  <pc:docChgLst>
    <pc:chgData name="Marina Daumas Carneiro (Student at CentraleSupelec)" userId="S::marina.daumas-carneiro@student-cs.fr::bd061ea4-7175-4e67-8958-ac722af1a876" providerId="AD" clId="Web-{A3937CC6-CB56-4DBF-A5DB-9F3CBE2E09C3}"/>
    <pc:docChg chg="addSld modSld sldOrd addMainMaster delMainMaster">
      <pc:chgData name="Marina Daumas Carneiro (Student at CentraleSupelec)" userId="S::marina.daumas-carneiro@student-cs.fr::bd061ea4-7175-4e67-8958-ac722af1a876" providerId="AD" clId="Web-{A3937CC6-CB56-4DBF-A5DB-9F3CBE2E09C3}" dt="2022-12-08T11:01:02.492" v="179" actId="14100"/>
      <pc:docMkLst>
        <pc:docMk/>
      </pc:docMkLst>
      <pc:sldChg chg="addSp delSp modSp mod setBg modClrScheme chgLayout">
        <pc:chgData name="Marina Daumas Carneiro (Student at CentraleSupelec)" userId="S::marina.daumas-carneiro@student-cs.fr::bd061ea4-7175-4e67-8958-ac722af1a876" providerId="AD" clId="Web-{A3937CC6-CB56-4DBF-A5DB-9F3CBE2E09C3}" dt="2022-12-08T10:56:05.749" v="25"/>
        <pc:sldMkLst>
          <pc:docMk/>
          <pc:sldMk cId="3784089036" sldId="256"/>
        </pc:sldMkLst>
        <pc:spChg chg="mod">
          <ac:chgData name="Marina Daumas Carneiro (Student at CentraleSupelec)" userId="S::marina.daumas-carneiro@student-cs.fr::bd061ea4-7175-4e67-8958-ac722af1a876" providerId="AD" clId="Web-{A3937CC6-CB56-4DBF-A5DB-9F3CBE2E09C3}" dt="2022-12-08T10:56:05.749" v="25"/>
          <ac:spMkLst>
            <pc:docMk/>
            <pc:sldMk cId="3784089036" sldId="256"/>
            <ac:spMk id="2" creationId="{00000000-0000-0000-0000-000000000000}"/>
          </ac:spMkLst>
        </pc:spChg>
        <pc:spChg chg="mod">
          <ac:chgData name="Marina Daumas Carneiro (Student at CentraleSupelec)" userId="S::marina.daumas-carneiro@student-cs.fr::bd061ea4-7175-4e67-8958-ac722af1a876" providerId="AD" clId="Web-{A3937CC6-CB56-4DBF-A5DB-9F3CBE2E09C3}" dt="2022-12-08T10:56:05.749" v="25"/>
          <ac:spMkLst>
            <pc:docMk/>
            <pc:sldMk cId="3784089036" sldId="256"/>
            <ac:spMk id="3" creationId="{00000000-0000-0000-0000-000000000000}"/>
          </ac:spMkLst>
        </pc:spChg>
        <pc:spChg chg="add del">
          <ac:chgData name="Marina Daumas Carneiro (Student at CentraleSupelec)" userId="S::marina.daumas-carneiro@student-cs.fr::bd061ea4-7175-4e67-8958-ac722af1a876" providerId="AD" clId="Web-{A3937CC6-CB56-4DBF-A5DB-9F3CBE2E09C3}" dt="2022-12-08T10:56:05.655" v="24"/>
          <ac:spMkLst>
            <pc:docMk/>
            <pc:sldMk cId="3784089036" sldId="256"/>
            <ac:spMk id="9" creationId="{DD8EACB7-D372-470B-B76E-A829D00310CD}"/>
          </ac:spMkLst>
        </pc:spChg>
        <pc:spChg chg="add del">
          <ac:chgData name="Marina Daumas Carneiro (Student at CentraleSupelec)" userId="S::marina.daumas-carneiro@student-cs.fr::bd061ea4-7175-4e67-8958-ac722af1a876" providerId="AD" clId="Web-{A3937CC6-CB56-4DBF-A5DB-9F3CBE2E09C3}" dt="2022-12-08T10:56:05.655" v="24"/>
          <ac:spMkLst>
            <pc:docMk/>
            <pc:sldMk cId="3784089036" sldId="256"/>
            <ac:spMk id="11" creationId="{FBE11A49-02A1-4D4C-9A49-CDF496B1094F}"/>
          </ac:spMkLst>
        </pc:spChg>
        <pc:spChg chg="add">
          <ac:chgData name="Marina Daumas Carneiro (Student at CentraleSupelec)" userId="S::marina.daumas-carneiro@student-cs.fr::bd061ea4-7175-4e67-8958-ac722af1a876" providerId="AD" clId="Web-{A3937CC6-CB56-4DBF-A5DB-9F3CBE2E09C3}" dt="2022-12-08T10:56:05.749" v="25"/>
          <ac:spMkLst>
            <pc:docMk/>
            <pc:sldMk cId="3784089036" sldId="256"/>
            <ac:spMk id="18" creationId="{511C99DC-C3C5-4EBE-91DD-345109C3D6E0}"/>
          </ac:spMkLst>
        </pc:spChg>
        <pc:grpChg chg="add del">
          <ac:chgData name="Marina Daumas Carneiro (Student at CentraleSupelec)" userId="S::marina.daumas-carneiro@student-cs.fr::bd061ea4-7175-4e67-8958-ac722af1a876" providerId="AD" clId="Web-{A3937CC6-CB56-4DBF-A5DB-9F3CBE2E09C3}" dt="2022-12-08T10:56:05.655" v="24"/>
          <ac:grpSpMkLst>
            <pc:docMk/>
            <pc:sldMk cId="3784089036" sldId="256"/>
            <ac:grpSpMk id="13" creationId="{F1732D3A-CFF0-45BE-AD79-F83D0272C6C6}"/>
          </ac:grpSpMkLst>
        </pc:grpChg>
        <pc:picChg chg="add del">
          <ac:chgData name="Marina Daumas Carneiro (Student at CentraleSupelec)" userId="S::marina.daumas-carneiro@student-cs.fr::bd061ea4-7175-4e67-8958-ac722af1a876" providerId="AD" clId="Web-{A3937CC6-CB56-4DBF-A5DB-9F3CBE2E09C3}" dt="2022-12-08T10:56:05.655" v="24"/>
          <ac:picMkLst>
            <pc:docMk/>
            <pc:sldMk cId="3784089036" sldId="256"/>
            <ac:picMk id="4" creationId="{47E659EF-2206-C83D-E1DB-972254B3CC60}"/>
          </ac:picMkLst>
        </pc:picChg>
        <pc:picChg chg="add">
          <ac:chgData name="Marina Daumas Carneiro (Student at CentraleSupelec)" userId="S::marina.daumas-carneiro@student-cs.fr::bd061ea4-7175-4e67-8958-ac722af1a876" providerId="AD" clId="Web-{A3937CC6-CB56-4DBF-A5DB-9F3CBE2E09C3}" dt="2022-12-08T10:56:05.749" v="25"/>
          <ac:picMkLst>
            <pc:docMk/>
            <pc:sldMk cId="3784089036" sldId="256"/>
            <ac:picMk id="20" creationId="{7B6E6AAA-854A-2662-1EBE-A89F1380A541}"/>
          </ac:picMkLst>
        </pc:picChg>
        <pc:cxnChg chg="add">
          <ac:chgData name="Marina Daumas Carneiro (Student at CentraleSupelec)" userId="S::marina.daumas-carneiro@student-cs.fr::bd061ea4-7175-4e67-8958-ac722af1a876" providerId="AD" clId="Web-{A3937CC6-CB56-4DBF-A5DB-9F3CBE2E09C3}" dt="2022-12-08T10:56:05.749" v="25"/>
          <ac:cxnSpMkLst>
            <pc:docMk/>
            <pc:sldMk cId="3784089036" sldId="256"/>
            <ac:cxnSpMk id="19" creationId="{B0AA360F-DECB-4836-8FB6-22C4BC3FB02D}"/>
          </ac:cxnSpMkLst>
        </pc:cxnChg>
      </pc:sldChg>
      <pc:sldChg chg="addSp delSp modSp new">
        <pc:chgData name="Marina Daumas Carneiro (Student at CentraleSupelec)" userId="S::marina.daumas-carneiro@student-cs.fr::bd061ea4-7175-4e67-8958-ac722af1a876" providerId="AD" clId="Web-{A3937CC6-CB56-4DBF-A5DB-9F3CBE2E09C3}" dt="2022-12-08T11:01:02.492" v="179" actId="14100"/>
        <pc:sldMkLst>
          <pc:docMk/>
          <pc:sldMk cId="1355580508" sldId="257"/>
        </pc:sldMkLst>
        <pc:spChg chg="del">
          <ac:chgData name="Marina Daumas Carneiro (Student at CentraleSupelec)" userId="S::marina.daumas-carneiro@student-cs.fr::bd061ea4-7175-4e67-8958-ac722af1a876" providerId="AD" clId="Web-{A3937CC6-CB56-4DBF-A5DB-9F3CBE2E09C3}" dt="2022-12-08T11:00:32.257" v="173"/>
          <ac:spMkLst>
            <pc:docMk/>
            <pc:sldMk cId="1355580508" sldId="257"/>
            <ac:spMk id="3" creationId="{948E63F4-B4FF-3D5E-BBBE-17F5331471B3}"/>
          </ac:spMkLst>
        </pc:spChg>
        <pc:picChg chg="add mod ord">
          <ac:chgData name="Marina Daumas Carneiro (Student at CentraleSupelec)" userId="S::marina.daumas-carneiro@student-cs.fr::bd061ea4-7175-4e67-8958-ac722af1a876" providerId="AD" clId="Web-{A3937CC6-CB56-4DBF-A5DB-9F3CBE2E09C3}" dt="2022-12-08T11:01:02.492" v="179" actId="14100"/>
          <ac:picMkLst>
            <pc:docMk/>
            <pc:sldMk cId="1355580508" sldId="257"/>
            <ac:picMk id="4" creationId="{BC164CF8-3C12-EEB0-5DEA-15887FC135B4}"/>
          </ac:picMkLst>
        </pc:picChg>
      </pc:sldChg>
      <pc:sldChg chg="new">
        <pc:chgData name="Marina Daumas Carneiro (Student at CentraleSupelec)" userId="S::marina.daumas-carneiro@student-cs.fr::bd061ea4-7175-4e67-8958-ac722af1a876" providerId="AD" clId="Web-{A3937CC6-CB56-4DBF-A5DB-9F3CBE2E09C3}" dt="2022-12-08T10:56:18.515" v="27"/>
        <pc:sldMkLst>
          <pc:docMk/>
          <pc:sldMk cId="3122682632" sldId="258"/>
        </pc:sldMkLst>
      </pc:sldChg>
      <pc:sldChg chg="modSp new ord">
        <pc:chgData name="Marina Daumas Carneiro (Student at CentraleSupelec)" userId="S::marina.daumas-carneiro@student-cs.fr::bd061ea4-7175-4e67-8958-ac722af1a876" providerId="AD" clId="Web-{A3937CC6-CB56-4DBF-A5DB-9F3CBE2E09C3}" dt="2022-12-08T11:00:18.803" v="172" actId="20577"/>
        <pc:sldMkLst>
          <pc:docMk/>
          <pc:sldMk cId="3010744523" sldId="259"/>
        </pc:sldMkLst>
        <pc:spChg chg="mod">
          <ac:chgData name="Marina Daumas Carneiro (Student at CentraleSupelec)" userId="S::marina.daumas-carneiro@student-cs.fr::bd061ea4-7175-4e67-8958-ac722af1a876" providerId="AD" clId="Web-{A3937CC6-CB56-4DBF-A5DB-9F3CBE2E09C3}" dt="2022-12-08T10:56:59.110" v="44" actId="20577"/>
          <ac:spMkLst>
            <pc:docMk/>
            <pc:sldMk cId="3010744523" sldId="259"/>
            <ac:spMk id="2" creationId="{9C623636-E3CC-94B9-AE45-4C020A3BF61A}"/>
          </ac:spMkLst>
        </pc:spChg>
        <pc:spChg chg="mod">
          <ac:chgData name="Marina Daumas Carneiro (Student at CentraleSupelec)" userId="S::marina.daumas-carneiro@student-cs.fr::bd061ea4-7175-4e67-8958-ac722af1a876" providerId="AD" clId="Web-{A3937CC6-CB56-4DBF-A5DB-9F3CBE2E09C3}" dt="2022-12-08T11:00:18.803" v="172" actId="20577"/>
          <ac:spMkLst>
            <pc:docMk/>
            <pc:sldMk cId="3010744523" sldId="259"/>
            <ac:spMk id="3" creationId="{D34CE69D-059F-3FC7-938F-8483942613F5}"/>
          </ac:spMkLst>
        </pc:spChg>
      </pc:sldChg>
      <pc:sldMasterChg chg="add del addSldLayout delSldLayout">
        <pc:chgData name="Marina Daumas Carneiro (Student at CentraleSupelec)" userId="S::marina.daumas-carneiro@student-cs.fr::bd061ea4-7175-4e67-8958-ac722af1a876" providerId="AD" clId="Web-{A3937CC6-CB56-4DBF-A5DB-9F3CBE2E09C3}" dt="2022-12-08T10:56:05.749" v="25"/>
        <pc:sldMasterMkLst>
          <pc:docMk/>
          <pc:sldMasterMk cId="3071127875" sldId="2147483648"/>
        </pc:sldMasterMkLst>
        <pc:sldLayoutChg chg="add del">
          <pc:chgData name="Marina Daumas Carneiro (Student at CentraleSupelec)" userId="S::marina.daumas-carneiro@student-cs.fr::bd061ea4-7175-4e67-8958-ac722af1a876" providerId="AD" clId="Web-{A3937CC6-CB56-4DBF-A5DB-9F3CBE2E09C3}" dt="2022-12-08T10:56:05.749" v="25"/>
          <pc:sldLayoutMkLst>
            <pc:docMk/>
            <pc:sldMasterMk cId="3071127875" sldId="2147483648"/>
            <pc:sldLayoutMk cId="3310491181" sldId="2147483649"/>
          </pc:sldLayoutMkLst>
        </pc:sldLayoutChg>
        <pc:sldLayoutChg chg="add del">
          <pc:chgData name="Marina Daumas Carneiro (Student at CentraleSupelec)" userId="S::marina.daumas-carneiro@student-cs.fr::bd061ea4-7175-4e67-8958-ac722af1a876" providerId="AD" clId="Web-{A3937CC6-CB56-4DBF-A5DB-9F3CBE2E09C3}" dt="2022-12-08T10:56:05.749" v="25"/>
          <pc:sldLayoutMkLst>
            <pc:docMk/>
            <pc:sldMasterMk cId="3071127875" sldId="2147483648"/>
            <pc:sldLayoutMk cId="3841795644" sldId="2147483650"/>
          </pc:sldLayoutMkLst>
        </pc:sldLayoutChg>
        <pc:sldLayoutChg chg="add del">
          <pc:chgData name="Marina Daumas Carneiro (Student at CentraleSupelec)" userId="S::marina.daumas-carneiro@student-cs.fr::bd061ea4-7175-4e67-8958-ac722af1a876" providerId="AD" clId="Web-{A3937CC6-CB56-4DBF-A5DB-9F3CBE2E09C3}" dt="2022-12-08T10:56:05.749" v="25"/>
          <pc:sldLayoutMkLst>
            <pc:docMk/>
            <pc:sldMasterMk cId="3071127875" sldId="2147483648"/>
            <pc:sldLayoutMk cId="3466923455" sldId="2147483651"/>
          </pc:sldLayoutMkLst>
        </pc:sldLayoutChg>
        <pc:sldLayoutChg chg="add del">
          <pc:chgData name="Marina Daumas Carneiro (Student at CentraleSupelec)" userId="S::marina.daumas-carneiro@student-cs.fr::bd061ea4-7175-4e67-8958-ac722af1a876" providerId="AD" clId="Web-{A3937CC6-CB56-4DBF-A5DB-9F3CBE2E09C3}" dt="2022-12-08T10:56:05.749" v="25"/>
          <pc:sldLayoutMkLst>
            <pc:docMk/>
            <pc:sldMasterMk cId="3071127875" sldId="2147483648"/>
            <pc:sldLayoutMk cId="3747632232" sldId="2147483652"/>
          </pc:sldLayoutMkLst>
        </pc:sldLayoutChg>
        <pc:sldLayoutChg chg="add del">
          <pc:chgData name="Marina Daumas Carneiro (Student at CentraleSupelec)" userId="S::marina.daumas-carneiro@student-cs.fr::bd061ea4-7175-4e67-8958-ac722af1a876" providerId="AD" clId="Web-{A3937CC6-CB56-4DBF-A5DB-9F3CBE2E09C3}" dt="2022-12-08T10:56:05.749" v="25"/>
          <pc:sldLayoutMkLst>
            <pc:docMk/>
            <pc:sldMasterMk cId="3071127875" sldId="2147483648"/>
            <pc:sldLayoutMk cId="2611866596" sldId="2147483653"/>
          </pc:sldLayoutMkLst>
        </pc:sldLayoutChg>
        <pc:sldLayoutChg chg="add del">
          <pc:chgData name="Marina Daumas Carneiro (Student at CentraleSupelec)" userId="S::marina.daumas-carneiro@student-cs.fr::bd061ea4-7175-4e67-8958-ac722af1a876" providerId="AD" clId="Web-{A3937CC6-CB56-4DBF-A5DB-9F3CBE2E09C3}" dt="2022-12-08T10:56:05.749" v="25"/>
          <pc:sldLayoutMkLst>
            <pc:docMk/>
            <pc:sldMasterMk cId="3071127875" sldId="2147483648"/>
            <pc:sldLayoutMk cId="3395854097" sldId="2147483654"/>
          </pc:sldLayoutMkLst>
        </pc:sldLayoutChg>
        <pc:sldLayoutChg chg="add del">
          <pc:chgData name="Marina Daumas Carneiro (Student at CentraleSupelec)" userId="S::marina.daumas-carneiro@student-cs.fr::bd061ea4-7175-4e67-8958-ac722af1a876" providerId="AD" clId="Web-{A3937CC6-CB56-4DBF-A5DB-9F3CBE2E09C3}" dt="2022-12-08T10:56:05.749" v="25"/>
          <pc:sldLayoutMkLst>
            <pc:docMk/>
            <pc:sldMasterMk cId="3071127875" sldId="2147483648"/>
            <pc:sldLayoutMk cId="4040201302" sldId="2147483655"/>
          </pc:sldLayoutMkLst>
        </pc:sldLayoutChg>
        <pc:sldLayoutChg chg="add del">
          <pc:chgData name="Marina Daumas Carneiro (Student at CentraleSupelec)" userId="S::marina.daumas-carneiro@student-cs.fr::bd061ea4-7175-4e67-8958-ac722af1a876" providerId="AD" clId="Web-{A3937CC6-CB56-4DBF-A5DB-9F3CBE2E09C3}" dt="2022-12-08T10:56:05.749" v="25"/>
          <pc:sldLayoutMkLst>
            <pc:docMk/>
            <pc:sldMasterMk cId="3071127875" sldId="2147483648"/>
            <pc:sldLayoutMk cId="2706407263" sldId="2147483656"/>
          </pc:sldLayoutMkLst>
        </pc:sldLayoutChg>
        <pc:sldLayoutChg chg="add del">
          <pc:chgData name="Marina Daumas Carneiro (Student at CentraleSupelec)" userId="S::marina.daumas-carneiro@student-cs.fr::bd061ea4-7175-4e67-8958-ac722af1a876" providerId="AD" clId="Web-{A3937CC6-CB56-4DBF-A5DB-9F3CBE2E09C3}" dt="2022-12-08T10:56:05.749" v="25"/>
          <pc:sldLayoutMkLst>
            <pc:docMk/>
            <pc:sldMasterMk cId="3071127875" sldId="2147483648"/>
            <pc:sldLayoutMk cId="1610903340" sldId="2147483657"/>
          </pc:sldLayoutMkLst>
        </pc:sldLayoutChg>
        <pc:sldLayoutChg chg="add del">
          <pc:chgData name="Marina Daumas Carneiro (Student at CentraleSupelec)" userId="S::marina.daumas-carneiro@student-cs.fr::bd061ea4-7175-4e67-8958-ac722af1a876" providerId="AD" clId="Web-{A3937CC6-CB56-4DBF-A5DB-9F3CBE2E09C3}" dt="2022-12-08T10:56:05.749" v="25"/>
          <pc:sldLayoutMkLst>
            <pc:docMk/>
            <pc:sldMasterMk cId="3071127875" sldId="2147483648"/>
            <pc:sldLayoutMk cId="4172787210" sldId="2147483658"/>
          </pc:sldLayoutMkLst>
        </pc:sldLayoutChg>
        <pc:sldLayoutChg chg="add del">
          <pc:chgData name="Marina Daumas Carneiro (Student at CentraleSupelec)" userId="S::marina.daumas-carneiro@student-cs.fr::bd061ea4-7175-4e67-8958-ac722af1a876" providerId="AD" clId="Web-{A3937CC6-CB56-4DBF-A5DB-9F3CBE2E09C3}" dt="2022-12-08T10:56:05.749" v="25"/>
          <pc:sldLayoutMkLst>
            <pc:docMk/>
            <pc:sldMasterMk cId="3071127875" sldId="2147483648"/>
            <pc:sldLayoutMk cId="1902177510" sldId="2147483659"/>
          </pc:sldLayoutMkLst>
        </pc:sldLayoutChg>
      </pc:sldMasterChg>
      <pc:sldMasterChg chg="add addSldLayout">
        <pc:chgData name="Marina Daumas Carneiro (Student at CentraleSupelec)" userId="S::marina.daumas-carneiro@student-cs.fr::bd061ea4-7175-4e67-8958-ac722af1a876" providerId="AD" clId="Web-{A3937CC6-CB56-4DBF-A5DB-9F3CBE2E09C3}" dt="2022-12-08T10:56:05.749" v="25"/>
        <pc:sldMasterMkLst>
          <pc:docMk/>
          <pc:sldMasterMk cId="26539176" sldId="2147483700"/>
        </pc:sldMasterMkLst>
        <pc:sldLayoutChg chg="add">
          <pc:chgData name="Marina Daumas Carneiro (Student at CentraleSupelec)" userId="S::marina.daumas-carneiro@student-cs.fr::bd061ea4-7175-4e67-8958-ac722af1a876" providerId="AD" clId="Web-{A3937CC6-CB56-4DBF-A5DB-9F3CBE2E09C3}" dt="2022-12-08T10:56:05.749" v="25"/>
          <pc:sldLayoutMkLst>
            <pc:docMk/>
            <pc:sldMasterMk cId="26539176" sldId="2147483700"/>
            <pc:sldLayoutMk cId="1857547062" sldId="2147483689"/>
          </pc:sldLayoutMkLst>
        </pc:sldLayoutChg>
        <pc:sldLayoutChg chg="add">
          <pc:chgData name="Marina Daumas Carneiro (Student at CentraleSupelec)" userId="S::marina.daumas-carneiro@student-cs.fr::bd061ea4-7175-4e67-8958-ac722af1a876" providerId="AD" clId="Web-{A3937CC6-CB56-4DBF-A5DB-9F3CBE2E09C3}" dt="2022-12-08T10:56:05.749" v="25"/>
          <pc:sldLayoutMkLst>
            <pc:docMk/>
            <pc:sldMasterMk cId="26539176" sldId="2147483700"/>
            <pc:sldLayoutMk cId="2586218114" sldId="2147483690"/>
          </pc:sldLayoutMkLst>
        </pc:sldLayoutChg>
        <pc:sldLayoutChg chg="add">
          <pc:chgData name="Marina Daumas Carneiro (Student at CentraleSupelec)" userId="S::marina.daumas-carneiro@student-cs.fr::bd061ea4-7175-4e67-8958-ac722af1a876" providerId="AD" clId="Web-{A3937CC6-CB56-4DBF-A5DB-9F3CBE2E09C3}" dt="2022-12-08T10:56:05.749" v="25"/>
          <pc:sldLayoutMkLst>
            <pc:docMk/>
            <pc:sldMasterMk cId="26539176" sldId="2147483700"/>
            <pc:sldLayoutMk cId="4142916228" sldId="2147483691"/>
          </pc:sldLayoutMkLst>
        </pc:sldLayoutChg>
        <pc:sldLayoutChg chg="add">
          <pc:chgData name="Marina Daumas Carneiro (Student at CentraleSupelec)" userId="S::marina.daumas-carneiro@student-cs.fr::bd061ea4-7175-4e67-8958-ac722af1a876" providerId="AD" clId="Web-{A3937CC6-CB56-4DBF-A5DB-9F3CBE2E09C3}" dt="2022-12-08T10:56:05.749" v="25"/>
          <pc:sldLayoutMkLst>
            <pc:docMk/>
            <pc:sldMasterMk cId="26539176" sldId="2147483700"/>
            <pc:sldLayoutMk cId="1707394" sldId="2147483692"/>
          </pc:sldLayoutMkLst>
        </pc:sldLayoutChg>
        <pc:sldLayoutChg chg="add">
          <pc:chgData name="Marina Daumas Carneiro (Student at CentraleSupelec)" userId="S::marina.daumas-carneiro@student-cs.fr::bd061ea4-7175-4e67-8958-ac722af1a876" providerId="AD" clId="Web-{A3937CC6-CB56-4DBF-A5DB-9F3CBE2E09C3}" dt="2022-12-08T10:56:05.749" v="25"/>
          <pc:sldLayoutMkLst>
            <pc:docMk/>
            <pc:sldMasterMk cId="26539176" sldId="2147483700"/>
            <pc:sldLayoutMk cId="3545010057" sldId="2147483693"/>
          </pc:sldLayoutMkLst>
        </pc:sldLayoutChg>
        <pc:sldLayoutChg chg="add">
          <pc:chgData name="Marina Daumas Carneiro (Student at CentraleSupelec)" userId="S::marina.daumas-carneiro@student-cs.fr::bd061ea4-7175-4e67-8958-ac722af1a876" providerId="AD" clId="Web-{A3937CC6-CB56-4DBF-A5DB-9F3CBE2E09C3}" dt="2022-12-08T10:56:05.749" v="25"/>
          <pc:sldLayoutMkLst>
            <pc:docMk/>
            <pc:sldMasterMk cId="26539176" sldId="2147483700"/>
            <pc:sldLayoutMk cId="1115846616" sldId="2147483694"/>
          </pc:sldLayoutMkLst>
        </pc:sldLayoutChg>
        <pc:sldLayoutChg chg="add">
          <pc:chgData name="Marina Daumas Carneiro (Student at CentraleSupelec)" userId="S::marina.daumas-carneiro@student-cs.fr::bd061ea4-7175-4e67-8958-ac722af1a876" providerId="AD" clId="Web-{A3937CC6-CB56-4DBF-A5DB-9F3CBE2E09C3}" dt="2022-12-08T10:56:05.749" v="25"/>
          <pc:sldLayoutMkLst>
            <pc:docMk/>
            <pc:sldMasterMk cId="26539176" sldId="2147483700"/>
            <pc:sldLayoutMk cId="2718089027" sldId="2147483695"/>
          </pc:sldLayoutMkLst>
        </pc:sldLayoutChg>
        <pc:sldLayoutChg chg="add">
          <pc:chgData name="Marina Daumas Carneiro (Student at CentraleSupelec)" userId="S::marina.daumas-carneiro@student-cs.fr::bd061ea4-7175-4e67-8958-ac722af1a876" providerId="AD" clId="Web-{A3937CC6-CB56-4DBF-A5DB-9F3CBE2E09C3}" dt="2022-12-08T10:56:05.749" v="25"/>
          <pc:sldLayoutMkLst>
            <pc:docMk/>
            <pc:sldMasterMk cId="26539176" sldId="2147483700"/>
            <pc:sldLayoutMk cId="2503140481" sldId="2147483696"/>
          </pc:sldLayoutMkLst>
        </pc:sldLayoutChg>
        <pc:sldLayoutChg chg="add">
          <pc:chgData name="Marina Daumas Carneiro (Student at CentraleSupelec)" userId="S::marina.daumas-carneiro@student-cs.fr::bd061ea4-7175-4e67-8958-ac722af1a876" providerId="AD" clId="Web-{A3937CC6-CB56-4DBF-A5DB-9F3CBE2E09C3}" dt="2022-12-08T10:56:05.749" v="25"/>
          <pc:sldLayoutMkLst>
            <pc:docMk/>
            <pc:sldMasterMk cId="26539176" sldId="2147483700"/>
            <pc:sldLayoutMk cId="626473992" sldId="2147483697"/>
          </pc:sldLayoutMkLst>
        </pc:sldLayoutChg>
        <pc:sldLayoutChg chg="add">
          <pc:chgData name="Marina Daumas Carneiro (Student at CentraleSupelec)" userId="S::marina.daumas-carneiro@student-cs.fr::bd061ea4-7175-4e67-8958-ac722af1a876" providerId="AD" clId="Web-{A3937CC6-CB56-4DBF-A5DB-9F3CBE2E09C3}" dt="2022-12-08T10:56:05.749" v="25"/>
          <pc:sldLayoutMkLst>
            <pc:docMk/>
            <pc:sldMasterMk cId="26539176" sldId="2147483700"/>
            <pc:sldLayoutMk cId="1347764821" sldId="2147483698"/>
          </pc:sldLayoutMkLst>
        </pc:sldLayoutChg>
        <pc:sldLayoutChg chg="add">
          <pc:chgData name="Marina Daumas Carneiro (Student at CentraleSupelec)" userId="S::marina.daumas-carneiro@student-cs.fr::bd061ea4-7175-4e67-8958-ac722af1a876" providerId="AD" clId="Web-{A3937CC6-CB56-4DBF-A5DB-9F3CBE2E09C3}" dt="2022-12-08T10:56:05.749" v="25"/>
          <pc:sldLayoutMkLst>
            <pc:docMk/>
            <pc:sldMasterMk cId="26539176" sldId="2147483700"/>
            <pc:sldLayoutMk cId="611311782" sldId="2147483699"/>
          </pc:sldLayoutMkLst>
        </pc:sldLayoutChg>
      </pc:sldMasterChg>
      <pc:sldMasterChg chg="add del addSldLayout delSldLayout">
        <pc:chgData name="Marina Daumas Carneiro (Student at CentraleSupelec)" userId="S::marina.daumas-carneiro@student-cs.fr::bd061ea4-7175-4e67-8958-ac722af1a876" providerId="AD" clId="Web-{A3937CC6-CB56-4DBF-A5DB-9F3CBE2E09C3}" dt="2022-12-08T10:56:05.655" v="24"/>
        <pc:sldMasterMkLst>
          <pc:docMk/>
          <pc:sldMasterMk cId="1430693328" sldId="2147483713"/>
        </pc:sldMasterMkLst>
        <pc:sldLayoutChg chg="add del">
          <pc:chgData name="Marina Daumas Carneiro (Student at CentraleSupelec)" userId="S::marina.daumas-carneiro@student-cs.fr::bd061ea4-7175-4e67-8958-ac722af1a876" providerId="AD" clId="Web-{A3937CC6-CB56-4DBF-A5DB-9F3CBE2E09C3}" dt="2022-12-08T10:56:05.655" v="24"/>
          <pc:sldLayoutMkLst>
            <pc:docMk/>
            <pc:sldMasterMk cId="1430693328" sldId="2147483713"/>
            <pc:sldLayoutMk cId="2955212786" sldId="2147483702"/>
          </pc:sldLayoutMkLst>
        </pc:sldLayoutChg>
        <pc:sldLayoutChg chg="add del">
          <pc:chgData name="Marina Daumas Carneiro (Student at CentraleSupelec)" userId="S::marina.daumas-carneiro@student-cs.fr::bd061ea4-7175-4e67-8958-ac722af1a876" providerId="AD" clId="Web-{A3937CC6-CB56-4DBF-A5DB-9F3CBE2E09C3}" dt="2022-12-08T10:56:05.655" v="24"/>
          <pc:sldLayoutMkLst>
            <pc:docMk/>
            <pc:sldMasterMk cId="1430693328" sldId="2147483713"/>
            <pc:sldLayoutMk cId="3346259817" sldId="2147483703"/>
          </pc:sldLayoutMkLst>
        </pc:sldLayoutChg>
        <pc:sldLayoutChg chg="add del">
          <pc:chgData name="Marina Daumas Carneiro (Student at CentraleSupelec)" userId="S::marina.daumas-carneiro@student-cs.fr::bd061ea4-7175-4e67-8958-ac722af1a876" providerId="AD" clId="Web-{A3937CC6-CB56-4DBF-A5DB-9F3CBE2E09C3}" dt="2022-12-08T10:56:05.655" v="24"/>
          <pc:sldLayoutMkLst>
            <pc:docMk/>
            <pc:sldMasterMk cId="1430693328" sldId="2147483713"/>
            <pc:sldLayoutMk cId="1596044878" sldId="2147483704"/>
          </pc:sldLayoutMkLst>
        </pc:sldLayoutChg>
        <pc:sldLayoutChg chg="add del">
          <pc:chgData name="Marina Daumas Carneiro (Student at CentraleSupelec)" userId="S::marina.daumas-carneiro@student-cs.fr::bd061ea4-7175-4e67-8958-ac722af1a876" providerId="AD" clId="Web-{A3937CC6-CB56-4DBF-A5DB-9F3CBE2E09C3}" dt="2022-12-08T10:56:05.655" v="24"/>
          <pc:sldLayoutMkLst>
            <pc:docMk/>
            <pc:sldMasterMk cId="1430693328" sldId="2147483713"/>
            <pc:sldLayoutMk cId="941111454" sldId="2147483705"/>
          </pc:sldLayoutMkLst>
        </pc:sldLayoutChg>
        <pc:sldLayoutChg chg="add del">
          <pc:chgData name="Marina Daumas Carneiro (Student at CentraleSupelec)" userId="S::marina.daumas-carneiro@student-cs.fr::bd061ea4-7175-4e67-8958-ac722af1a876" providerId="AD" clId="Web-{A3937CC6-CB56-4DBF-A5DB-9F3CBE2E09C3}" dt="2022-12-08T10:56:05.655" v="24"/>
          <pc:sldLayoutMkLst>
            <pc:docMk/>
            <pc:sldMasterMk cId="1430693328" sldId="2147483713"/>
            <pc:sldLayoutMk cId="49651473" sldId="2147483706"/>
          </pc:sldLayoutMkLst>
        </pc:sldLayoutChg>
        <pc:sldLayoutChg chg="add del">
          <pc:chgData name="Marina Daumas Carneiro (Student at CentraleSupelec)" userId="S::marina.daumas-carneiro@student-cs.fr::bd061ea4-7175-4e67-8958-ac722af1a876" providerId="AD" clId="Web-{A3937CC6-CB56-4DBF-A5DB-9F3CBE2E09C3}" dt="2022-12-08T10:56:05.655" v="24"/>
          <pc:sldLayoutMkLst>
            <pc:docMk/>
            <pc:sldMasterMk cId="1430693328" sldId="2147483713"/>
            <pc:sldLayoutMk cId="1768900370" sldId="2147483707"/>
          </pc:sldLayoutMkLst>
        </pc:sldLayoutChg>
        <pc:sldLayoutChg chg="add del">
          <pc:chgData name="Marina Daumas Carneiro (Student at CentraleSupelec)" userId="S::marina.daumas-carneiro@student-cs.fr::bd061ea4-7175-4e67-8958-ac722af1a876" providerId="AD" clId="Web-{A3937CC6-CB56-4DBF-A5DB-9F3CBE2E09C3}" dt="2022-12-08T10:56:05.655" v="24"/>
          <pc:sldLayoutMkLst>
            <pc:docMk/>
            <pc:sldMasterMk cId="1430693328" sldId="2147483713"/>
            <pc:sldLayoutMk cId="2317413260" sldId="2147483708"/>
          </pc:sldLayoutMkLst>
        </pc:sldLayoutChg>
        <pc:sldLayoutChg chg="add del">
          <pc:chgData name="Marina Daumas Carneiro (Student at CentraleSupelec)" userId="S::marina.daumas-carneiro@student-cs.fr::bd061ea4-7175-4e67-8958-ac722af1a876" providerId="AD" clId="Web-{A3937CC6-CB56-4DBF-A5DB-9F3CBE2E09C3}" dt="2022-12-08T10:56:05.655" v="24"/>
          <pc:sldLayoutMkLst>
            <pc:docMk/>
            <pc:sldMasterMk cId="1430693328" sldId="2147483713"/>
            <pc:sldLayoutMk cId="2814249452" sldId="2147483709"/>
          </pc:sldLayoutMkLst>
        </pc:sldLayoutChg>
        <pc:sldLayoutChg chg="add del">
          <pc:chgData name="Marina Daumas Carneiro (Student at CentraleSupelec)" userId="S::marina.daumas-carneiro@student-cs.fr::bd061ea4-7175-4e67-8958-ac722af1a876" providerId="AD" clId="Web-{A3937CC6-CB56-4DBF-A5DB-9F3CBE2E09C3}" dt="2022-12-08T10:56:05.655" v="24"/>
          <pc:sldLayoutMkLst>
            <pc:docMk/>
            <pc:sldMasterMk cId="1430693328" sldId="2147483713"/>
            <pc:sldLayoutMk cId="2889932936" sldId="2147483710"/>
          </pc:sldLayoutMkLst>
        </pc:sldLayoutChg>
        <pc:sldLayoutChg chg="add del">
          <pc:chgData name="Marina Daumas Carneiro (Student at CentraleSupelec)" userId="S::marina.daumas-carneiro@student-cs.fr::bd061ea4-7175-4e67-8958-ac722af1a876" providerId="AD" clId="Web-{A3937CC6-CB56-4DBF-A5DB-9F3CBE2E09C3}" dt="2022-12-08T10:56:05.655" v="24"/>
          <pc:sldLayoutMkLst>
            <pc:docMk/>
            <pc:sldMasterMk cId="1430693328" sldId="2147483713"/>
            <pc:sldLayoutMk cId="16889979" sldId="2147483711"/>
          </pc:sldLayoutMkLst>
        </pc:sldLayoutChg>
        <pc:sldLayoutChg chg="add del">
          <pc:chgData name="Marina Daumas Carneiro (Student at CentraleSupelec)" userId="S::marina.daumas-carneiro@student-cs.fr::bd061ea4-7175-4e67-8958-ac722af1a876" providerId="AD" clId="Web-{A3937CC6-CB56-4DBF-A5DB-9F3CBE2E09C3}" dt="2022-12-08T10:56:05.655" v="24"/>
          <pc:sldLayoutMkLst>
            <pc:docMk/>
            <pc:sldMasterMk cId="1430693328" sldId="2147483713"/>
            <pc:sldLayoutMk cId="3309814966" sldId="2147483712"/>
          </pc:sldLayoutMkLst>
        </pc:sldLayoutChg>
      </pc:sldMasterChg>
    </pc:docChg>
  </pc:docChgLst>
  <pc:docChgLst>
    <pc:chgData name="Marina Daumas Carneiro (Student at CentraleSupelec)" userId="S::marina.daumas-carneiro@student-cs.fr::bd061ea4-7175-4e67-8958-ac722af1a876" providerId="AD" clId="Web-{DF0DE3A9-D749-12C3-95D6-A03AE5AF4AE8}"/>
    <pc:docChg chg="addSld modSld">
      <pc:chgData name="Marina Daumas Carneiro (Student at CentraleSupelec)" userId="S::marina.daumas-carneiro@student-cs.fr::bd061ea4-7175-4e67-8958-ac722af1a876" providerId="AD" clId="Web-{DF0DE3A9-D749-12C3-95D6-A03AE5AF4AE8}" dt="2023-01-21T21:37:22.463" v="3" actId="20577"/>
      <pc:docMkLst>
        <pc:docMk/>
      </pc:docMkLst>
      <pc:sldChg chg="modSp">
        <pc:chgData name="Marina Daumas Carneiro (Student at CentraleSupelec)" userId="S::marina.daumas-carneiro@student-cs.fr::bd061ea4-7175-4e67-8958-ac722af1a876" providerId="AD" clId="Web-{DF0DE3A9-D749-12C3-95D6-A03AE5AF4AE8}" dt="2023-01-21T21:37:12.932" v="0" actId="20577"/>
        <pc:sldMkLst>
          <pc:docMk/>
          <pc:sldMk cId="647441422" sldId="309"/>
        </pc:sldMkLst>
        <pc:spChg chg="mod">
          <ac:chgData name="Marina Daumas Carneiro (Student at CentraleSupelec)" userId="S::marina.daumas-carneiro@student-cs.fr::bd061ea4-7175-4e67-8958-ac722af1a876" providerId="AD" clId="Web-{DF0DE3A9-D749-12C3-95D6-A03AE5AF4AE8}" dt="2023-01-21T21:37:12.932" v="0" actId="20577"/>
          <ac:spMkLst>
            <pc:docMk/>
            <pc:sldMk cId="647441422" sldId="309"/>
            <ac:spMk id="3" creationId="{47E24B55-FFDB-BA68-C2FE-3F7B80A8473B}"/>
          </ac:spMkLst>
        </pc:spChg>
      </pc:sldChg>
      <pc:sldChg chg="modSp new">
        <pc:chgData name="Marina Daumas Carneiro (Student at CentraleSupelec)" userId="S::marina.daumas-carneiro@student-cs.fr::bd061ea4-7175-4e67-8958-ac722af1a876" providerId="AD" clId="Web-{DF0DE3A9-D749-12C3-95D6-A03AE5AF4AE8}" dt="2023-01-21T21:37:22.463" v="3" actId="20577"/>
        <pc:sldMkLst>
          <pc:docMk/>
          <pc:sldMk cId="1192740802" sldId="316"/>
        </pc:sldMkLst>
        <pc:spChg chg="mod">
          <ac:chgData name="Marina Daumas Carneiro (Student at CentraleSupelec)" userId="S::marina.daumas-carneiro@student-cs.fr::bd061ea4-7175-4e67-8958-ac722af1a876" providerId="AD" clId="Web-{DF0DE3A9-D749-12C3-95D6-A03AE5AF4AE8}" dt="2023-01-21T21:37:22.463" v="3" actId="20577"/>
          <ac:spMkLst>
            <pc:docMk/>
            <pc:sldMk cId="1192740802" sldId="316"/>
            <ac:spMk id="3" creationId="{2CE3D93D-6178-7BB5-5CD8-01233C4CBEAB}"/>
          </ac:spMkLst>
        </pc:spChg>
      </pc:sldChg>
    </pc:docChg>
  </pc:docChgLst>
  <pc:docChgLst>
    <pc:chgData name="Luan Rocha Do Amaral (Student at CentraleSupelec)" userId="S::luan.rocha-do-amaral@student-cs.fr::e86cd145-51fe-450f-b32b-a9cdcbbc1c26" providerId="AD" clId="Web-{A50A7B16-4DFE-7AFB-1471-2EF5B689DFDB}"/>
    <pc:docChg chg="modSld">
      <pc:chgData name="Luan Rocha Do Amaral (Student at CentraleSupelec)" userId="S::luan.rocha-do-amaral@student-cs.fr::e86cd145-51fe-450f-b32b-a9cdcbbc1c26" providerId="AD" clId="Web-{A50A7B16-4DFE-7AFB-1471-2EF5B689DFDB}" dt="2023-01-11T08:41:29.365" v="8"/>
      <pc:docMkLst>
        <pc:docMk/>
      </pc:docMkLst>
      <pc:sldChg chg="addSp delSp modSp">
        <pc:chgData name="Luan Rocha Do Amaral (Student at CentraleSupelec)" userId="S::luan.rocha-do-amaral@student-cs.fr::e86cd145-51fe-450f-b32b-a9cdcbbc1c26" providerId="AD" clId="Web-{A50A7B16-4DFE-7AFB-1471-2EF5B689DFDB}" dt="2023-01-11T08:41:29.365" v="8"/>
        <pc:sldMkLst>
          <pc:docMk/>
          <pc:sldMk cId="1409665163" sldId="268"/>
        </pc:sldMkLst>
        <pc:spChg chg="mod">
          <ac:chgData name="Luan Rocha Do Amaral (Student at CentraleSupelec)" userId="S::luan.rocha-do-amaral@student-cs.fr::e86cd145-51fe-450f-b32b-a9cdcbbc1c26" providerId="AD" clId="Web-{A50A7B16-4DFE-7AFB-1471-2EF5B689DFDB}" dt="2023-01-11T08:41:29.350" v="7"/>
          <ac:spMkLst>
            <pc:docMk/>
            <pc:sldMk cId="1409665163" sldId="268"/>
            <ac:spMk id="2" creationId="{B92508B0-AB92-AE58-7266-CADCC97923DB}"/>
          </ac:spMkLst>
        </pc:spChg>
        <pc:spChg chg="mod">
          <ac:chgData name="Luan Rocha Do Amaral (Student at CentraleSupelec)" userId="S::luan.rocha-do-amaral@student-cs.fr::e86cd145-51fe-450f-b32b-a9cdcbbc1c26" providerId="AD" clId="Web-{A50A7B16-4DFE-7AFB-1471-2EF5B689DFDB}" dt="2023-01-11T08:41:29.365" v="8"/>
          <ac:spMkLst>
            <pc:docMk/>
            <pc:sldMk cId="1409665163" sldId="268"/>
            <ac:spMk id="7" creationId="{085F289D-CF09-BAC3-F365-C7B5BC996E5E}"/>
          </ac:spMkLst>
        </pc:spChg>
        <pc:spChg chg="add del">
          <ac:chgData name="Luan Rocha Do Amaral (Student at CentraleSupelec)" userId="S::luan.rocha-do-amaral@student-cs.fr::e86cd145-51fe-450f-b32b-a9cdcbbc1c26" providerId="AD" clId="Web-{A50A7B16-4DFE-7AFB-1471-2EF5B689DFDB}" dt="2023-01-11T08:41:29.365" v="8"/>
          <ac:spMkLst>
            <pc:docMk/>
            <pc:sldMk cId="1409665163" sldId="268"/>
            <ac:spMk id="38" creationId="{A3B168A7-66FE-4359-9866-CBB841A729E6}"/>
          </ac:spMkLst>
        </pc:spChg>
        <pc:spChg chg="add del">
          <ac:chgData name="Luan Rocha Do Amaral (Student at CentraleSupelec)" userId="S::luan.rocha-do-amaral@student-cs.fr::e86cd145-51fe-450f-b32b-a9cdcbbc1c26" providerId="AD" clId="Web-{A50A7B16-4DFE-7AFB-1471-2EF5B689DFDB}" dt="2023-01-11T08:41:29.350" v="7"/>
          <ac:spMkLst>
            <pc:docMk/>
            <pc:sldMk cId="1409665163" sldId="268"/>
            <ac:spMk id="45" creationId="{E0B51387-DF62-4500-88D6-AEF5409C4DD9}"/>
          </ac:spMkLst>
        </pc:spChg>
        <pc:spChg chg="add del">
          <ac:chgData name="Luan Rocha Do Amaral (Student at CentraleSupelec)" userId="S::luan.rocha-do-amaral@student-cs.fr::e86cd145-51fe-450f-b32b-a9cdcbbc1c26" providerId="AD" clId="Web-{A50A7B16-4DFE-7AFB-1471-2EF5B689DFDB}" dt="2023-01-11T08:41:29.350" v="7"/>
          <ac:spMkLst>
            <pc:docMk/>
            <pc:sldMk cId="1409665163" sldId="268"/>
            <ac:spMk id="47" creationId="{1A67FB93-E092-450C-8675-960F10D5CBD6}"/>
          </ac:spMkLst>
        </pc:spChg>
        <pc:spChg chg="add">
          <ac:chgData name="Luan Rocha Do Amaral (Student at CentraleSupelec)" userId="S::luan.rocha-do-amaral@student-cs.fr::e86cd145-51fe-450f-b32b-a9cdcbbc1c26" providerId="AD" clId="Web-{A50A7B16-4DFE-7AFB-1471-2EF5B689DFDB}" dt="2023-01-11T08:41:29.365" v="8"/>
          <ac:spMkLst>
            <pc:docMk/>
            <pc:sldMk cId="1409665163" sldId="268"/>
            <ac:spMk id="51" creationId="{A3B168A7-66FE-4359-9866-CBB841A729E6}"/>
          </ac:spMkLst>
        </pc:spChg>
        <pc:picChg chg="mod ord">
          <ac:chgData name="Luan Rocha Do Amaral (Student at CentraleSupelec)" userId="S::luan.rocha-do-amaral@student-cs.fr::e86cd145-51fe-450f-b32b-a9cdcbbc1c26" providerId="AD" clId="Web-{A50A7B16-4DFE-7AFB-1471-2EF5B689DFDB}" dt="2023-01-11T08:41:29.365" v="8"/>
          <ac:picMkLst>
            <pc:docMk/>
            <pc:sldMk cId="1409665163" sldId="268"/>
            <ac:picMk id="3" creationId="{B4F1B288-4BE8-3983-73A4-AF0096E0726D}"/>
          </ac:picMkLst>
        </pc:picChg>
        <pc:cxnChg chg="add del">
          <ac:chgData name="Luan Rocha Do Amaral (Student at CentraleSupelec)" userId="S::luan.rocha-do-amaral@student-cs.fr::e86cd145-51fe-450f-b32b-a9cdcbbc1c26" providerId="AD" clId="Web-{A50A7B16-4DFE-7AFB-1471-2EF5B689DFDB}" dt="2023-01-11T08:41:29.365" v="8"/>
          <ac:cxnSpMkLst>
            <pc:docMk/>
            <pc:sldMk cId="1409665163" sldId="268"/>
            <ac:cxnSpMk id="40" creationId="{F0748755-DDBC-46D0-91EC-1212A8EE2B40}"/>
          </ac:cxnSpMkLst>
        </pc:cxnChg>
        <pc:cxnChg chg="add del">
          <ac:chgData name="Luan Rocha Do Amaral (Student at CentraleSupelec)" userId="S::luan.rocha-do-amaral@student-cs.fr::e86cd145-51fe-450f-b32b-a9cdcbbc1c26" providerId="AD" clId="Web-{A50A7B16-4DFE-7AFB-1471-2EF5B689DFDB}" dt="2023-01-11T08:41:29.350" v="7"/>
          <ac:cxnSpMkLst>
            <pc:docMk/>
            <pc:sldMk cId="1409665163" sldId="268"/>
            <ac:cxnSpMk id="49" creationId="{F0748755-DDBC-46D0-91EC-1212A8EE2B40}"/>
          </ac:cxnSpMkLst>
        </pc:cxnChg>
        <pc:cxnChg chg="add">
          <ac:chgData name="Luan Rocha Do Amaral (Student at CentraleSupelec)" userId="S::luan.rocha-do-amaral@student-cs.fr::e86cd145-51fe-450f-b32b-a9cdcbbc1c26" providerId="AD" clId="Web-{A50A7B16-4DFE-7AFB-1471-2EF5B689DFDB}" dt="2023-01-11T08:41:29.365" v="8"/>
          <ac:cxnSpMkLst>
            <pc:docMk/>
            <pc:sldMk cId="1409665163" sldId="268"/>
            <ac:cxnSpMk id="52" creationId="{F0748755-DDBC-46D0-91EC-1212A8EE2B40}"/>
          </ac:cxnSpMkLst>
        </pc:cxnChg>
      </pc:sldChg>
      <pc:sldChg chg="addSp delSp modSp">
        <pc:chgData name="Luan Rocha Do Amaral (Student at CentraleSupelec)" userId="S::luan.rocha-do-amaral@student-cs.fr::e86cd145-51fe-450f-b32b-a9cdcbbc1c26" providerId="AD" clId="Web-{A50A7B16-4DFE-7AFB-1471-2EF5B689DFDB}" dt="2023-01-11T08:40:22.160" v="5" actId="14100"/>
        <pc:sldMkLst>
          <pc:docMk/>
          <pc:sldMk cId="1441478520" sldId="270"/>
        </pc:sldMkLst>
        <pc:picChg chg="add mod">
          <ac:chgData name="Luan Rocha Do Amaral (Student at CentraleSupelec)" userId="S::luan.rocha-do-amaral@student-cs.fr::e86cd145-51fe-450f-b32b-a9cdcbbc1c26" providerId="AD" clId="Web-{A50A7B16-4DFE-7AFB-1471-2EF5B689DFDB}" dt="2023-01-11T08:40:22.160" v="5" actId="14100"/>
          <ac:picMkLst>
            <pc:docMk/>
            <pc:sldMk cId="1441478520" sldId="270"/>
            <ac:picMk id="3" creationId="{5E1DC9CC-FD40-9D99-DB7B-E85345D90E2E}"/>
          </ac:picMkLst>
        </pc:picChg>
        <pc:picChg chg="del">
          <ac:chgData name="Luan Rocha Do Amaral (Student at CentraleSupelec)" userId="S::luan.rocha-do-amaral@student-cs.fr::e86cd145-51fe-450f-b32b-a9cdcbbc1c26" providerId="AD" clId="Web-{A50A7B16-4DFE-7AFB-1471-2EF5B689DFDB}" dt="2023-01-11T08:40:09.691" v="0"/>
          <ac:picMkLst>
            <pc:docMk/>
            <pc:sldMk cId="1441478520" sldId="270"/>
            <ac:picMk id="4" creationId="{52E3B62D-2A01-921F-041E-31E6781C0F6C}"/>
          </ac:picMkLst>
        </pc:picChg>
      </pc:sldChg>
    </pc:docChg>
  </pc:docChgLst>
  <pc:docChgLst>
    <pc:chgData name="Marina Daumas Carneiro (Student at CentraleSupelec)" userId="S::marina.daumas-carneiro@student-cs.fr::bd061ea4-7175-4e67-8958-ac722af1a876" providerId="AD" clId="Web-{F71FD41E-F61F-7600-F2D0-F3E43EE89475}"/>
    <pc:docChg chg="modSld">
      <pc:chgData name="Marina Daumas Carneiro (Student at CentraleSupelec)" userId="S::marina.daumas-carneiro@student-cs.fr::bd061ea4-7175-4e67-8958-ac722af1a876" providerId="AD" clId="Web-{F71FD41E-F61F-7600-F2D0-F3E43EE89475}" dt="2023-01-19T15:44:12.567" v="178" actId="1076"/>
      <pc:docMkLst>
        <pc:docMk/>
      </pc:docMkLst>
      <pc:sldChg chg="modSp">
        <pc:chgData name="Marina Daumas Carneiro (Student at CentraleSupelec)" userId="S::marina.daumas-carneiro@student-cs.fr::bd061ea4-7175-4e67-8958-ac722af1a876" providerId="AD" clId="Web-{F71FD41E-F61F-7600-F2D0-F3E43EE89475}" dt="2023-01-19T15:38:30.121" v="138" actId="20577"/>
        <pc:sldMkLst>
          <pc:docMk/>
          <pc:sldMk cId="1355580508" sldId="257"/>
        </pc:sldMkLst>
        <pc:spChg chg="mod">
          <ac:chgData name="Marina Daumas Carneiro (Student at CentraleSupelec)" userId="S::marina.daumas-carneiro@student-cs.fr::bd061ea4-7175-4e67-8958-ac722af1a876" providerId="AD" clId="Web-{F71FD41E-F61F-7600-F2D0-F3E43EE89475}" dt="2023-01-19T15:38:30.121" v="138" actId="20577"/>
          <ac:spMkLst>
            <pc:docMk/>
            <pc:sldMk cId="1355580508" sldId="257"/>
            <ac:spMk id="7" creationId="{D18A30FB-AB0B-B1B0-9706-B86A471ACBD5}"/>
          </ac:spMkLst>
        </pc:spChg>
      </pc:sldChg>
      <pc:sldChg chg="delSp modSp">
        <pc:chgData name="Marina Daumas Carneiro (Student at CentraleSupelec)" userId="S::marina.daumas-carneiro@student-cs.fr::bd061ea4-7175-4e67-8958-ac722af1a876" providerId="AD" clId="Web-{F71FD41E-F61F-7600-F2D0-F3E43EE89475}" dt="2023-01-19T15:40:23.124" v="170" actId="20577"/>
        <pc:sldMkLst>
          <pc:docMk/>
          <pc:sldMk cId="3122682632" sldId="258"/>
        </pc:sldMkLst>
        <pc:spChg chg="del mod">
          <ac:chgData name="Marina Daumas Carneiro (Student at CentraleSupelec)" userId="S::marina.daumas-carneiro@student-cs.fr::bd061ea4-7175-4e67-8958-ac722af1a876" providerId="AD" clId="Web-{F71FD41E-F61F-7600-F2D0-F3E43EE89475}" dt="2023-01-19T15:39:50.092" v="153"/>
          <ac:spMkLst>
            <pc:docMk/>
            <pc:sldMk cId="3122682632" sldId="258"/>
            <ac:spMk id="2" creationId="{D65036F3-85EF-159E-BD40-C390DE86B0DD}"/>
          </ac:spMkLst>
        </pc:spChg>
        <pc:spChg chg="mod">
          <ac:chgData name="Marina Daumas Carneiro (Student at CentraleSupelec)" userId="S::marina.daumas-carneiro@student-cs.fr::bd061ea4-7175-4e67-8958-ac722af1a876" providerId="AD" clId="Web-{F71FD41E-F61F-7600-F2D0-F3E43EE89475}" dt="2023-01-19T15:40:23.124" v="170" actId="20577"/>
          <ac:spMkLst>
            <pc:docMk/>
            <pc:sldMk cId="3122682632" sldId="258"/>
            <ac:spMk id="15" creationId="{BC57482A-EB8F-E5A1-D1EB-BDDD7A096468}"/>
          </ac:spMkLst>
        </pc:spChg>
        <pc:picChg chg="mod modCrop">
          <ac:chgData name="Marina Daumas Carneiro (Student at CentraleSupelec)" userId="S::marina.daumas-carneiro@student-cs.fr::bd061ea4-7175-4e67-8958-ac722af1a876" providerId="AD" clId="Web-{F71FD41E-F61F-7600-F2D0-F3E43EE89475}" dt="2023-01-19T15:39:40.576" v="149"/>
          <ac:picMkLst>
            <pc:docMk/>
            <pc:sldMk cId="3122682632" sldId="258"/>
            <ac:picMk id="6" creationId="{6491432A-52FA-F866-988F-9445A6765CDC}"/>
          </ac:picMkLst>
        </pc:picChg>
      </pc:sldChg>
      <pc:sldChg chg="modSp">
        <pc:chgData name="Marina Daumas Carneiro (Student at CentraleSupelec)" userId="S::marina.daumas-carneiro@student-cs.fr::bd061ea4-7175-4e67-8958-ac722af1a876" providerId="AD" clId="Web-{F71FD41E-F61F-7600-F2D0-F3E43EE89475}" dt="2023-01-19T13:31:03.368" v="120" actId="20577"/>
        <pc:sldMkLst>
          <pc:docMk/>
          <pc:sldMk cId="3010744523" sldId="259"/>
        </pc:sldMkLst>
        <pc:spChg chg="mod">
          <ac:chgData name="Marina Daumas Carneiro (Student at CentraleSupelec)" userId="S::marina.daumas-carneiro@student-cs.fr::bd061ea4-7175-4e67-8958-ac722af1a876" providerId="AD" clId="Web-{F71FD41E-F61F-7600-F2D0-F3E43EE89475}" dt="2023-01-19T13:27:49.785" v="111" actId="20577"/>
          <ac:spMkLst>
            <pc:docMk/>
            <pc:sldMk cId="3010744523" sldId="259"/>
            <ac:spMk id="3" creationId="{D34CE69D-059F-3FC7-938F-8483942613F5}"/>
          </ac:spMkLst>
        </pc:spChg>
        <pc:spChg chg="mod">
          <ac:chgData name="Marina Daumas Carneiro (Student at CentraleSupelec)" userId="S::marina.daumas-carneiro@student-cs.fr::bd061ea4-7175-4e67-8958-ac722af1a876" providerId="AD" clId="Web-{F71FD41E-F61F-7600-F2D0-F3E43EE89475}" dt="2023-01-19T13:31:03.368" v="120" actId="20577"/>
          <ac:spMkLst>
            <pc:docMk/>
            <pc:sldMk cId="3010744523" sldId="259"/>
            <ac:spMk id="6" creationId="{A4970C1F-AE3D-BE3D-21F7-256A95B4C61C}"/>
          </ac:spMkLst>
        </pc:spChg>
      </pc:sldChg>
      <pc:sldChg chg="addSp delSp modSp">
        <pc:chgData name="Marina Daumas Carneiro (Student at CentraleSupelec)" userId="S::marina.daumas-carneiro@student-cs.fr::bd061ea4-7175-4e67-8958-ac722af1a876" providerId="AD" clId="Web-{F71FD41E-F61F-7600-F2D0-F3E43EE89475}" dt="2023-01-19T15:44:12.567" v="178" actId="1076"/>
        <pc:sldMkLst>
          <pc:docMk/>
          <pc:sldMk cId="674095860" sldId="260"/>
        </pc:sldMkLst>
        <pc:picChg chg="add mod modCrop">
          <ac:chgData name="Marina Daumas Carneiro (Student at CentraleSupelec)" userId="S::marina.daumas-carneiro@student-cs.fr::bd061ea4-7175-4e67-8958-ac722af1a876" providerId="AD" clId="Web-{F71FD41E-F61F-7600-F2D0-F3E43EE89475}" dt="2023-01-19T15:44:12.567" v="178" actId="1076"/>
          <ac:picMkLst>
            <pc:docMk/>
            <pc:sldMk cId="674095860" sldId="260"/>
            <ac:picMk id="2" creationId="{67033A2C-CA1C-186D-4DD6-5EC332449B2C}"/>
          </ac:picMkLst>
        </pc:picChg>
        <pc:picChg chg="del">
          <ac:chgData name="Marina Daumas Carneiro (Student at CentraleSupelec)" userId="S::marina.daumas-carneiro@student-cs.fr::bd061ea4-7175-4e67-8958-ac722af1a876" providerId="AD" clId="Web-{F71FD41E-F61F-7600-F2D0-F3E43EE89475}" dt="2023-01-19T15:40:34.030" v="171"/>
          <ac:picMkLst>
            <pc:docMk/>
            <pc:sldMk cId="674095860" sldId="260"/>
            <ac:picMk id="5" creationId="{FAC08B48-95D9-BEC1-0C85-291C6B90A822}"/>
          </ac:picMkLst>
        </pc:picChg>
      </pc:sldChg>
      <pc:sldChg chg="delSp">
        <pc:chgData name="Marina Daumas Carneiro (Student at CentraleSupelec)" userId="S::marina.daumas-carneiro@student-cs.fr::bd061ea4-7175-4e67-8958-ac722af1a876" providerId="AD" clId="Web-{F71FD41E-F61F-7600-F2D0-F3E43EE89475}" dt="2023-01-19T12:54:59.639" v="1"/>
        <pc:sldMkLst>
          <pc:docMk/>
          <pc:sldMk cId="2678449405" sldId="276"/>
        </pc:sldMkLst>
        <pc:spChg chg="del">
          <ac:chgData name="Marina Daumas Carneiro (Student at CentraleSupelec)" userId="S::marina.daumas-carneiro@student-cs.fr::bd061ea4-7175-4e67-8958-ac722af1a876" providerId="AD" clId="Web-{F71FD41E-F61F-7600-F2D0-F3E43EE89475}" dt="2023-01-19T12:54:59.639" v="1"/>
          <ac:spMkLst>
            <pc:docMk/>
            <pc:sldMk cId="2678449405" sldId="276"/>
            <ac:spMk id="3" creationId="{323C0095-C4BC-84ED-097D-3755E2DB100E}"/>
          </ac:spMkLst>
        </pc:spChg>
      </pc:sldChg>
      <pc:sldChg chg="modSp">
        <pc:chgData name="Marina Daumas Carneiro (Student at CentraleSupelec)" userId="S::marina.daumas-carneiro@student-cs.fr::bd061ea4-7175-4e67-8958-ac722af1a876" providerId="AD" clId="Web-{F71FD41E-F61F-7600-F2D0-F3E43EE89475}" dt="2023-01-19T13:29:56.023" v="112" actId="20577"/>
        <pc:sldMkLst>
          <pc:docMk/>
          <pc:sldMk cId="2347248727" sldId="277"/>
        </pc:sldMkLst>
        <pc:spChg chg="mod">
          <ac:chgData name="Marina Daumas Carneiro (Student at CentraleSupelec)" userId="S::marina.daumas-carneiro@student-cs.fr::bd061ea4-7175-4e67-8958-ac722af1a876" providerId="AD" clId="Web-{F71FD41E-F61F-7600-F2D0-F3E43EE89475}" dt="2023-01-19T13:29:56.023" v="112" actId="20577"/>
          <ac:spMkLst>
            <pc:docMk/>
            <pc:sldMk cId="2347248727" sldId="277"/>
            <ac:spMk id="8" creationId="{713260F2-C7D7-63B6-FF89-98BC0F49274F}"/>
          </ac:spMkLst>
        </pc:spChg>
      </pc:sldChg>
      <pc:sldChg chg="delSp">
        <pc:chgData name="Marina Daumas Carneiro (Student at CentraleSupelec)" userId="S::marina.daumas-carneiro@student-cs.fr::bd061ea4-7175-4e67-8958-ac722af1a876" providerId="AD" clId="Web-{F71FD41E-F61F-7600-F2D0-F3E43EE89475}" dt="2023-01-19T12:54:52.186" v="0"/>
        <pc:sldMkLst>
          <pc:docMk/>
          <pc:sldMk cId="4122774337" sldId="285"/>
        </pc:sldMkLst>
        <pc:spChg chg="del">
          <ac:chgData name="Marina Daumas Carneiro (Student at CentraleSupelec)" userId="S::marina.daumas-carneiro@student-cs.fr::bd061ea4-7175-4e67-8958-ac722af1a876" providerId="AD" clId="Web-{F71FD41E-F61F-7600-F2D0-F3E43EE89475}" dt="2023-01-19T12:54:52.186" v="0"/>
          <ac:spMkLst>
            <pc:docMk/>
            <pc:sldMk cId="4122774337" sldId="285"/>
            <ac:spMk id="3" creationId="{57D10006-5F02-B08C-6DDB-340C0EFF58EE}"/>
          </ac:spMkLst>
        </pc:spChg>
      </pc:sldChg>
      <pc:sldChg chg="modSp">
        <pc:chgData name="Marina Daumas Carneiro (Student at CentraleSupelec)" userId="S::marina.daumas-carneiro@student-cs.fr::bd061ea4-7175-4e67-8958-ac722af1a876" providerId="AD" clId="Web-{F71FD41E-F61F-7600-F2D0-F3E43EE89475}" dt="2023-01-19T13:19:12.271" v="83"/>
        <pc:sldMkLst>
          <pc:docMk/>
          <pc:sldMk cId="1043058540" sldId="291"/>
        </pc:sldMkLst>
        <pc:graphicFrameChg chg="mod modGraphic">
          <ac:chgData name="Marina Daumas Carneiro (Student at CentraleSupelec)" userId="S::marina.daumas-carneiro@student-cs.fr::bd061ea4-7175-4e67-8958-ac722af1a876" providerId="AD" clId="Web-{F71FD41E-F61F-7600-F2D0-F3E43EE89475}" dt="2023-01-19T13:19:12.271" v="83"/>
          <ac:graphicFrameMkLst>
            <pc:docMk/>
            <pc:sldMk cId="1043058540" sldId="291"/>
            <ac:graphicFrameMk id="7" creationId="{8B00E555-38FF-2083-C191-F4672DA33EED}"/>
          </ac:graphicFrameMkLst>
        </pc:graphicFrameChg>
      </pc:sldChg>
      <pc:sldChg chg="addSp delSp modSp">
        <pc:chgData name="Marina Daumas Carneiro (Student at CentraleSupelec)" userId="S::marina.daumas-carneiro@student-cs.fr::bd061ea4-7175-4e67-8958-ac722af1a876" providerId="AD" clId="Web-{F71FD41E-F61F-7600-F2D0-F3E43EE89475}" dt="2023-01-19T13:15:32.453" v="54" actId="1076"/>
        <pc:sldMkLst>
          <pc:docMk/>
          <pc:sldMk cId="2103787028" sldId="308"/>
        </pc:sldMkLst>
        <pc:spChg chg="add del mod">
          <ac:chgData name="Marina Daumas Carneiro (Student at CentraleSupelec)" userId="S::marina.daumas-carneiro@student-cs.fr::bd061ea4-7175-4e67-8958-ac722af1a876" providerId="AD" clId="Web-{F71FD41E-F61F-7600-F2D0-F3E43EE89475}" dt="2023-01-19T13:13:59.938" v="35"/>
          <ac:spMkLst>
            <pc:docMk/>
            <pc:sldMk cId="2103787028" sldId="308"/>
            <ac:spMk id="4" creationId="{13A1E310-85EE-DB12-42A2-AE3ADA311666}"/>
          </ac:spMkLst>
        </pc:spChg>
        <pc:picChg chg="add mod ord modCrop">
          <ac:chgData name="Marina Daumas Carneiro (Student at CentraleSupelec)" userId="S::marina.daumas-carneiro@student-cs.fr::bd061ea4-7175-4e67-8958-ac722af1a876" providerId="AD" clId="Web-{F71FD41E-F61F-7600-F2D0-F3E43EE89475}" dt="2023-01-19T13:15:32.453" v="54" actId="1076"/>
          <ac:picMkLst>
            <pc:docMk/>
            <pc:sldMk cId="2103787028" sldId="308"/>
            <ac:picMk id="5" creationId="{1E096485-D0AB-AFEF-1034-0E78EA3AD249}"/>
          </ac:picMkLst>
        </pc:picChg>
        <pc:picChg chg="del">
          <ac:chgData name="Marina Daumas Carneiro (Student at CentraleSupelec)" userId="S::marina.daumas-carneiro@student-cs.fr::bd061ea4-7175-4e67-8958-ac722af1a876" providerId="AD" clId="Web-{F71FD41E-F61F-7600-F2D0-F3E43EE89475}" dt="2023-01-19T13:13:47.216" v="34"/>
          <ac:picMkLst>
            <pc:docMk/>
            <pc:sldMk cId="2103787028" sldId="308"/>
            <ac:picMk id="7" creationId="{A8499C36-5CEB-DFA0-7284-0DD7A350A810}"/>
          </ac:picMkLst>
        </pc:picChg>
      </pc:sldChg>
      <pc:sldChg chg="addSp modSp">
        <pc:chgData name="Marina Daumas Carneiro (Student at CentraleSupelec)" userId="S::marina.daumas-carneiro@student-cs.fr::bd061ea4-7175-4e67-8958-ac722af1a876" providerId="AD" clId="Web-{F71FD41E-F61F-7600-F2D0-F3E43EE89475}" dt="2023-01-19T15:38:04.308" v="134" actId="20577"/>
        <pc:sldMkLst>
          <pc:docMk/>
          <pc:sldMk cId="1596852851" sldId="311"/>
        </pc:sldMkLst>
        <pc:spChg chg="mod">
          <ac:chgData name="Marina Daumas Carneiro (Student at CentraleSupelec)" userId="S::marina.daumas-carneiro@student-cs.fr::bd061ea4-7175-4e67-8958-ac722af1a876" providerId="AD" clId="Web-{F71FD41E-F61F-7600-F2D0-F3E43EE89475}" dt="2023-01-19T15:38:04.308" v="134" actId="20577"/>
          <ac:spMkLst>
            <pc:docMk/>
            <pc:sldMk cId="1596852851" sldId="311"/>
            <ac:spMk id="5" creationId="{2B1E1CFE-D388-AE8C-7475-E95A5D178DB5}"/>
          </ac:spMkLst>
        </pc:spChg>
        <pc:picChg chg="add mod modCrop">
          <ac:chgData name="Marina Daumas Carneiro (Student at CentraleSupelec)" userId="S::marina.daumas-carneiro@student-cs.fr::bd061ea4-7175-4e67-8958-ac722af1a876" providerId="AD" clId="Web-{F71FD41E-F61F-7600-F2D0-F3E43EE89475}" dt="2023-01-19T15:37:17.275" v="130" actId="1076"/>
          <ac:picMkLst>
            <pc:docMk/>
            <pc:sldMk cId="1596852851" sldId="311"/>
            <ac:picMk id="3" creationId="{D0B40E56-E865-E04B-2560-25769E48FF9E}"/>
          </ac:picMkLst>
        </pc:picChg>
      </pc:sldChg>
      <pc:sldChg chg="modSp">
        <pc:chgData name="Marina Daumas Carneiro (Student at CentraleSupelec)" userId="S::marina.daumas-carneiro@student-cs.fr::bd061ea4-7175-4e67-8958-ac722af1a876" providerId="AD" clId="Web-{F71FD41E-F61F-7600-F2D0-F3E43EE89475}" dt="2023-01-19T13:30:15.242" v="116" actId="20577"/>
        <pc:sldMkLst>
          <pc:docMk/>
          <pc:sldMk cId="2723109875" sldId="312"/>
        </pc:sldMkLst>
        <pc:spChg chg="mod">
          <ac:chgData name="Marina Daumas Carneiro (Student at CentraleSupelec)" userId="S::marina.daumas-carneiro@student-cs.fr::bd061ea4-7175-4e67-8958-ac722af1a876" providerId="AD" clId="Web-{F71FD41E-F61F-7600-F2D0-F3E43EE89475}" dt="2023-01-19T13:30:15.242" v="116" actId="20577"/>
          <ac:spMkLst>
            <pc:docMk/>
            <pc:sldMk cId="2723109875" sldId="312"/>
            <ac:spMk id="3" creationId="{6FFB6E55-CFC2-C34A-A98F-928B5A8F83FB}"/>
          </ac:spMkLst>
        </pc:spChg>
      </pc:sldChg>
      <pc:sldChg chg="addSp delSp modSp">
        <pc:chgData name="Marina Daumas Carneiro (Student at CentraleSupelec)" userId="S::marina.daumas-carneiro@student-cs.fr::bd061ea4-7175-4e67-8958-ac722af1a876" providerId="AD" clId="Web-{F71FD41E-F61F-7600-F2D0-F3E43EE89475}" dt="2023-01-19T13:15:39.094" v="55" actId="1076"/>
        <pc:sldMkLst>
          <pc:docMk/>
          <pc:sldMk cId="3155061631" sldId="314"/>
        </pc:sldMkLst>
        <pc:spChg chg="add del mod">
          <ac:chgData name="Marina Daumas Carneiro (Student at CentraleSupelec)" userId="S::marina.daumas-carneiro@student-cs.fr::bd061ea4-7175-4e67-8958-ac722af1a876" providerId="AD" clId="Web-{F71FD41E-F61F-7600-F2D0-F3E43EE89475}" dt="2023-01-19T12:59:32.646" v="3"/>
          <ac:spMkLst>
            <pc:docMk/>
            <pc:sldMk cId="3155061631" sldId="314"/>
            <ac:spMk id="4" creationId="{09F929B3-E355-E91F-8DB9-F16C3B2ECD41}"/>
          </ac:spMkLst>
        </pc:spChg>
        <pc:picChg chg="add mod ord modCrop">
          <ac:chgData name="Marina Daumas Carneiro (Student at CentraleSupelec)" userId="S::marina.daumas-carneiro@student-cs.fr::bd061ea4-7175-4e67-8958-ac722af1a876" providerId="AD" clId="Web-{F71FD41E-F61F-7600-F2D0-F3E43EE89475}" dt="2023-01-19T13:15:39.094" v="55" actId="1076"/>
          <ac:picMkLst>
            <pc:docMk/>
            <pc:sldMk cId="3155061631" sldId="314"/>
            <ac:picMk id="5" creationId="{5F790B95-F2A3-6637-8864-EF5F7194155E}"/>
          </ac:picMkLst>
        </pc:picChg>
        <pc:picChg chg="del">
          <ac:chgData name="Marina Daumas Carneiro (Student at CentraleSupelec)" userId="S::marina.daumas-carneiro@student-cs.fr::bd061ea4-7175-4e67-8958-ac722af1a876" providerId="AD" clId="Web-{F71FD41E-F61F-7600-F2D0-F3E43EE89475}" dt="2023-01-19T12:59:29.084" v="2"/>
          <ac:picMkLst>
            <pc:docMk/>
            <pc:sldMk cId="3155061631" sldId="314"/>
            <ac:picMk id="9" creationId="{AC2956A3-7D13-3865-D045-8BEBC75DF6E9}"/>
          </ac:picMkLst>
        </pc:picChg>
      </pc:sldChg>
      <pc:sldChg chg="addSp delSp modSp">
        <pc:chgData name="Marina Daumas Carneiro (Student at CentraleSupelec)" userId="S::marina.daumas-carneiro@student-cs.fr::bd061ea4-7175-4e67-8958-ac722af1a876" providerId="AD" clId="Web-{F71FD41E-F61F-7600-F2D0-F3E43EE89475}" dt="2023-01-19T13:15:08.999" v="47" actId="1076"/>
        <pc:sldMkLst>
          <pc:docMk/>
          <pc:sldMk cId="3033779047" sldId="315"/>
        </pc:sldMkLst>
        <pc:spChg chg="add del mod">
          <ac:chgData name="Marina Daumas Carneiro (Student at CentraleSupelec)" userId="S::marina.daumas-carneiro@student-cs.fr::bd061ea4-7175-4e67-8958-ac722af1a876" providerId="AD" clId="Web-{F71FD41E-F61F-7600-F2D0-F3E43EE89475}" dt="2023-01-19T13:11:50.400" v="15"/>
          <ac:spMkLst>
            <pc:docMk/>
            <pc:sldMk cId="3033779047" sldId="315"/>
            <ac:spMk id="4" creationId="{C088A136-CCE6-F8A1-C72C-4776708DC566}"/>
          </ac:spMkLst>
        </pc:spChg>
        <pc:spChg chg="add del mod">
          <ac:chgData name="Marina Daumas Carneiro (Student at CentraleSupelec)" userId="S::marina.daumas-carneiro@student-cs.fr::bd061ea4-7175-4e67-8958-ac722af1a876" providerId="AD" clId="Web-{F71FD41E-F61F-7600-F2D0-F3E43EE89475}" dt="2023-01-19T13:13:06.496" v="29"/>
          <ac:spMkLst>
            <pc:docMk/>
            <pc:sldMk cId="3033779047" sldId="315"/>
            <ac:spMk id="7" creationId="{02758B5B-B177-1194-8636-49A2A2EC6CA3}"/>
          </ac:spMkLst>
        </pc:spChg>
        <pc:picChg chg="add del mod ord modCrop">
          <ac:chgData name="Marina Daumas Carneiro (Student at CentraleSupelec)" userId="S::marina.daumas-carneiro@student-cs.fr::bd061ea4-7175-4e67-8958-ac722af1a876" providerId="AD" clId="Web-{F71FD41E-F61F-7600-F2D0-F3E43EE89475}" dt="2023-01-19T13:13:04.980" v="28"/>
          <ac:picMkLst>
            <pc:docMk/>
            <pc:sldMk cId="3033779047" sldId="315"/>
            <ac:picMk id="5" creationId="{C8CDF4DF-D434-031A-1C09-059B6FD7BE0D}"/>
          </ac:picMkLst>
        </pc:picChg>
        <pc:picChg chg="add mod ord modCrop">
          <ac:chgData name="Marina Daumas Carneiro (Student at CentraleSupelec)" userId="S::marina.daumas-carneiro@student-cs.fr::bd061ea4-7175-4e67-8958-ac722af1a876" providerId="AD" clId="Web-{F71FD41E-F61F-7600-F2D0-F3E43EE89475}" dt="2023-01-19T13:15:08.999" v="47" actId="1076"/>
          <ac:picMkLst>
            <pc:docMk/>
            <pc:sldMk cId="3033779047" sldId="315"/>
            <ac:picMk id="8" creationId="{1F5054FD-6B9A-678E-69D6-F85DEFA29AE2}"/>
          </ac:picMkLst>
        </pc:picChg>
        <pc:picChg chg="del mod">
          <ac:chgData name="Marina Daumas Carneiro (Student at CentraleSupelec)" userId="S::marina.daumas-carneiro@student-cs.fr::bd061ea4-7175-4e67-8958-ac722af1a876" providerId="AD" clId="Web-{F71FD41E-F61F-7600-F2D0-F3E43EE89475}" dt="2023-01-19T13:11:47.541" v="14"/>
          <ac:picMkLst>
            <pc:docMk/>
            <pc:sldMk cId="3033779047" sldId="315"/>
            <ac:picMk id="9" creationId="{B3FA9548-EB78-3AA4-987C-493ADBE3789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1225CF-CC56-4EB0-9371-6B094F9541BB}" type="datetimeFigureOut">
              <a:rPr lang="fr-FR" smtClean="0"/>
              <a:t>23/01/2023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9F84E4-2F03-4BAA-BEAB-B4784B5F481C}" type="slidenum">
              <a:rPr lang="fr-FR" smtClean="0"/>
              <a:t>‹N°›</a:t>
            </a:fld>
            <a:endParaRPr lang="fr-FR"/>
          </a:p>
        </p:txBody>
      </p:sp>
    </p:spTree>
    <p:extLst>
      <p:ext uri="{BB962C8B-B14F-4D97-AF65-F5344CB8AC3E}">
        <p14:creationId xmlns:p14="http://schemas.microsoft.com/office/powerpoint/2010/main" val="1702032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409F84E4-2F03-4BAA-BEAB-B4784B5F481C}" type="slidenum">
              <a:rPr lang="fr-FR" smtClean="0"/>
              <a:t>38</a:t>
            </a:fld>
            <a:endParaRPr lang="fr-FR"/>
          </a:p>
        </p:txBody>
      </p:sp>
    </p:spTree>
    <p:extLst>
      <p:ext uri="{BB962C8B-B14F-4D97-AF65-F5344CB8AC3E}">
        <p14:creationId xmlns:p14="http://schemas.microsoft.com/office/powerpoint/2010/main" val="2437321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1/23/2023</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‹N°›</a:t>
            </a:fld>
            <a:endParaRPr lang="en-US"/>
          </a:p>
        </p:txBody>
      </p:sp>
    </p:spTree>
    <p:extLst>
      <p:ext uri="{BB962C8B-B14F-4D97-AF65-F5344CB8AC3E}">
        <p14:creationId xmlns:p14="http://schemas.microsoft.com/office/powerpoint/2010/main" val="2608113684"/>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4E5243-F52A-4D37-9694-EB26C6C31910}" type="datetimeFigureOut">
              <a:rPr lang="en-US" dirty="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a:p>
        </p:txBody>
      </p:sp>
    </p:spTree>
    <p:extLst>
      <p:ext uri="{BB962C8B-B14F-4D97-AF65-F5344CB8AC3E}">
        <p14:creationId xmlns:p14="http://schemas.microsoft.com/office/powerpoint/2010/main" val="223731235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77B6E1-634A-48DC-9E8B-D894023267EF}" type="datetimeFigureOut">
              <a:rPr lang="en-US" dirty="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a:p>
        </p:txBody>
      </p:sp>
    </p:spTree>
    <p:extLst>
      <p:ext uri="{BB962C8B-B14F-4D97-AF65-F5344CB8AC3E}">
        <p14:creationId xmlns:p14="http://schemas.microsoft.com/office/powerpoint/2010/main" val="2649640683"/>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2D3E9E-A95C-48F2-B4BF-A71542E0BE9A}" type="datetimeFigureOut">
              <a:rPr lang="en-US" dirty="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a:p>
        </p:txBody>
      </p:sp>
    </p:spTree>
    <p:extLst>
      <p:ext uri="{BB962C8B-B14F-4D97-AF65-F5344CB8AC3E}">
        <p14:creationId xmlns:p14="http://schemas.microsoft.com/office/powerpoint/2010/main" val="260437688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‹N°›</a:t>
            </a:fld>
            <a:endParaRPr lang="en-US"/>
          </a:p>
        </p:txBody>
      </p:sp>
    </p:spTree>
    <p:extLst>
      <p:ext uri="{BB962C8B-B14F-4D97-AF65-F5344CB8AC3E}">
        <p14:creationId xmlns:p14="http://schemas.microsoft.com/office/powerpoint/2010/main" val="316876073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12952B5-7A2F-4CC8-B7CE-9234E21C2837}" type="datetimeFigureOut">
              <a:rPr lang="en-US" dirty="0"/>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‹N°›</a:t>
            </a:fld>
            <a:endParaRPr lang="en-US"/>
          </a:p>
        </p:txBody>
      </p:sp>
    </p:spTree>
    <p:extLst>
      <p:ext uri="{BB962C8B-B14F-4D97-AF65-F5344CB8AC3E}">
        <p14:creationId xmlns:p14="http://schemas.microsoft.com/office/powerpoint/2010/main" val="80894547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1DA07A-9201-4B4B-BAF2-015AFA30F520}" type="datetimeFigureOut">
              <a:rPr lang="en-US" dirty="0"/>
              <a:t>1/23/2023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‹N°›</a:t>
            </a:fld>
            <a:endParaRPr lang="en-US"/>
          </a:p>
        </p:txBody>
      </p:sp>
    </p:spTree>
    <p:extLst>
      <p:ext uri="{BB962C8B-B14F-4D97-AF65-F5344CB8AC3E}">
        <p14:creationId xmlns:p14="http://schemas.microsoft.com/office/powerpoint/2010/main" val="74729735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3D7E00A-486F-4252-8B1D-E32645521F49}" type="datetimeFigureOut">
              <a:rPr lang="en-US" dirty="0"/>
              <a:t>1/23/2023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‹N°›</a:t>
            </a:fld>
            <a:endParaRPr lang="en-US"/>
          </a:p>
        </p:txBody>
      </p:sp>
    </p:spTree>
    <p:extLst>
      <p:ext uri="{BB962C8B-B14F-4D97-AF65-F5344CB8AC3E}">
        <p14:creationId xmlns:p14="http://schemas.microsoft.com/office/powerpoint/2010/main" val="402499382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dirty="0"/>
              <a:t>1/23/2023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dirty="0"/>
              <a:t>‹N°›</a:t>
            </a:fld>
            <a:endParaRPr lang="en-US"/>
          </a:p>
        </p:txBody>
      </p:sp>
    </p:spTree>
    <p:extLst>
      <p:ext uri="{BB962C8B-B14F-4D97-AF65-F5344CB8AC3E}">
        <p14:creationId xmlns:p14="http://schemas.microsoft.com/office/powerpoint/2010/main" val="252919817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dirty="0"/>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dirty="0"/>
              <a:pPr/>
              <a:t>‹N°›</a:t>
            </a:fld>
            <a:endParaRPr lang="en-US"/>
          </a:p>
        </p:txBody>
      </p:sp>
    </p:spTree>
    <p:extLst>
      <p:ext uri="{BB962C8B-B14F-4D97-AF65-F5344CB8AC3E}">
        <p14:creationId xmlns:p14="http://schemas.microsoft.com/office/powerpoint/2010/main" val="21001051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0" y="0"/>
            <a:ext cx="12192000" cy="5330952"/>
          </a:xfrm>
          <a:blipFill>
            <a:blip r:embed="rId2"/>
            <a:stretch>
              <a:fillRect/>
            </a:stretch>
          </a:blip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1/23/2023</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‹N°›</a:t>
            </a:fld>
            <a:endParaRPr lang="en-US"/>
          </a:p>
        </p:txBody>
      </p:sp>
    </p:spTree>
    <p:extLst>
      <p:ext uri="{BB962C8B-B14F-4D97-AF65-F5344CB8AC3E}">
        <p14:creationId xmlns:p14="http://schemas.microsoft.com/office/powerpoint/2010/main" val="1675098758"/>
      </p:ext>
    </p:extLst>
  </p:cSld>
  <p:clrMapOvr>
    <a:overrideClrMapping bg1="lt1" tx1="dk1" bg2="lt2" tx2="dk2" accent1="accent1" accent2="accent2" accent3="accent3" accent4="accent4" accent5="accent5" accent6="accent6" hlink="hlink" folHlink="folHlink"/>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dirty="0"/>
              <a:pPr/>
              <a:t>1/23/2023</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dirty="0"/>
              <a:pPr/>
              <a:t>‹N°›</a:t>
            </a:fld>
            <a:endParaRPr lang="en-US"/>
          </a:p>
        </p:txBody>
      </p:sp>
    </p:spTree>
    <p:extLst>
      <p:ext uri="{BB962C8B-B14F-4D97-AF65-F5344CB8AC3E}">
        <p14:creationId xmlns:p14="http://schemas.microsoft.com/office/powerpoint/2010/main" val="767977306"/>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hf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www.academia.edu/19670010/A_review_of_conventional_and_advanced_MPPT_algorithms_for_wind_energy_systems?auto=citations&amp;from=cover_page" TargetMode="External"/><Relationship Id="rId2" Type="http://schemas.openxmlformats.org/officeDocument/2006/relationships/hyperlink" Target="https://doi.org/10.3390/jmse9111187" TargetMode="External"/><Relationship Id="rId1" Type="http://schemas.openxmlformats.org/officeDocument/2006/relationships/slideLayout" Target="../slideLayouts/slideLayout2.xml"/><Relationship Id="rId4" Type="http://schemas.openxmlformats.org/officeDocument/2006/relationships/hyperlink" Target="https://doi.org/10.3390/s21155187"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1" name="Rectangle 7">
            <a:extLst>
              <a:ext uri="{FF2B5EF4-FFF2-40B4-BE49-F238E27FC236}">
                <a16:creationId xmlns:a16="http://schemas.microsoft.com/office/drawing/2014/main" id="{50EBAE0B-DD72-4094-8934-3B46A9142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ous-titre 2"/>
          <p:cNvSpPr>
            <a:spLocks noGrp="1"/>
          </p:cNvSpPr>
          <p:nvPr>
            <p:ph type="subTitle" idx="1"/>
          </p:nvPr>
        </p:nvSpPr>
        <p:spPr>
          <a:xfrm>
            <a:off x="1433054" y="4513763"/>
            <a:ext cx="9228201" cy="1788170"/>
          </a:xfrm>
        </p:spPr>
        <p:txBody>
          <a:bodyPr vert="horz" lIns="91440" tIns="45720" rIns="91440" bIns="45720" rtlCol="0" anchor="t">
            <a:normAutofit fontScale="92500" lnSpcReduction="10000"/>
          </a:bodyPr>
          <a:lstStyle/>
          <a:p>
            <a:r>
              <a:rPr lang="fr-FR" sz="2800">
                <a:solidFill>
                  <a:srgbClr val="FFFFFF"/>
                </a:solidFill>
                <a:cs typeface="Calibri"/>
              </a:rPr>
              <a:t>Encadrant : Stanislav </a:t>
            </a:r>
            <a:r>
              <a:rPr lang="fr-FR" sz="2800" err="1">
                <a:solidFill>
                  <a:srgbClr val="FFFFFF"/>
                </a:solidFill>
                <a:cs typeface="Calibri"/>
              </a:rPr>
              <a:t>Aranovskiy</a:t>
            </a:r>
            <a:endParaRPr lang="fr-FR" err="1">
              <a:solidFill>
                <a:srgbClr val="FFFFFF"/>
              </a:solidFill>
              <a:cs typeface="Calibri Light" panose="020F0302020204030204"/>
            </a:endParaRPr>
          </a:p>
          <a:p>
            <a:r>
              <a:rPr lang="fr-FR" sz="2800">
                <a:cs typeface="Calibri"/>
              </a:rPr>
              <a:t>Élèves : </a:t>
            </a:r>
            <a:r>
              <a:rPr lang="fr-FR" sz="2800" err="1">
                <a:cs typeface="Calibri"/>
              </a:rPr>
              <a:t>Luan</a:t>
            </a:r>
            <a:r>
              <a:rPr lang="fr-FR" sz="2800">
                <a:cs typeface="Calibri"/>
              </a:rPr>
              <a:t> Rocha do Amaral</a:t>
            </a:r>
          </a:p>
          <a:p>
            <a:r>
              <a:rPr lang="fr-FR" sz="2800">
                <a:cs typeface="Calibri"/>
              </a:rPr>
              <a:t>              Marina </a:t>
            </a:r>
            <a:r>
              <a:rPr lang="fr-FR" sz="2800" err="1">
                <a:cs typeface="Calibri"/>
              </a:rPr>
              <a:t>Daumas</a:t>
            </a:r>
            <a:r>
              <a:rPr lang="fr-FR" sz="2800">
                <a:cs typeface="Calibri"/>
              </a:rPr>
              <a:t> </a:t>
            </a:r>
            <a:r>
              <a:rPr lang="fr-FR" sz="2800" err="1">
                <a:cs typeface="Calibri"/>
              </a:rPr>
              <a:t>Carneiro</a:t>
            </a:r>
            <a:r>
              <a:rPr lang="fr-FR" sz="2800">
                <a:cs typeface="Calibri"/>
              </a:rPr>
              <a:t> </a:t>
            </a:r>
          </a:p>
          <a:p>
            <a:r>
              <a:rPr lang="fr-FR" sz="2800">
                <a:cs typeface="Calibri"/>
              </a:rPr>
              <a:t>              Rémi</a:t>
            </a:r>
            <a:r>
              <a:rPr lang="fr-FR" sz="2800">
                <a:solidFill>
                  <a:srgbClr val="FFFFFF"/>
                </a:solidFill>
                <a:cs typeface="Calibri"/>
              </a:rPr>
              <a:t> </a:t>
            </a:r>
            <a:r>
              <a:rPr lang="fr-FR" sz="2800" err="1">
                <a:solidFill>
                  <a:srgbClr val="FFFFFF"/>
                </a:solidFill>
                <a:cs typeface="Calibri"/>
              </a:rPr>
              <a:t>Bédat</a:t>
            </a:r>
            <a:endParaRPr lang="fr-FR" sz="2800">
              <a:solidFill>
                <a:srgbClr val="FFFFFF"/>
              </a:solidFill>
              <a:cs typeface="Calibri"/>
            </a:endParaRPr>
          </a:p>
          <a:p>
            <a:pPr algn="ctr"/>
            <a:endParaRPr lang="fr-FR" sz="2800">
              <a:solidFill>
                <a:srgbClr val="FFFFFF"/>
              </a:solidFill>
              <a:cs typeface="Calibri"/>
            </a:endParaRPr>
          </a:p>
        </p:txBody>
      </p:sp>
      <p:sp>
        <p:nvSpPr>
          <p:cNvPr id="2" name="Titre 1"/>
          <p:cNvSpPr>
            <a:spLocks noGrp="1"/>
          </p:cNvSpPr>
          <p:nvPr>
            <p:ph type="ctrTitle"/>
          </p:nvPr>
        </p:nvSpPr>
        <p:spPr>
          <a:xfrm>
            <a:off x="704850" y="819313"/>
            <a:ext cx="10782300" cy="3294159"/>
          </a:xfrm>
        </p:spPr>
        <p:txBody>
          <a:bodyPr>
            <a:normAutofit/>
          </a:bodyPr>
          <a:lstStyle/>
          <a:p>
            <a:pPr algn="ctr"/>
            <a:r>
              <a:rPr lang="fr-FR" sz="6600" b="1">
                <a:ea typeface="+mj-lt"/>
                <a:cs typeface="+mj-lt"/>
              </a:rPr>
              <a:t>Turbines Éoliennes : Les Algorithmes de MPPT </a:t>
            </a:r>
            <a:br>
              <a:rPr lang="fr-FR" sz="6600" b="1">
                <a:ea typeface="+mj-lt"/>
                <a:cs typeface="+mj-lt"/>
              </a:rPr>
            </a:br>
            <a:r>
              <a:rPr lang="fr-FR" sz="4000" b="1">
                <a:ea typeface="+mj-lt"/>
                <a:cs typeface="+mj-lt"/>
              </a:rPr>
              <a:t>(Maximum Power Point </a:t>
            </a:r>
            <a:r>
              <a:rPr lang="fr-FR" sz="4000" b="1" err="1">
                <a:ea typeface="+mj-lt"/>
                <a:cs typeface="+mj-lt"/>
              </a:rPr>
              <a:t>Tracking</a:t>
            </a:r>
            <a:r>
              <a:rPr lang="fr-FR" sz="4000" b="1">
                <a:ea typeface="+mj-lt"/>
                <a:cs typeface="+mj-lt"/>
              </a:rPr>
              <a:t> ) </a:t>
            </a:r>
            <a:r>
              <a:rPr lang="fr-FR" sz="6600" b="1">
                <a:ea typeface="+mj-lt"/>
                <a:cs typeface="+mj-lt"/>
              </a:rPr>
              <a:t> </a:t>
            </a:r>
            <a:endParaRPr lang="fr-FR" b="1"/>
          </a:p>
        </p:txBody>
      </p:sp>
      <p:sp>
        <p:nvSpPr>
          <p:cNvPr id="7" name="Espace réservé du numéro de diapositive 6">
            <a:extLst>
              <a:ext uri="{FF2B5EF4-FFF2-40B4-BE49-F238E27FC236}">
                <a16:creationId xmlns:a16="http://schemas.microsoft.com/office/drawing/2014/main" id="{0F99856C-E14C-3C7D-0096-67297289E9BB}"/>
              </a:ext>
            </a:extLst>
          </p:cNvPr>
          <p:cNvSpPr>
            <a:spLocks noGrp="1"/>
          </p:cNvSpPr>
          <p:nvPr>
            <p:ph type="sldNum" sz="quarter" idx="12"/>
          </p:nvPr>
        </p:nvSpPr>
        <p:spPr>
          <a:xfrm>
            <a:off x="9268494" y="5413034"/>
            <a:ext cx="2926080" cy="1397039"/>
          </a:xfrm>
        </p:spPr>
        <p:txBody>
          <a:bodyPr/>
          <a:lstStyle/>
          <a:p>
            <a:fld id="{4FAB73BC-B049-4115-A692-8D63A059BFB8}" type="slidenum">
              <a:rPr lang="en-US" sz="3200" dirty="0">
                <a:solidFill>
                  <a:schemeClr val="bg1"/>
                </a:solidFill>
              </a:rPr>
              <a:pPr/>
              <a:t>1</a:t>
            </a:fld>
            <a:endParaRPr lang="fr-FR" sz="3200">
              <a:solidFill>
                <a:schemeClr val="bg1"/>
              </a:solidFill>
              <a:cs typeface="Calibri Light"/>
            </a:endParaRPr>
          </a:p>
        </p:txBody>
      </p:sp>
    </p:spTree>
    <p:extLst>
      <p:ext uri="{BB962C8B-B14F-4D97-AF65-F5344CB8AC3E}">
        <p14:creationId xmlns:p14="http://schemas.microsoft.com/office/powerpoint/2010/main" val="4162037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FFB6E55-CFC2-C34A-A98F-928B5A8F83FB}"/>
              </a:ext>
            </a:extLst>
          </p:cNvPr>
          <p:cNvSpPr>
            <a:spLocks noGrp="1"/>
          </p:cNvSpPr>
          <p:nvPr/>
        </p:nvSpPr>
        <p:spPr>
          <a:xfrm>
            <a:off x="932593" y="2083954"/>
            <a:ext cx="6269062" cy="4485858"/>
          </a:xfrm>
          <a:prstGeom prst="rect">
            <a:avLst/>
          </a:prstGeom>
        </p:spPr>
        <p:txBody>
          <a:bodyPr vert="horz" lIns="91440" tIns="45720" rIns="91440" bIns="45720" rtlCol="0" anchor="t">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400">
                <a:ea typeface="+mn-lt"/>
                <a:cs typeface="+mn-lt"/>
              </a:rPr>
              <a:t>Le coefficient de puissance :</a:t>
            </a:r>
            <a:endParaRPr lang="fr-FR">
              <a:cs typeface="Calibri Light" panose="020F0302020204030204"/>
            </a:endParaRPr>
          </a:p>
          <a:p>
            <a:endParaRPr lang="fr-FR" sz="2400">
              <a:ea typeface="+mn-lt"/>
              <a:cs typeface="+mn-lt"/>
            </a:endParaRPr>
          </a:p>
          <a:p>
            <a:pPr marL="0" indent="0">
              <a:buNone/>
            </a:pPr>
            <a:r>
              <a:rPr lang="fr-FR" sz="2400">
                <a:ea typeface="+mn-lt"/>
                <a:cs typeface="+mn-lt"/>
              </a:rPr>
              <a:t>C</a:t>
            </a:r>
            <a:r>
              <a:rPr lang="fr-FR" sz="2400" baseline="-25000">
                <a:ea typeface="+mn-lt"/>
                <a:cs typeface="+mn-lt"/>
              </a:rPr>
              <a:t>p</a:t>
            </a:r>
            <a:r>
              <a:rPr lang="fr-FR" sz="2400">
                <a:ea typeface="+mn-lt"/>
                <a:cs typeface="+mn-lt"/>
              </a:rPr>
              <a:t> : coefficient de puissance </a:t>
            </a:r>
          </a:p>
          <a:p>
            <a:pPr marL="0" indent="0">
              <a:buNone/>
            </a:pPr>
            <a:r>
              <a:rPr lang="fr-FR" sz="2400" err="1">
                <a:ea typeface="+mn-lt"/>
                <a:cs typeface="+mn-lt"/>
              </a:rPr>
              <a:t>P</a:t>
            </a:r>
            <a:r>
              <a:rPr lang="fr-FR" sz="2400" baseline="-25000" err="1">
                <a:ea typeface="+mn-lt"/>
                <a:cs typeface="+mn-lt"/>
              </a:rPr>
              <a:t>wind</a:t>
            </a:r>
            <a:r>
              <a:rPr lang="fr-FR" sz="2400" baseline="-25000">
                <a:ea typeface="+mn-lt"/>
                <a:cs typeface="+mn-lt"/>
              </a:rPr>
              <a:t> turbine</a:t>
            </a:r>
            <a:r>
              <a:rPr lang="fr-FR" sz="2400">
                <a:ea typeface="+mn-lt"/>
                <a:cs typeface="+mn-lt"/>
              </a:rPr>
              <a:t> : puissance </a:t>
            </a:r>
            <a:r>
              <a:rPr lang="fr-FR" sz="2400" err="1">
                <a:ea typeface="+mn-lt"/>
                <a:cs typeface="+mn-lt"/>
              </a:rPr>
              <a:t>generée</a:t>
            </a:r>
            <a:r>
              <a:rPr lang="fr-FR" sz="2400">
                <a:ea typeface="+mn-lt"/>
                <a:cs typeface="+mn-lt"/>
              </a:rPr>
              <a:t> </a:t>
            </a:r>
            <a:endParaRPr lang="fr-FR" sz="2400">
              <a:latin typeface="Calibri Light"/>
              <a:cs typeface="Calibri Light"/>
            </a:endParaRPr>
          </a:p>
          <a:p>
            <a:endParaRPr lang="fr-FR" sz="2400">
              <a:latin typeface="Lucida Sans"/>
              <a:ea typeface="+mn-lt"/>
              <a:cs typeface="Calibri"/>
            </a:endParaRPr>
          </a:p>
          <a:p>
            <a:endParaRPr lang="fr-FR" sz="2400">
              <a:latin typeface="Lucida Sans"/>
              <a:ea typeface="+mn-lt"/>
              <a:cs typeface="Calibri"/>
            </a:endParaRPr>
          </a:p>
          <a:p>
            <a:pPr marL="0" indent="0">
              <a:buNone/>
            </a:pPr>
            <a:r>
              <a:rPr lang="fr-FR" sz="2400">
                <a:ea typeface="+mn-lt"/>
                <a:cs typeface="+mn-lt"/>
              </a:rPr>
              <a:t>Cp est limité à moins de 59% par la limite de Betz. Représente la puissance extraite de l'air. </a:t>
            </a:r>
          </a:p>
          <a:p>
            <a:pPr marL="0" indent="0">
              <a:buNone/>
            </a:pPr>
            <a:endParaRPr lang="fr-FR" sz="2400">
              <a:cs typeface="Calibri Light" panose="020F0302020204030204"/>
            </a:endParaRPr>
          </a:p>
        </p:txBody>
      </p:sp>
      <p:pic>
        <p:nvPicPr>
          <p:cNvPr id="9" name="Image 9" descr="Une image contenant texte&#10;&#10;Description générée automatiquement">
            <a:extLst>
              <a:ext uri="{FF2B5EF4-FFF2-40B4-BE49-F238E27FC236}">
                <a16:creationId xmlns:a16="http://schemas.microsoft.com/office/drawing/2014/main" id="{C123E3EE-0FA8-4D93-E938-C01A874AB053}"/>
              </a:ext>
            </a:extLst>
          </p:cNvPr>
          <p:cNvPicPr>
            <a:picLocks noChangeAspect="1"/>
          </p:cNvPicPr>
          <p:nvPr/>
        </p:nvPicPr>
        <p:blipFill>
          <a:blip r:embed="rId2"/>
          <a:stretch>
            <a:fillRect/>
          </a:stretch>
        </p:blipFill>
        <p:spPr>
          <a:xfrm>
            <a:off x="5800846" y="1974063"/>
            <a:ext cx="2644942" cy="905878"/>
          </a:xfrm>
          <a:prstGeom prst="rect">
            <a:avLst/>
          </a:prstGeom>
        </p:spPr>
      </p:pic>
      <p:sp>
        <p:nvSpPr>
          <p:cNvPr id="4" name="ZoneTexte 3">
            <a:extLst>
              <a:ext uri="{FF2B5EF4-FFF2-40B4-BE49-F238E27FC236}">
                <a16:creationId xmlns:a16="http://schemas.microsoft.com/office/drawing/2014/main" id="{E8F1A9A7-CA5A-8A46-5892-C92C52BF4E97}"/>
              </a:ext>
            </a:extLst>
          </p:cNvPr>
          <p:cNvSpPr txBox="1"/>
          <p:nvPr/>
        </p:nvSpPr>
        <p:spPr>
          <a:xfrm>
            <a:off x="6627393" y="1463842"/>
            <a:ext cx="296778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ct val="20000"/>
              </a:spcBef>
            </a:pPr>
            <a:endParaRPr lang="en-US" sz="1600">
              <a:cs typeface="Calibri Light"/>
            </a:endParaRPr>
          </a:p>
        </p:txBody>
      </p:sp>
      <p:sp>
        <p:nvSpPr>
          <p:cNvPr id="12" name="Titre 11">
            <a:extLst>
              <a:ext uri="{FF2B5EF4-FFF2-40B4-BE49-F238E27FC236}">
                <a16:creationId xmlns:a16="http://schemas.microsoft.com/office/drawing/2014/main" id="{D0F283E4-D2A4-477E-5D04-DB5BFC9E9B70}"/>
              </a:ext>
            </a:extLst>
          </p:cNvPr>
          <p:cNvSpPr>
            <a:spLocks noGrp="1"/>
          </p:cNvSpPr>
          <p:nvPr>
            <p:ph type="title"/>
          </p:nvPr>
        </p:nvSpPr>
        <p:spPr/>
        <p:txBody>
          <a:bodyPr/>
          <a:lstStyle/>
          <a:p>
            <a:r>
              <a:rPr lang="fr-FR" sz="4000">
                <a:ea typeface="+mj-lt"/>
                <a:cs typeface="+mj-lt"/>
              </a:rPr>
              <a:t>Modélisation de l'éolienne</a:t>
            </a:r>
            <a:endParaRPr lang="fr-FR" sz="4000">
              <a:cs typeface="Calibri Light"/>
            </a:endParaRPr>
          </a:p>
        </p:txBody>
      </p:sp>
      <p:sp>
        <p:nvSpPr>
          <p:cNvPr id="2" name="Espace réservé du numéro de diapositive 1">
            <a:extLst>
              <a:ext uri="{FF2B5EF4-FFF2-40B4-BE49-F238E27FC236}">
                <a16:creationId xmlns:a16="http://schemas.microsoft.com/office/drawing/2014/main" id="{2462B996-7C4A-09C7-C70E-7A8618F48996}"/>
              </a:ext>
            </a:extLst>
          </p:cNvPr>
          <p:cNvSpPr>
            <a:spLocks noGrp="1"/>
          </p:cNvSpPr>
          <p:nvPr>
            <p:ph type="sldNum" sz="quarter" idx="12"/>
          </p:nvPr>
        </p:nvSpPr>
        <p:spPr>
          <a:xfrm>
            <a:off x="9268494" y="5464520"/>
            <a:ext cx="2926080" cy="1397039"/>
          </a:xfrm>
        </p:spPr>
        <p:txBody>
          <a:bodyPr/>
          <a:lstStyle/>
          <a:p>
            <a:fld id="{4FAB73BC-B049-4115-A692-8D63A059BFB8}" type="slidenum">
              <a:rPr lang="en-US" sz="3200" dirty="0">
                <a:solidFill>
                  <a:srgbClr val="000000"/>
                </a:solidFill>
              </a:rPr>
              <a:t>10</a:t>
            </a:fld>
            <a:endParaRPr lang="fr-FR" sz="3200">
              <a:solidFill>
                <a:srgbClr val="000000"/>
              </a:solidFill>
            </a:endParaRPr>
          </a:p>
        </p:txBody>
      </p:sp>
    </p:spTree>
    <p:extLst>
      <p:ext uri="{BB962C8B-B14F-4D97-AF65-F5344CB8AC3E}">
        <p14:creationId xmlns:p14="http://schemas.microsoft.com/office/powerpoint/2010/main" val="2723109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8F3B89A5-C684-B824-246F-0DD379565011}"/>
              </a:ext>
            </a:extLst>
          </p:cNvPr>
          <p:cNvSpPr txBox="1"/>
          <p:nvPr/>
        </p:nvSpPr>
        <p:spPr>
          <a:xfrm>
            <a:off x="654223" y="1711048"/>
            <a:ext cx="6884068"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fr-FR" sz="2400">
              <a:latin typeface="Calibri Light"/>
              <a:cs typeface="Calibri Light"/>
            </a:endParaRPr>
          </a:p>
          <a:p>
            <a:r>
              <a:rPr lang="fr-FR" sz="2400">
                <a:latin typeface="Calibri Light"/>
                <a:cs typeface="Calibri Light"/>
              </a:rPr>
              <a:t>Tip speed ratio est défini par :</a:t>
            </a:r>
            <a:endParaRPr lang="fr-FR" sz="2400">
              <a:cs typeface="Calibri Light"/>
            </a:endParaRPr>
          </a:p>
          <a:p>
            <a:endParaRPr lang="fr-FR" sz="2400">
              <a:latin typeface="Calibri Light"/>
              <a:cs typeface="Calibri Light"/>
            </a:endParaRPr>
          </a:p>
          <a:p>
            <a:r>
              <a:rPr lang="fr-FR" sz="2400">
                <a:ea typeface="+mn-lt"/>
                <a:cs typeface="+mn-lt"/>
              </a:rPr>
              <a:t>λ : tip speed ratio</a:t>
            </a:r>
          </a:p>
          <a:p>
            <a:r>
              <a:rPr lang="fr-FR" sz="2400">
                <a:ea typeface="+mn-lt"/>
                <a:cs typeface="+mn-lt"/>
              </a:rPr>
              <a:t>R : rayon de la pale</a:t>
            </a:r>
          </a:p>
          <a:p>
            <a:r>
              <a:rPr lang="fr-FR" sz="2400" err="1">
                <a:ea typeface="+mn-lt"/>
                <a:cs typeface="+mn-lt"/>
              </a:rPr>
              <a:t>ω</a:t>
            </a:r>
            <a:r>
              <a:rPr lang="fr-FR" sz="2400" baseline="-25000" err="1">
                <a:ea typeface="+mn-lt"/>
                <a:cs typeface="+mn-lt"/>
              </a:rPr>
              <a:t>m</a:t>
            </a:r>
            <a:r>
              <a:rPr lang="fr-FR" sz="2400">
                <a:ea typeface="+mn-lt"/>
                <a:cs typeface="+mn-lt"/>
              </a:rPr>
              <a:t> : vitesse de rotation</a:t>
            </a:r>
          </a:p>
          <a:p>
            <a:r>
              <a:rPr lang="fr-FR" sz="2400" err="1">
                <a:ea typeface="+mn-lt"/>
                <a:cs typeface="+mn-lt"/>
              </a:rPr>
              <a:t>V</a:t>
            </a:r>
            <a:r>
              <a:rPr lang="fr-FR" sz="2400" baseline="-25000" err="1">
                <a:ea typeface="+mn-lt"/>
                <a:cs typeface="+mn-lt"/>
              </a:rPr>
              <a:t>w</a:t>
            </a:r>
            <a:r>
              <a:rPr lang="fr-FR" sz="2400">
                <a:ea typeface="+mn-lt"/>
                <a:cs typeface="+mn-lt"/>
              </a:rPr>
              <a:t> : vitesse du vent</a:t>
            </a:r>
            <a:endParaRPr lang="fr-FR" sz="2400">
              <a:cs typeface="Calibri Light"/>
            </a:endParaRPr>
          </a:p>
          <a:p>
            <a:endParaRPr lang="fr-FR" sz="2400">
              <a:latin typeface="Calibri Light"/>
              <a:cs typeface="Calibri Light"/>
            </a:endParaRPr>
          </a:p>
          <a:p>
            <a:endParaRPr lang="fr-FR" sz="2400">
              <a:latin typeface="Calibri Light"/>
              <a:cs typeface="Calibri Light"/>
            </a:endParaRPr>
          </a:p>
          <a:p>
            <a:r>
              <a:rPr lang="fr-FR" sz="2400">
                <a:ea typeface="+mn-lt"/>
                <a:cs typeface="+mn-lt"/>
              </a:rPr>
              <a:t>Le coefficient de puissance varie avec le rapport de vitesse de pointe et l'angle de la moelle.</a:t>
            </a:r>
            <a:endParaRPr lang="fr-FR" sz="2400">
              <a:cs typeface="Calibri Light"/>
            </a:endParaRPr>
          </a:p>
        </p:txBody>
      </p:sp>
      <p:pic>
        <p:nvPicPr>
          <p:cNvPr id="11" name="Image 11" descr="Une image contenant texte&#10;&#10;Description générée automatiquement">
            <a:extLst>
              <a:ext uri="{FF2B5EF4-FFF2-40B4-BE49-F238E27FC236}">
                <a16:creationId xmlns:a16="http://schemas.microsoft.com/office/drawing/2014/main" id="{29710448-1FEB-E954-5575-0E4350C4E591}"/>
              </a:ext>
            </a:extLst>
          </p:cNvPr>
          <p:cNvPicPr>
            <a:picLocks noChangeAspect="1"/>
          </p:cNvPicPr>
          <p:nvPr/>
        </p:nvPicPr>
        <p:blipFill rotWithShape="1">
          <a:blip r:embed="rId2"/>
          <a:srcRect l="11554" r="20319" b="-1136"/>
          <a:stretch/>
        </p:blipFill>
        <p:spPr>
          <a:xfrm>
            <a:off x="5737260" y="1987137"/>
            <a:ext cx="1693084" cy="885865"/>
          </a:xfrm>
          <a:prstGeom prst="rect">
            <a:avLst/>
          </a:prstGeom>
        </p:spPr>
      </p:pic>
      <p:sp>
        <p:nvSpPr>
          <p:cNvPr id="4" name="ZoneTexte 3">
            <a:extLst>
              <a:ext uri="{FF2B5EF4-FFF2-40B4-BE49-F238E27FC236}">
                <a16:creationId xmlns:a16="http://schemas.microsoft.com/office/drawing/2014/main" id="{E8F1A9A7-CA5A-8A46-5892-C92C52BF4E97}"/>
              </a:ext>
            </a:extLst>
          </p:cNvPr>
          <p:cNvSpPr txBox="1"/>
          <p:nvPr/>
        </p:nvSpPr>
        <p:spPr>
          <a:xfrm>
            <a:off x="6627393" y="1463842"/>
            <a:ext cx="296778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ct val="20000"/>
              </a:spcBef>
            </a:pPr>
            <a:endParaRPr lang="en-US" sz="1600">
              <a:cs typeface="Calibri Light"/>
            </a:endParaRPr>
          </a:p>
        </p:txBody>
      </p:sp>
      <p:sp>
        <p:nvSpPr>
          <p:cNvPr id="12" name="Titre 11">
            <a:extLst>
              <a:ext uri="{FF2B5EF4-FFF2-40B4-BE49-F238E27FC236}">
                <a16:creationId xmlns:a16="http://schemas.microsoft.com/office/drawing/2014/main" id="{D0F283E4-D2A4-477E-5D04-DB5BFC9E9B70}"/>
              </a:ext>
            </a:extLst>
          </p:cNvPr>
          <p:cNvSpPr>
            <a:spLocks noGrp="1"/>
          </p:cNvSpPr>
          <p:nvPr>
            <p:ph type="title"/>
          </p:nvPr>
        </p:nvSpPr>
        <p:spPr/>
        <p:txBody>
          <a:bodyPr/>
          <a:lstStyle/>
          <a:p>
            <a:r>
              <a:rPr lang="fr-FR" sz="4000">
                <a:ea typeface="+mj-lt"/>
                <a:cs typeface="+mj-lt"/>
              </a:rPr>
              <a:t>Modélisation de l'éolienne</a:t>
            </a:r>
            <a:endParaRPr lang="fr-FR" sz="4000">
              <a:cs typeface="Calibri Light"/>
            </a:endParaRPr>
          </a:p>
        </p:txBody>
      </p:sp>
      <p:sp>
        <p:nvSpPr>
          <p:cNvPr id="2" name="Espace réservé du numéro de diapositive 1">
            <a:extLst>
              <a:ext uri="{FF2B5EF4-FFF2-40B4-BE49-F238E27FC236}">
                <a16:creationId xmlns:a16="http://schemas.microsoft.com/office/drawing/2014/main" id="{DBDB1BC9-7687-EF3F-D7B5-A59E3E06CF73}"/>
              </a:ext>
            </a:extLst>
          </p:cNvPr>
          <p:cNvSpPr>
            <a:spLocks noGrp="1"/>
          </p:cNvSpPr>
          <p:nvPr>
            <p:ph type="sldNum" sz="quarter" idx="12"/>
          </p:nvPr>
        </p:nvSpPr>
        <p:spPr>
          <a:xfrm>
            <a:off x="9237602" y="5464520"/>
            <a:ext cx="2926080" cy="1397039"/>
          </a:xfrm>
        </p:spPr>
        <p:txBody>
          <a:bodyPr/>
          <a:lstStyle/>
          <a:p>
            <a:fld id="{4FAB73BC-B049-4115-A692-8D63A059BFB8}" type="slidenum">
              <a:rPr lang="en-US" sz="3200" dirty="0">
                <a:solidFill>
                  <a:schemeClr val="tx1"/>
                </a:solidFill>
              </a:rPr>
              <a:t>11</a:t>
            </a:fld>
            <a:endParaRPr lang="fr-FR" sz="3200">
              <a:solidFill>
                <a:schemeClr val="tx1"/>
              </a:solidFill>
              <a:cs typeface="Calibri Light"/>
            </a:endParaRPr>
          </a:p>
        </p:txBody>
      </p:sp>
    </p:spTree>
    <p:extLst>
      <p:ext uri="{BB962C8B-B14F-4D97-AF65-F5344CB8AC3E}">
        <p14:creationId xmlns:p14="http://schemas.microsoft.com/office/powerpoint/2010/main" val="2980303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Espace réservé du contenu 2">
            <a:extLst>
              <a:ext uri="{FF2B5EF4-FFF2-40B4-BE49-F238E27FC236}">
                <a16:creationId xmlns:a16="http://schemas.microsoft.com/office/drawing/2014/main" id="{E86883B3-95E1-CCC6-BA6F-237BD9389404}"/>
              </a:ext>
            </a:extLst>
          </p:cNvPr>
          <p:cNvSpPr>
            <a:spLocks noGrp="1"/>
          </p:cNvSpPr>
          <p:nvPr/>
        </p:nvSpPr>
        <p:spPr>
          <a:xfrm>
            <a:off x="662517" y="1970619"/>
            <a:ext cx="10972801" cy="4525963"/>
          </a:xfrm>
          <a:prstGeom prst="rect">
            <a:avLst/>
          </a:prstGeom>
        </p:spPr>
        <p:txBody>
          <a:bodyPr vert="horz" lIns="91440" tIns="45720" rIns="91440" bIns="45720" rtlCol="0" anchor="t">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fr-FR" sz="2400">
              <a:latin typeface="Lucida Sans"/>
              <a:cs typeface="Calibri"/>
            </a:endParaRPr>
          </a:p>
          <a:p>
            <a:r>
              <a:rPr lang="fr-FR" sz="2400">
                <a:latin typeface="Calibri Light"/>
                <a:ea typeface="+mn-lt"/>
                <a:cs typeface="Calibri Light"/>
              </a:rPr>
              <a:t> Coefficient de puissance peut être trouvé par l'équation</a:t>
            </a:r>
          </a:p>
          <a:p>
            <a:endParaRPr lang="fr-FR" sz="1400">
              <a:latin typeface="Calibri Light"/>
              <a:cs typeface="Calibri Light"/>
            </a:endParaRPr>
          </a:p>
          <a:p>
            <a:endParaRPr lang="fr-FR" sz="1400">
              <a:cs typeface="Calibri Light"/>
            </a:endParaRPr>
          </a:p>
          <a:p>
            <a:endParaRPr lang="fr-FR" sz="1400">
              <a:ea typeface="Calibri Light"/>
              <a:cs typeface="Calibri Light"/>
            </a:endParaRPr>
          </a:p>
          <a:p>
            <a:endParaRPr lang="fr-FR" sz="1400">
              <a:ea typeface="Calibri Light"/>
              <a:cs typeface="Calibri Light"/>
            </a:endParaRPr>
          </a:p>
          <a:p>
            <a:endParaRPr lang="fr-FR" sz="2400">
              <a:ea typeface="Calibri Light"/>
              <a:cs typeface="Calibri Light"/>
            </a:endParaRPr>
          </a:p>
          <a:p>
            <a:pPr marL="0" indent="0">
              <a:buNone/>
            </a:pPr>
            <a:r>
              <a:rPr lang="fr-FR" sz="2400">
                <a:ea typeface="+mn-lt"/>
                <a:cs typeface="+mn-lt"/>
              </a:rPr>
              <a:t>Où β et Ki i = [1,7] sont des paramètres de l'éolienne.</a:t>
            </a:r>
          </a:p>
          <a:p>
            <a:pPr marL="0" indent="0">
              <a:buNone/>
            </a:pPr>
            <a:endParaRPr lang="fr-FR" sz="2400">
              <a:ea typeface="+mn-lt"/>
              <a:cs typeface="+mn-lt"/>
            </a:endParaRPr>
          </a:p>
          <a:p>
            <a:pPr marL="0" indent="0">
              <a:buNone/>
            </a:pPr>
            <a:endParaRPr lang="fr-FR" sz="2400">
              <a:ea typeface="+mn-lt"/>
              <a:cs typeface="+mn-lt"/>
            </a:endParaRPr>
          </a:p>
          <a:p>
            <a:pPr marL="0" indent="0">
              <a:buNone/>
            </a:pPr>
            <a:endParaRPr lang="fr-FR" sz="2400">
              <a:ea typeface="+mn-lt"/>
              <a:cs typeface="+mn-lt"/>
            </a:endParaRPr>
          </a:p>
          <a:p>
            <a:pPr marL="0" indent="0">
              <a:buNone/>
            </a:pPr>
            <a:r>
              <a:rPr lang="fr-FR" sz="2400">
                <a:ea typeface="+mn-lt"/>
                <a:cs typeface="+mn-lt"/>
              </a:rPr>
              <a:t>L'équation ci-dessus est définie empiriquement.</a:t>
            </a:r>
            <a:endParaRPr lang="fr-FR" sz="2400">
              <a:cs typeface="Calibri Light"/>
            </a:endParaRPr>
          </a:p>
          <a:p>
            <a:endParaRPr lang="fr-FR" sz="2400">
              <a:cs typeface="Calibri Light"/>
            </a:endParaRPr>
          </a:p>
          <a:p>
            <a:endParaRPr lang="fr-FR">
              <a:cs typeface="Calibri"/>
            </a:endParaRPr>
          </a:p>
          <a:p>
            <a:endParaRPr lang="fr-FR">
              <a:cs typeface="Calibri"/>
            </a:endParaRPr>
          </a:p>
        </p:txBody>
      </p:sp>
      <p:pic>
        <p:nvPicPr>
          <p:cNvPr id="3" name="Image 3" descr="Une image contenant horloge, montre, jauge&#10;&#10;Description générée automatiquement">
            <a:extLst>
              <a:ext uri="{FF2B5EF4-FFF2-40B4-BE49-F238E27FC236}">
                <a16:creationId xmlns:a16="http://schemas.microsoft.com/office/drawing/2014/main" id="{B8DD2E94-9702-A2C0-E60C-FEA54F085440}"/>
              </a:ext>
            </a:extLst>
          </p:cNvPr>
          <p:cNvPicPr>
            <a:picLocks noChangeAspect="1"/>
          </p:cNvPicPr>
          <p:nvPr/>
        </p:nvPicPr>
        <p:blipFill>
          <a:blip r:embed="rId2"/>
          <a:stretch>
            <a:fillRect/>
          </a:stretch>
        </p:blipFill>
        <p:spPr>
          <a:xfrm>
            <a:off x="2525083" y="3037675"/>
            <a:ext cx="7142086" cy="779094"/>
          </a:xfrm>
          <a:prstGeom prst="rect">
            <a:avLst/>
          </a:prstGeom>
        </p:spPr>
      </p:pic>
      <p:pic>
        <p:nvPicPr>
          <p:cNvPr id="4" name="Image 4" descr="Une image contenant texte, horloge&#10;&#10;Description générée automatiquement">
            <a:extLst>
              <a:ext uri="{FF2B5EF4-FFF2-40B4-BE49-F238E27FC236}">
                <a16:creationId xmlns:a16="http://schemas.microsoft.com/office/drawing/2014/main" id="{827724CE-AB6D-BF9E-E3D4-BDB2470C8EF1}"/>
              </a:ext>
            </a:extLst>
          </p:cNvPr>
          <p:cNvPicPr>
            <a:picLocks noChangeAspect="1"/>
          </p:cNvPicPr>
          <p:nvPr/>
        </p:nvPicPr>
        <p:blipFill>
          <a:blip r:embed="rId3"/>
          <a:stretch>
            <a:fillRect/>
          </a:stretch>
        </p:blipFill>
        <p:spPr>
          <a:xfrm>
            <a:off x="4206457" y="4714615"/>
            <a:ext cx="3785936" cy="983796"/>
          </a:xfrm>
          <a:prstGeom prst="rect">
            <a:avLst/>
          </a:prstGeom>
        </p:spPr>
      </p:pic>
      <p:sp>
        <p:nvSpPr>
          <p:cNvPr id="6" name="Titre 5">
            <a:extLst>
              <a:ext uri="{FF2B5EF4-FFF2-40B4-BE49-F238E27FC236}">
                <a16:creationId xmlns:a16="http://schemas.microsoft.com/office/drawing/2014/main" id="{4C83AFA3-B17F-2983-A675-FF45CCCEF402}"/>
              </a:ext>
            </a:extLst>
          </p:cNvPr>
          <p:cNvSpPr>
            <a:spLocks noGrp="1"/>
          </p:cNvSpPr>
          <p:nvPr>
            <p:ph type="title"/>
          </p:nvPr>
        </p:nvSpPr>
        <p:spPr/>
        <p:txBody>
          <a:bodyPr/>
          <a:lstStyle/>
          <a:p>
            <a:r>
              <a:rPr lang="fr-FR" sz="4000">
                <a:cs typeface="Calibri Light"/>
              </a:rPr>
              <a:t>Modélisation de l'éolienne</a:t>
            </a:r>
            <a:endParaRPr lang="fr-FR" sz="4000"/>
          </a:p>
        </p:txBody>
      </p:sp>
      <p:sp>
        <p:nvSpPr>
          <p:cNvPr id="2" name="Espace réservé du numéro de diapositive 1">
            <a:extLst>
              <a:ext uri="{FF2B5EF4-FFF2-40B4-BE49-F238E27FC236}">
                <a16:creationId xmlns:a16="http://schemas.microsoft.com/office/drawing/2014/main" id="{53B287AB-69FA-26C0-9EAF-231DD49CCC31}"/>
              </a:ext>
            </a:extLst>
          </p:cNvPr>
          <p:cNvSpPr>
            <a:spLocks noGrp="1"/>
          </p:cNvSpPr>
          <p:nvPr>
            <p:ph type="sldNum" sz="quarter" idx="12"/>
          </p:nvPr>
        </p:nvSpPr>
        <p:spPr>
          <a:xfrm>
            <a:off x="9268494" y="5464520"/>
            <a:ext cx="2926080" cy="1397039"/>
          </a:xfrm>
        </p:spPr>
        <p:txBody>
          <a:bodyPr/>
          <a:lstStyle/>
          <a:p>
            <a:fld id="{4FAB73BC-B049-4115-A692-8D63A059BFB8}" type="slidenum">
              <a:rPr lang="en-US" sz="3200" dirty="0">
                <a:solidFill>
                  <a:schemeClr val="tx1"/>
                </a:solidFill>
              </a:rPr>
              <a:t>12</a:t>
            </a:fld>
            <a:endParaRPr lang="fr-FR" sz="3200">
              <a:solidFill>
                <a:schemeClr val="tx1"/>
              </a:solidFill>
              <a:cs typeface="Calibri Light"/>
            </a:endParaRPr>
          </a:p>
        </p:txBody>
      </p:sp>
    </p:spTree>
    <p:extLst>
      <p:ext uri="{BB962C8B-B14F-4D97-AF65-F5344CB8AC3E}">
        <p14:creationId xmlns:p14="http://schemas.microsoft.com/office/powerpoint/2010/main" val="3970129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Image 7">
            <a:extLst>
              <a:ext uri="{FF2B5EF4-FFF2-40B4-BE49-F238E27FC236}">
                <a16:creationId xmlns:a16="http://schemas.microsoft.com/office/drawing/2014/main" id="{1257953D-EEBA-6350-0036-392B08F237AC}"/>
              </a:ext>
            </a:extLst>
          </p:cNvPr>
          <p:cNvPicPr>
            <a:picLocks noChangeAspect="1"/>
          </p:cNvPicPr>
          <p:nvPr/>
        </p:nvPicPr>
        <p:blipFill>
          <a:blip r:embed="rId2">
            <a:alphaModFix/>
          </a:blip>
          <a:stretch>
            <a:fillRect/>
          </a:stretch>
        </p:blipFill>
        <p:spPr>
          <a:xfrm>
            <a:off x="885646" y="2394779"/>
            <a:ext cx="7788397" cy="3756632"/>
          </a:xfrm>
          <a:prstGeom prst="rect">
            <a:avLst/>
          </a:prstGeom>
        </p:spPr>
      </p:pic>
      <p:sp>
        <p:nvSpPr>
          <p:cNvPr id="8" name="ZoneTexte 7">
            <a:extLst>
              <a:ext uri="{FF2B5EF4-FFF2-40B4-BE49-F238E27FC236}">
                <a16:creationId xmlns:a16="http://schemas.microsoft.com/office/drawing/2014/main" id="{713260F2-C7D7-63B6-FF89-98BC0F49274F}"/>
              </a:ext>
            </a:extLst>
          </p:cNvPr>
          <p:cNvSpPr txBox="1"/>
          <p:nvPr/>
        </p:nvSpPr>
        <p:spPr>
          <a:xfrm>
            <a:off x="8500207" y="4439806"/>
            <a:ext cx="289950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latin typeface="Calibri Light"/>
                <a:cs typeface="Calibri Light"/>
              </a:rPr>
              <a:t>Puissance de l'éolienne contre la vitesse de rotation pour différentes vitesses du vent.</a:t>
            </a:r>
          </a:p>
        </p:txBody>
      </p:sp>
      <p:sp>
        <p:nvSpPr>
          <p:cNvPr id="4" name="Titre 3">
            <a:extLst>
              <a:ext uri="{FF2B5EF4-FFF2-40B4-BE49-F238E27FC236}">
                <a16:creationId xmlns:a16="http://schemas.microsoft.com/office/drawing/2014/main" id="{01694C3D-5B54-38C7-3BD9-086284DB0079}"/>
              </a:ext>
            </a:extLst>
          </p:cNvPr>
          <p:cNvSpPr>
            <a:spLocks noGrp="1"/>
          </p:cNvSpPr>
          <p:nvPr>
            <p:ph type="title"/>
          </p:nvPr>
        </p:nvSpPr>
        <p:spPr/>
        <p:txBody>
          <a:bodyPr/>
          <a:lstStyle/>
          <a:p>
            <a:r>
              <a:rPr lang="fr-FR" sz="4000">
                <a:cs typeface="Calibri Light"/>
              </a:rPr>
              <a:t>Comment obtenir le maximum de puissance ?</a:t>
            </a:r>
          </a:p>
        </p:txBody>
      </p:sp>
      <p:sp>
        <p:nvSpPr>
          <p:cNvPr id="2" name="Espace réservé du numéro de diapositive 1">
            <a:extLst>
              <a:ext uri="{FF2B5EF4-FFF2-40B4-BE49-F238E27FC236}">
                <a16:creationId xmlns:a16="http://schemas.microsoft.com/office/drawing/2014/main" id="{3EBF7A3D-2F40-983A-2A98-58A71D143D58}"/>
              </a:ext>
            </a:extLst>
          </p:cNvPr>
          <p:cNvSpPr>
            <a:spLocks noGrp="1"/>
          </p:cNvSpPr>
          <p:nvPr>
            <p:ph type="sldNum" sz="quarter" idx="12"/>
          </p:nvPr>
        </p:nvSpPr>
        <p:spPr>
          <a:xfrm>
            <a:off x="9237602" y="5464520"/>
            <a:ext cx="2926080" cy="1397039"/>
          </a:xfrm>
        </p:spPr>
        <p:txBody>
          <a:bodyPr/>
          <a:lstStyle/>
          <a:p>
            <a:fld id="{4FAB73BC-B049-4115-A692-8D63A059BFB8}" type="slidenum">
              <a:rPr lang="en-US" sz="3200" dirty="0">
                <a:solidFill>
                  <a:schemeClr val="tx1"/>
                </a:solidFill>
              </a:rPr>
              <a:t>13</a:t>
            </a:fld>
            <a:endParaRPr lang="fr-FR" sz="3200">
              <a:solidFill>
                <a:schemeClr val="tx1"/>
              </a:solidFill>
            </a:endParaRPr>
          </a:p>
        </p:txBody>
      </p:sp>
    </p:spTree>
    <p:extLst>
      <p:ext uri="{BB962C8B-B14F-4D97-AF65-F5344CB8AC3E}">
        <p14:creationId xmlns:p14="http://schemas.microsoft.com/office/powerpoint/2010/main" val="2347248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BA34F1-B2D6-0818-52B1-8F9F9B0CD7C1}"/>
              </a:ext>
            </a:extLst>
          </p:cNvPr>
          <p:cNvSpPr>
            <a:spLocks noGrp="1"/>
          </p:cNvSpPr>
          <p:nvPr>
            <p:ph type="title"/>
          </p:nvPr>
        </p:nvSpPr>
        <p:spPr/>
        <p:txBody>
          <a:bodyPr/>
          <a:lstStyle/>
          <a:p>
            <a:r>
              <a:rPr lang="fr-FR">
                <a:cs typeface="Calibri Light"/>
              </a:rPr>
              <a:t>Le projet</a:t>
            </a:r>
            <a:endParaRPr lang="fr-FR"/>
          </a:p>
        </p:txBody>
      </p:sp>
      <p:sp>
        <p:nvSpPr>
          <p:cNvPr id="3" name="Espace réservé du texte 2">
            <a:extLst>
              <a:ext uri="{FF2B5EF4-FFF2-40B4-BE49-F238E27FC236}">
                <a16:creationId xmlns:a16="http://schemas.microsoft.com/office/drawing/2014/main" id="{289E6558-EEF8-8108-C9BF-E9084788C2A4}"/>
              </a:ext>
            </a:extLst>
          </p:cNvPr>
          <p:cNvSpPr>
            <a:spLocks noGrp="1"/>
          </p:cNvSpPr>
          <p:nvPr>
            <p:ph type="body" idx="1"/>
          </p:nvPr>
        </p:nvSpPr>
        <p:spPr/>
        <p:txBody>
          <a:bodyPr vert="horz" lIns="91440" tIns="45720" rIns="91440" bIns="45720" rtlCol="0" anchor="t">
            <a:noAutofit/>
          </a:bodyPr>
          <a:lstStyle/>
          <a:p>
            <a:pPr marL="1200150" lvl="2" indent="-285750">
              <a:buFont typeface="Arial,Sans-Serif"/>
              <a:buChar char="•"/>
            </a:pPr>
            <a:r>
              <a:rPr lang="fr-FR" sz="3200" i="0">
                <a:latin typeface="+mj-lt"/>
                <a:ea typeface="+mj-lt"/>
                <a:cs typeface="+mj-lt"/>
              </a:rPr>
              <a:t>Simulation de la turbine éolienne</a:t>
            </a:r>
            <a:endParaRPr lang="en-US" sz="3200" i="0">
              <a:latin typeface="+mj-lt"/>
              <a:ea typeface="+mj-lt"/>
              <a:cs typeface="+mj-lt"/>
            </a:endParaRPr>
          </a:p>
          <a:p>
            <a:pPr marL="1200150" lvl="2" indent="-285750">
              <a:buFont typeface="Arial,Sans-Serif"/>
              <a:buChar char="•"/>
            </a:pPr>
            <a:r>
              <a:rPr lang="fr-FR" sz="3200" i="0">
                <a:latin typeface="+mj-lt"/>
                <a:ea typeface="+mj-lt"/>
                <a:cs typeface="+mj-lt"/>
              </a:rPr>
              <a:t>Données historiques de vent</a:t>
            </a:r>
            <a:endParaRPr lang="en-US" sz="3200" i="0">
              <a:latin typeface="+mj-lt"/>
              <a:ea typeface="+mj-lt"/>
              <a:cs typeface="+mj-lt"/>
            </a:endParaRPr>
          </a:p>
          <a:p>
            <a:pPr marL="1200150" lvl="2" indent="-285750">
              <a:buFont typeface="Arial,Sans-Serif"/>
              <a:buChar char="•"/>
            </a:pPr>
            <a:r>
              <a:rPr lang="fr-FR" sz="3200" i="0">
                <a:latin typeface="+mj-lt"/>
                <a:ea typeface="+mj-lt"/>
                <a:cs typeface="+mj-lt"/>
              </a:rPr>
              <a:t>Simulation des algorithmes de MPPT</a:t>
            </a:r>
            <a:endParaRPr lang="en-US" sz="3200" i="0">
              <a:latin typeface="+mj-lt"/>
              <a:ea typeface="+mj-lt"/>
              <a:cs typeface="+mj-lt"/>
            </a:endParaRPr>
          </a:p>
          <a:p>
            <a:pPr marL="1200150" lvl="2" indent="-285750">
              <a:buFont typeface="Arial,Sans-Serif"/>
              <a:buChar char="•"/>
            </a:pPr>
            <a:r>
              <a:rPr lang="fr-FR" sz="3200" i="0">
                <a:latin typeface="+mj-lt"/>
                <a:ea typeface="+mj-lt"/>
                <a:cs typeface="+mj-lt"/>
              </a:rPr>
              <a:t>Comparaison des algorithmes</a:t>
            </a:r>
            <a:endParaRPr lang="fr-FR" sz="3200">
              <a:latin typeface="+mj-lt"/>
              <a:ea typeface="+mj-lt"/>
              <a:cs typeface="+mj-lt"/>
            </a:endParaRPr>
          </a:p>
        </p:txBody>
      </p:sp>
      <p:sp>
        <p:nvSpPr>
          <p:cNvPr id="4" name="Espace réservé du numéro de diapositive 3">
            <a:extLst>
              <a:ext uri="{FF2B5EF4-FFF2-40B4-BE49-F238E27FC236}">
                <a16:creationId xmlns:a16="http://schemas.microsoft.com/office/drawing/2014/main" id="{B04E7966-FEE2-6BD7-1A67-72C2B0097FD5}"/>
              </a:ext>
            </a:extLst>
          </p:cNvPr>
          <p:cNvSpPr>
            <a:spLocks noGrp="1"/>
          </p:cNvSpPr>
          <p:nvPr>
            <p:ph type="sldNum" sz="quarter" idx="12"/>
          </p:nvPr>
        </p:nvSpPr>
        <p:spPr>
          <a:xfrm>
            <a:off x="9237602" y="5464520"/>
            <a:ext cx="2926080" cy="1397039"/>
          </a:xfrm>
        </p:spPr>
        <p:txBody>
          <a:bodyPr/>
          <a:lstStyle/>
          <a:p>
            <a:fld id="{4FAB73BC-B049-4115-A692-8D63A059BFB8}" type="slidenum">
              <a:rPr lang="en-US" sz="3200" dirty="0">
                <a:solidFill>
                  <a:srgbClr val="000000"/>
                </a:solidFill>
              </a:rPr>
              <a:pPr/>
              <a:t>14</a:t>
            </a:fld>
            <a:endParaRPr lang="fr-FR" sz="3200">
              <a:solidFill>
                <a:srgbClr val="000000"/>
              </a:solidFill>
            </a:endParaRPr>
          </a:p>
        </p:txBody>
      </p:sp>
    </p:spTree>
    <p:extLst>
      <p:ext uri="{BB962C8B-B14F-4D97-AF65-F5344CB8AC3E}">
        <p14:creationId xmlns:p14="http://schemas.microsoft.com/office/powerpoint/2010/main" val="2455882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Image 2">
            <a:extLst>
              <a:ext uri="{FF2B5EF4-FFF2-40B4-BE49-F238E27FC236}">
                <a16:creationId xmlns:a16="http://schemas.microsoft.com/office/drawing/2014/main" id="{7EC40707-4689-BC4A-57CE-D8F214817FA4}"/>
              </a:ext>
            </a:extLst>
          </p:cNvPr>
          <p:cNvPicPr>
            <a:picLocks noChangeAspect="1"/>
          </p:cNvPicPr>
          <p:nvPr/>
        </p:nvPicPr>
        <p:blipFill>
          <a:blip r:embed="rId2"/>
          <a:stretch>
            <a:fillRect/>
          </a:stretch>
        </p:blipFill>
        <p:spPr>
          <a:xfrm>
            <a:off x="865554" y="1959121"/>
            <a:ext cx="9298353" cy="3994830"/>
          </a:xfrm>
          <a:prstGeom prst="rect">
            <a:avLst/>
          </a:prstGeom>
        </p:spPr>
      </p:pic>
      <p:sp>
        <p:nvSpPr>
          <p:cNvPr id="6" name="Titre 5">
            <a:extLst>
              <a:ext uri="{FF2B5EF4-FFF2-40B4-BE49-F238E27FC236}">
                <a16:creationId xmlns:a16="http://schemas.microsoft.com/office/drawing/2014/main" id="{703742C4-6583-F8E6-19EA-792513B3AC78}"/>
              </a:ext>
            </a:extLst>
          </p:cNvPr>
          <p:cNvSpPr>
            <a:spLocks noGrp="1"/>
          </p:cNvSpPr>
          <p:nvPr>
            <p:ph type="title"/>
          </p:nvPr>
        </p:nvSpPr>
        <p:spPr/>
        <p:txBody>
          <a:bodyPr/>
          <a:lstStyle/>
          <a:p>
            <a:r>
              <a:rPr lang="fr-FR">
                <a:cs typeface="Calibri Light"/>
              </a:rPr>
              <a:t>Simulation de la turbine</a:t>
            </a:r>
          </a:p>
        </p:txBody>
      </p:sp>
      <p:sp>
        <p:nvSpPr>
          <p:cNvPr id="11" name="ZoneTexte 1">
            <a:extLst>
              <a:ext uri="{FF2B5EF4-FFF2-40B4-BE49-F238E27FC236}">
                <a16:creationId xmlns:a16="http://schemas.microsoft.com/office/drawing/2014/main" id="{38BBB9D1-0DF4-9D08-CF52-5852EA4013BC}"/>
              </a:ext>
            </a:extLst>
          </p:cNvPr>
          <p:cNvSpPr txBox="1"/>
          <p:nvPr/>
        </p:nvSpPr>
        <p:spPr>
          <a:xfrm>
            <a:off x="6667243" y="5274355"/>
            <a:ext cx="5275384" cy="120032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a:ea typeface="+mn-lt"/>
                <a:cs typeface="+mn-lt"/>
              </a:rPr>
              <a:t>Notre modèle représente la première partie d'une éolienne. Il s'agit des pales et de la boîte de vitesses qui transforment l'énergie du vent en énergie mécanique.</a:t>
            </a:r>
          </a:p>
        </p:txBody>
      </p:sp>
      <p:sp>
        <p:nvSpPr>
          <p:cNvPr id="3" name="Espace réservé du numéro de diapositive 2">
            <a:extLst>
              <a:ext uri="{FF2B5EF4-FFF2-40B4-BE49-F238E27FC236}">
                <a16:creationId xmlns:a16="http://schemas.microsoft.com/office/drawing/2014/main" id="{5C3DDC16-1E47-3FCF-72BC-96C689B4ABB7}"/>
              </a:ext>
            </a:extLst>
          </p:cNvPr>
          <p:cNvSpPr>
            <a:spLocks noGrp="1"/>
          </p:cNvSpPr>
          <p:nvPr>
            <p:ph type="sldNum" sz="quarter" idx="12"/>
          </p:nvPr>
        </p:nvSpPr>
        <p:spPr>
          <a:xfrm>
            <a:off x="9217007" y="5464520"/>
            <a:ext cx="2926080" cy="1397039"/>
          </a:xfrm>
        </p:spPr>
        <p:txBody>
          <a:bodyPr/>
          <a:lstStyle/>
          <a:p>
            <a:fld id="{4FAB73BC-B049-4115-A692-8D63A059BFB8}" type="slidenum">
              <a:rPr lang="en-US" sz="3200" dirty="0">
                <a:solidFill>
                  <a:srgbClr val="000000"/>
                </a:solidFill>
              </a:rPr>
              <a:t>15</a:t>
            </a:fld>
            <a:endParaRPr lang="fr-FR" sz="3200">
              <a:solidFill>
                <a:srgbClr val="000000"/>
              </a:solidFill>
            </a:endParaRPr>
          </a:p>
        </p:txBody>
      </p:sp>
    </p:spTree>
    <p:extLst>
      <p:ext uri="{BB962C8B-B14F-4D97-AF65-F5344CB8AC3E}">
        <p14:creationId xmlns:p14="http://schemas.microsoft.com/office/powerpoint/2010/main" val="444336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8">
            <a:extLst>
              <a:ext uri="{FF2B5EF4-FFF2-40B4-BE49-F238E27FC236}">
                <a16:creationId xmlns:a16="http://schemas.microsoft.com/office/drawing/2014/main" id="{B5C3FE1E-0A7F-41BE-A568-1BF85E2E8D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0840" y="0"/>
            <a:ext cx="5471160" cy="6858000"/>
          </a:xfrm>
          <a:prstGeom prst="rect">
            <a:avLst/>
          </a:prstGeom>
          <a:solidFill>
            <a:schemeClr val="bg1">
              <a:lumMod val="8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Calibri Light"/>
              <a:cs typeface="Calibri Light"/>
            </a:endParaRPr>
          </a:p>
        </p:txBody>
      </p:sp>
      <p:sp>
        <p:nvSpPr>
          <p:cNvPr id="2" name="Titre 1">
            <a:extLst>
              <a:ext uri="{FF2B5EF4-FFF2-40B4-BE49-F238E27FC236}">
                <a16:creationId xmlns:a16="http://schemas.microsoft.com/office/drawing/2014/main" id="{E0E29C43-EDD6-A047-0C9B-1571CFF3646B}"/>
              </a:ext>
            </a:extLst>
          </p:cNvPr>
          <p:cNvSpPr>
            <a:spLocks noGrp="1"/>
          </p:cNvSpPr>
          <p:nvPr>
            <p:ph type="title"/>
          </p:nvPr>
        </p:nvSpPr>
        <p:spPr>
          <a:xfrm>
            <a:off x="7197213" y="499533"/>
            <a:ext cx="4345858" cy="1658198"/>
          </a:xfrm>
        </p:spPr>
        <p:txBody>
          <a:bodyPr vert="horz" lIns="91440" tIns="45720" rIns="91440" bIns="45720" rtlCol="0" anchor="ctr">
            <a:normAutofit/>
          </a:bodyPr>
          <a:lstStyle/>
          <a:p>
            <a:r>
              <a:rPr lang="en-US" sz="4800" err="1"/>
              <a:t>Données</a:t>
            </a:r>
            <a:r>
              <a:rPr lang="en-US" sz="4800"/>
              <a:t> </a:t>
            </a:r>
            <a:r>
              <a:rPr lang="en-US" sz="4800" err="1"/>
              <a:t>historiques</a:t>
            </a:r>
          </a:p>
        </p:txBody>
      </p:sp>
      <p:sp>
        <p:nvSpPr>
          <p:cNvPr id="3" name="Espace réservé du texte 2">
            <a:extLst>
              <a:ext uri="{FF2B5EF4-FFF2-40B4-BE49-F238E27FC236}">
                <a16:creationId xmlns:a16="http://schemas.microsoft.com/office/drawing/2014/main" id="{FA451C3E-2727-E23D-2EFF-E6FA4B7BC670}"/>
              </a:ext>
            </a:extLst>
          </p:cNvPr>
          <p:cNvSpPr>
            <a:spLocks noGrp="1"/>
          </p:cNvSpPr>
          <p:nvPr>
            <p:ph sz="half" idx="1"/>
          </p:nvPr>
        </p:nvSpPr>
        <p:spPr>
          <a:xfrm>
            <a:off x="7197213" y="2011680"/>
            <a:ext cx="4345858" cy="3864732"/>
          </a:xfrm>
        </p:spPr>
        <p:txBody>
          <a:bodyPr vert="horz" lIns="91440" tIns="45720" rIns="91440" bIns="45720" rtlCol="0" anchor="t">
            <a:normAutofit/>
          </a:bodyPr>
          <a:lstStyle/>
          <a:p>
            <a:endParaRPr lang="en-US"/>
          </a:p>
          <a:p>
            <a:r>
              <a:rPr lang="en-US" err="1"/>
              <a:t>Données</a:t>
            </a:r>
            <a:r>
              <a:rPr lang="en-US"/>
              <a:t> de </a:t>
            </a:r>
            <a:r>
              <a:rPr lang="en-US" err="1"/>
              <a:t>vitesse</a:t>
            </a:r>
            <a:r>
              <a:rPr lang="en-US"/>
              <a:t> du vent à la </a:t>
            </a:r>
            <a:r>
              <a:rPr lang="en-US" err="1"/>
              <a:t>région</a:t>
            </a:r>
            <a:r>
              <a:rPr lang="en-US"/>
              <a:t> </a:t>
            </a:r>
            <a:r>
              <a:rPr lang="en-US" err="1"/>
              <a:t>d'AnNinhDong</a:t>
            </a:r>
            <a:r>
              <a:rPr lang="en-US"/>
              <a:t> au </a:t>
            </a:r>
            <a:r>
              <a:rPr lang="en-US" err="1">
                <a:ea typeface="+mn-lt"/>
                <a:cs typeface="+mn-lt"/>
              </a:rPr>
              <a:t>Viêt</a:t>
            </a:r>
            <a:r>
              <a:rPr lang="en-US">
                <a:ea typeface="+mn-lt"/>
                <a:cs typeface="+mn-lt"/>
              </a:rPr>
              <a:t> Nam</a:t>
            </a:r>
            <a:r>
              <a:rPr lang="en-US"/>
              <a:t>. </a:t>
            </a:r>
            <a:r>
              <a:rPr lang="en-US" err="1"/>
              <a:t>Ils</a:t>
            </a:r>
            <a:r>
              <a:rPr lang="en-US"/>
              <a:t> </a:t>
            </a:r>
            <a:r>
              <a:rPr lang="en-US" err="1"/>
              <a:t>couvrent</a:t>
            </a:r>
            <a:r>
              <a:rPr lang="en-US"/>
              <a:t> </a:t>
            </a:r>
            <a:r>
              <a:rPr lang="en-US" err="1"/>
              <a:t>une</a:t>
            </a:r>
            <a:r>
              <a:rPr lang="en-US"/>
              <a:t> </a:t>
            </a:r>
            <a:r>
              <a:rPr lang="en-US" err="1"/>
              <a:t>période</a:t>
            </a:r>
            <a:r>
              <a:rPr lang="en-US"/>
              <a:t> de 3 </a:t>
            </a:r>
            <a:r>
              <a:rPr lang="en-US" err="1"/>
              <a:t>jours</a:t>
            </a:r>
            <a:r>
              <a:rPr lang="en-US"/>
              <a:t> et demi </a:t>
            </a:r>
            <a:r>
              <a:rPr lang="en-US" err="1"/>
              <a:t>en</a:t>
            </a:r>
            <a:r>
              <a:rPr lang="en-US"/>
              <a:t> </a:t>
            </a:r>
            <a:r>
              <a:rPr lang="en-US" err="1"/>
              <a:t>avril</a:t>
            </a:r>
            <a:r>
              <a:rPr lang="en-US"/>
              <a:t>. </a:t>
            </a:r>
            <a:endParaRPr lang="en-US">
              <a:cs typeface="Calibri Light"/>
            </a:endParaRPr>
          </a:p>
          <a:p>
            <a:endParaRPr lang="en-US">
              <a:ea typeface="Calibri Light" panose="020F0302020204030204"/>
              <a:cs typeface="Calibri Light"/>
            </a:endParaRPr>
          </a:p>
          <a:p>
            <a:pPr marL="0" indent="0">
              <a:buNone/>
            </a:pPr>
            <a:endParaRPr lang="en-US" b="1">
              <a:ea typeface="Calibri Light" panose="020F0302020204030204"/>
              <a:cs typeface="Calibri Light"/>
            </a:endParaRPr>
          </a:p>
          <a:p>
            <a:pPr marL="0" indent="0">
              <a:buNone/>
            </a:pPr>
            <a:endParaRPr lang="en-US" b="1">
              <a:ea typeface="Calibri Light" panose="020F0302020204030204"/>
              <a:cs typeface="Calibri Light"/>
            </a:endParaRPr>
          </a:p>
        </p:txBody>
      </p:sp>
      <p:pic>
        <p:nvPicPr>
          <p:cNvPr id="4" name="Image 4" descr="Une image contenant carte&#10;&#10;Description générée automatiquement">
            <a:extLst>
              <a:ext uri="{FF2B5EF4-FFF2-40B4-BE49-F238E27FC236}">
                <a16:creationId xmlns:a16="http://schemas.microsoft.com/office/drawing/2014/main" id="{C331BC84-60BB-3E10-F680-2CC3A515DB34}"/>
              </a:ext>
            </a:extLst>
          </p:cNvPr>
          <p:cNvPicPr>
            <a:picLocks noChangeAspect="1"/>
          </p:cNvPicPr>
          <p:nvPr/>
        </p:nvPicPr>
        <p:blipFill>
          <a:blip r:embed="rId2"/>
          <a:stretch>
            <a:fillRect/>
          </a:stretch>
        </p:blipFill>
        <p:spPr>
          <a:xfrm>
            <a:off x="1214692" y="1846612"/>
            <a:ext cx="5451627" cy="2303312"/>
          </a:xfrm>
          <a:prstGeom prst="rect">
            <a:avLst/>
          </a:prstGeom>
        </p:spPr>
      </p:pic>
      <p:pic>
        <p:nvPicPr>
          <p:cNvPr id="6" name="Image 6" descr="Une image contenant carte&#10;&#10;Description générée automatiquement">
            <a:extLst>
              <a:ext uri="{FF2B5EF4-FFF2-40B4-BE49-F238E27FC236}">
                <a16:creationId xmlns:a16="http://schemas.microsoft.com/office/drawing/2014/main" id="{0146E5A2-CBF6-C4D7-1040-780B5D4F11A7}"/>
              </a:ext>
            </a:extLst>
          </p:cNvPr>
          <p:cNvPicPr>
            <a:picLocks noChangeAspect="1"/>
          </p:cNvPicPr>
          <p:nvPr/>
        </p:nvPicPr>
        <p:blipFill>
          <a:blip r:embed="rId3"/>
          <a:stretch>
            <a:fillRect/>
          </a:stretch>
        </p:blipFill>
        <p:spPr>
          <a:xfrm>
            <a:off x="340980" y="2414337"/>
            <a:ext cx="2065253" cy="4114800"/>
          </a:xfrm>
          <a:prstGeom prst="rect">
            <a:avLst/>
          </a:prstGeom>
        </p:spPr>
      </p:pic>
      <p:sp>
        <p:nvSpPr>
          <p:cNvPr id="5" name="Espace réservé du numéro de diapositive 4">
            <a:extLst>
              <a:ext uri="{FF2B5EF4-FFF2-40B4-BE49-F238E27FC236}">
                <a16:creationId xmlns:a16="http://schemas.microsoft.com/office/drawing/2014/main" id="{9D5E8820-F55F-C51A-BBCB-334D46A3BEBE}"/>
              </a:ext>
            </a:extLst>
          </p:cNvPr>
          <p:cNvSpPr>
            <a:spLocks noGrp="1"/>
          </p:cNvSpPr>
          <p:nvPr>
            <p:ph type="sldNum" sz="quarter" idx="12"/>
          </p:nvPr>
        </p:nvSpPr>
        <p:spPr>
          <a:xfrm>
            <a:off x="9268494" y="5464520"/>
            <a:ext cx="2926080" cy="1397039"/>
          </a:xfrm>
        </p:spPr>
        <p:txBody>
          <a:bodyPr/>
          <a:lstStyle/>
          <a:p>
            <a:fld id="{4FAB73BC-B049-4115-A692-8D63A059BFB8}" type="slidenum">
              <a:rPr lang="en-US" sz="3200" dirty="0">
                <a:solidFill>
                  <a:schemeClr val="tx1"/>
                </a:solidFill>
              </a:rPr>
              <a:t>16</a:t>
            </a:fld>
            <a:endParaRPr lang="fr-FR" sz="3200">
              <a:solidFill>
                <a:schemeClr val="tx1"/>
              </a:solidFill>
              <a:cs typeface="Calibri Light"/>
            </a:endParaRPr>
          </a:p>
        </p:txBody>
      </p:sp>
    </p:spTree>
    <p:extLst>
      <p:ext uri="{BB962C8B-B14F-4D97-AF65-F5344CB8AC3E}">
        <p14:creationId xmlns:p14="http://schemas.microsoft.com/office/powerpoint/2010/main" val="272346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4">
            <a:extLst>
              <a:ext uri="{FF2B5EF4-FFF2-40B4-BE49-F238E27FC236}">
                <a16:creationId xmlns:a16="http://schemas.microsoft.com/office/drawing/2014/main" id="{99D30194-A94D-4CF3-B6AD-E42462B616AB}"/>
              </a:ext>
            </a:extLst>
          </p:cNvPr>
          <p:cNvPicPr>
            <a:picLocks noChangeAspect="1"/>
          </p:cNvPicPr>
          <p:nvPr/>
        </p:nvPicPr>
        <p:blipFill rotWithShape="1">
          <a:blip r:embed="rId2"/>
          <a:srcRect l="863" t="16143" r="1209" b="6278"/>
          <a:stretch/>
        </p:blipFill>
        <p:spPr>
          <a:xfrm>
            <a:off x="741382" y="1096331"/>
            <a:ext cx="10668816" cy="3254997"/>
          </a:xfrm>
          <a:prstGeom prst="rect">
            <a:avLst/>
          </a:prstGeom>
        </p:spPr>
      </p:pic>
      <p:sp>
        <p:nvSpPr>
          <p:cNvPr id="5" name="ZoneTexte 4">
            <a:extLst>
              <a:ext uri="{FF2B5EF4-FFF2-40B4-BE49-F238E27FC236}">
                <a16:creationId xmlns:a16="http://schemas.microsoft.com/office/drawing/2014/main" id="{03AE64C8-CCBF-5FB7-75FE-3F94CFF05592}"/>
              </a:ext>
            </a:extLst>
          </p:cNvPr>
          <p:cNvSpPr txBox="1"/>
          <p:nvPr/>
        </p:nvSpPr>
        <p:spPr>
          <a:xfrm>
            <a:off x="1355558" y="5386137"/>
            <a:ext cx="747562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262626"/>
                </a:solidFill>
              </a:rPr>
              <a:t>Le vent </a:t>
            </a:r>
            <a:r>
              <a:rPr lang="en-US" err="1">
                <a:solidFill>
                  <a:srgbClr val="262626"/>
                </a:solidFill>
              </a:rPr>
              <a:t>était</a:t>
            </a:r>
            <a:r>
              <a:rPr lang="en-US">
                <a:solidFill>
                  <a:srgbClr val="262626"/>
                </a:solidFill>
              </a:rPr>
              <a:t> </a:t>
            </a:r>
            <a:r>
              <a:rPr lang="en-US" err="1">
                <a:solidFill>
                  <a:srgbClr val="262626"/>
                </a:solidFill>
              </a:rPr>
              <a:t>mésuré</a:t>
            </a:r>
            <a:r>
              <a:rPr lang="en-US">
                <a:solidFill>
                  <a:srgbClr val="262626"/>
                </a:solidFill>
              </a:rPr>
              <a:t> par 500 </a:t>
            </a:r>
            <a:r>
              <a:rPr lang="en-US" err="1">
                <a:solidFill>
                  <a:srgbClr val="262626"/>
                </a:solidFill>
              </a:rPr>
              <a:t>échantillons</a:t>
            </a:r>
            <a:r>
              <a:rPr lang="en-US">
                <a:solidFill>
                  <a:srgbClr val="262626"/>
                </a:solidFill>
              </a:rPr>
              <a:t> à </a:t>
            </a:r>
            <a:r>
              <a:rPr lang="en-US" err="1">
                <a:solidFill>
                  <a:srgbClr val="262626"/>
                </a:solidFill>
              </a:rPr>
              <a:t>intervales</a:t>
            </a:r>
            <a:r>
              <a:rPr lang="en-US">
                <a:solidFill>
                  <a:srgbClr val="262626"/>
                </a:solidFill>
              </a:rPr>
              <a:t> de 10 minutes. </a:t>
            </a:r>
            <a:endParaRPr lang="en-US">
              <a:solidFill>
                <a:srgbClr val="262626"/>
              </a:solidFill>
              <a:cs typeface="Calibri Light"/>
            </a:endParaRPr>
          </a:p>
        </p:txBody>
      </p:sp>
      <p:sp>
        <p:nvSpPr>
          <p:cNvPr id="2" name="Espace réservé du numéro de diapositive 1">
            <a:extLst>
              <a:ext uri="{FF2B5EF4-FFF2-40B4-BE49-F238E27FC236}">
                <a16:creationId xmlns:a16="http://schemas.microsoft.com/office/drawing/2014/main" id="{067F4CBA-296B-FE57-62C5-4219230C61B4}"/>
              </a:ext>
            </a:extLst>
          </p:cNvPr>
          <p:cNvSpPr>
            <a:spLocks noGrp="1"/>
          </p:cNvSpPr>
          <p:nvPr>
            <p:ph type="sldNum" sz="quarter" idx="12"/>
          </p:nvPr>
        </p:nvSpPr>
        <p:spPr>
          <a:xfrm>
            <a:off x="9268494" y="5464520"/>
            <a:ext cx="2926080" cy="1397039"/>
          </a:xfrm>
        </p:spPr>
        <p:txBody>
          <a:bodyPr/>
          <a:lstStyle/>
          <a:p>
            <a:fld id="{4FAB73BC-B049-4115-A692-8D63A059BFB8}" type="slidenum">
              <a:rPr lang="en-US" sz="3200" dirty="0">
                <a:solidFill>
                  <a:schemeClr val="tx1"/>
                </a:solidFill>
              </a:rPr>
              <a:t>17</a:t>
            </a:fld>
            <a:endParaRPr lang="fr-FR" sz="3200">
              <a:solidFill>
                <a:schemeClr val="tx1"/>
              </a:solidFill>
              <a:cs typeface="Calibri Light"/>
            </a:endParaRPr>
          </a:p>
        </p:txBody>
      </p:sp>
    </p:spTree>
    <p:extLst>
      <p:ext uri="{BB962C8B-B14F-4D97-AF65-F5344CB8AC3E}">
        <p14:creationId xmlns:p14="http://schemas.microsoft.com/office/powerpoint/2010/main" val="24054022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F2AEEF-1E28-CFB2-64AF-AFEB912F5421}"/>
              </a:ext>
            </a:extLst>
          </p:cNvPr>
          <p:cNvSpPr>
            <a:spLocks noGrp="1"/>
          </p:cNvSpPr>
          <p:nvPr>
            <p:ph type="title"/>
          </p:nvPr>
        </p:nvSpPr>
        <p:spPr/>
        <p:txBody>
          <a:bodyPr/>
          <a:lstStyle/>
          <a:p>
            <a:r>
              <a:rPr lang="fr-FR">
                <a:ea typeface="+mj-lt"/>
                <a:cs typeface="+mj-lt"/>
              </a:rPr>
              <a:t>Simulation des algorithmes de MPPT</a:t>
            </a:r>
          </a:p>
        </p:txBody>
      </p:sp>
      <p:sp>
        <p:nvSpPr>
          <p:cNvPr id="3" name="Espace réservé du texte 2">
            <a:extLst>
              <a:ext uri="{FF2B5EF4-FFF2-40B4-BE49-F238E27FC236}">
                <a16:creationId xmlns:a16="http://schemas.microsoft.com/office/drawing/2014/main" id="{65AF97A8-2AB6-B818-DA6A-B5932CDED621}"/>
              </a:ext>
            </a:extLst>
          </p:cNvPr>
          <p:cNvSpPr>
            <a:spLocks noGrp="1"/>
          </p:cNvSpPr>
          <p:nvPr>
            <p:ph type="body" idx="1"/>
          </p:nvPr>
        </p:nvSpPr>
        <p:spPr>
          <a:xfrm>
            <a:off x="667512" y="4204209"/>
            <a:ext cx="9226296" cy="2247498"/>
          </a:xfrm>
        </p:spPr>
        <p:txBody>
          <a:bodyPr>
            <a:normAutofit fontScale="85000" lnSpcReduction="20000"/>
          </a:bodyPr>
          <a:lstStyle/>
          <a:p>
            <a:pPr marL="457200" indent="-457200">
              <a:buFont typeface="Calibri" pitchFamily="34" charset="0"/>
              <a:buChar char="-"/>
            </a:pPr>
            <a:r>
              <a:rPr lang="fr-FR">
                <a:ea typeface="+mj-lt"/>
                <a:cs typeface="+mj-lt"/>
              </a:rPr>
              <a:t>Vitesse Constant (Benchmark)</a:t>
            </a:r>
          </a:p>
          <a:p>
            <a:pPr marL="457200" indent="-457200">
              <a:buFont typeface="Calibri" pitchFamily="34" charset="0"/>
              <a:buChar char="-"/>
            </a:pPr>
            <a:r>
              <a:rPr lang="fr-FR">
                <a:ea typeface="+mj-lt"/>
                <a:cs typeface="+mj-lt"/>
              </a:rPr>
              <a:t>Tip Speed Ratio</a:t>
            </a:r>
            <a:r>
              <a:rPr lang="fr-FR">
                <a:cs typeface="Calibri Light"/>
              </a:rPr>
              <a:t> (</a:t>
            </a:r>
            <a:r>
              <a:rPr lang="fr-FR">
                <a:ea typeface="+mj-lt"/>
                <a:cs typeface="+mj-lt"/>
              </a:rPr>
              <a:t>TSR</a:t>
            </a:r>
            <a:r>
              <a:rPr lang="fr-FR">
                <a:cs typeface="Calibri Light"/>
              </a:rPr>
              <a:t>)</a:t>
            </a:r>
            <a:endParaRPr lang="fr-FR"/>
          </a:p>
          <a:p>
            <a:pPr marL="457200" indent="-457200">
              <a:buFont typeface="Calibri" pitchFamily="34" charset="0"/>
              <a:buChar char="-"/>
            </a:pPr>
            <a:r>
              <a:rPr lang="fr-FR">
                <a:ea typeface="+mj-lt"/>
                <a:cs typeface="+mj-lt"/>
              </a:rPr>
              <a:t>Hill </a:t>
            </a:r>
            <a:r>
              <a:rPr lang="fr-FR" err="1">
                <a:ea typeface="+mj-lt"/>
                <a:cs typeface="+mj-lt"/>
              </a:rPr>
              <a:t>Climb</a:t>
            </a:r>
            <a:r>
              <a:rPr lang="fr-FR">
                <a:ea typeface="+mj-lt"/>
                <a:cs typeface="+mj-lt"/>
              </a:rPr>
              <a:t> </a:t>
            </a:r>
            <a:r>
              <a:rPr lang="fr-FR" err="1">
                <a:ea typeface="+mj-lt"/>
                <a:cs typeface="+mj-lt"/>
              </a:rPr>
              <a:t>Search</a:t>
            </a:r>
            <a:r>
              <a:rPr lang="fr-FR">
                <a:ea typeface="+mj-lt"/>
                <a:cs typeface="+mj-lt"/>
              </a:rPr>
              <a:t> </a:t>
            </a:r>
            <a:r>
              <a:rPr lang="fr-FR">
                <a:cs typeface="Calibri Light"/>
              </a:rPr>
              <a:t>(</a:t>
            </a:r>
            <a:r>
              <a:rPr lang="fr-FR">
                <a:ea typeface="+mj-lt"/>
                <a:cs typeface="+mj-lt"/>
              </a:rPr>
              <a:t>HCS</a:t>
            </a:r>
            <a:r>
              <a:rPr lang="fr-FR">
                <a:cs typeface="Calibri Light"/>
              </a:rPr>
              <a:t>)</a:t>
            </a:r>
          </a:p>
          <a:p>
            <a:pPr marL="457200" indent="-457200">
              <a:buFont typeface="Calibri" pitchFamily="34" charset="0"/>
              <a:buChar char="-"/>
            </a:pPr>
            <a:r>
              <a:rPr lang="fr-FR">
                <a:ea typeface="+mj-lt"/>
                <a:cs typeface="+mj-lt"/>
              </a:rPr>
              <a:t>Adaptative </a:t>
            </a:r>
            <a:r>
              <a:rPr lang="fr-FR">
                <a:cs typeface="Calibri Light"/>
              </a:rPr>
              <a:t>HCS</a:t>
            </a:r>
          </a:p>
          <a:p>
            <a:pPr marL="457200" indent="-457200">
              <a:buFont typeface="Calibri" pitchFamily="34" charset="0"/>
              <a:buChar char="-"/>
            </a:pPr>
            <a:r>
              <a:rPr lang="fr-FR" err="1">
                <a:cs typeface="Calibri Light"/>
              </a:rPr>
              <a:t>Fuzzy</a:t>
            </a:r>
            <a:r>
              <a:rPr lang="fr-FR">
                <a:cs typeface="Calibri Light"/>
              </a:rPr>
              <a:t> Logic</a:t>
            </a:r>
          </a:p>
        </p:txBody>
      </p:sp>
      <p:sp>
        <p:nvSpPr>
          <p:cNvPr id="4" name="Espace réservé du numéro de diapositive 3">
            <a:extLst>
              <a:ext uri="{FF2B5EF4-FFF2-40B4-BE49-F238E27FC236}">
                <a16:creationId xmlns:a16="http://schemas.microsoft.com/office/drawing/2014/main" id="{9F2D7EE3-636D-B402-6FBC-0A9BDD6CFB51}"/>
              </a:ext>
            </a:extLst>
          </p:cNvPr>
          <p:cNvSpPr>
            <a:spLocks noGrp="1"/>
          </p:cNvSpPr>
          <p:nvPr>
            <p:ph type="sldNum" sz="quarter" idx="12"/>
          </p:nvPr>
        </p:nvSpPr>
        <p:spPr>
          <a:xfrm>
            <a:off x="9268494" y="5464520"/>
            <a:ext cx="2926080" cy="1397039"/>
          </a:xfrm>
        </p:spPr>
        <p:txBody>
          <a:bodyPr/>
          <a:lstStyle/>
          <a:p>
            <a:fld id="{4FAB73BC-B049-4115-A692-8D63A059BFB8}" type="slidenum">
              <a:rPr lang="en-US" sz="3200" dirty="0">
                <a:solidFill>
                  <a:schemeClr val="tx1"/>
                </a:solidFill>
              </a:rPr>
              <a:pPr/>
              <a:t>18</a:t>
            </a:fld>
            <a:endParaRPr lang="fr-FR" sz="3200">
              <a:solidFill>
                <a:schemeClr val="tx1"/>
              </a:solidFill>
              <a:cs typeface="Calibri Light"/>
            </a:endParaRPr>
          </a:p>
        </p:txBody>
      </p:sp>
    </p:spTree>
    <p:extLst>
      <p:ext uri="{BB962C8B-B14F-4D97-AF65-F5344CB8AC3E}">
        <p14:creationId xmlns:p14="http://schemas.microsoft.com/office/powerpoint/2010/main" val="28293156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623636-E3CC-94B9-AE45-4C020A3BF61A}"/>
              </a:ext>
            </a:extLst>
          </p:cNvPr>
          <p:cNvSpPr>
            <a:spLocks noGrp="1"/>
          </p:cNvSpPr>
          <p:nvPr>
            <p:ph type="title"/>
          </p:nvPr>
        </p:nvSpPr>
        <p:spPr/>
        <p:txBody>
          <a:bodyPr vert="horz" lIns="91440" tIns="45720" rIns="91440" bIns="45720" rtlCol="0" anchor="t">
            <a:normAutofit/>
          </a:bodyPr>
          <a:lstStyle/>
          <a:p>
            <a:r>
              <a:rPr lang="en-US"/>
              <a:t>Vitesse Constante</a:t>
            </a:r>
          </a:p>
        </p:txBody>
      </p:sp>
      <p:sp>
        <p:nvSpPr>
          <p:cNvPr id="5" name="Espace réservé du contenu 4">
            <a:extLst>
              <a:ext uri="{FF2B5EF4-FFF2-40B4-BE49-F238E27FC236}">
                <a16:creationId xmlns:a16="http://schemas.microsoft.com/office/drawing/2014/main" id="{2B1E1CFE-D388-AE8C-7475-E95A5D178DB5}"/>
              </a:ext>
            </a:extLst>
          </p:cNvPr>
          <p:cNvSpPr>
            <a:spLocks noGrp="1"/>
          </p:cNvSpPr>
          <p:nvPr>
            <p:ph sz="half" idx="1"/>
          </p:nvPr>
        </p:nvSpPr>
        <p:spPr/>
        <p:txBody>
          <a:bodyPr vert="horz" lIns="91440" tIns="45720" rIns="91440" bIns="45720" rtlCol="0" anchor="t">
            <a:normAutofit/>
          </a:bodyPr>
          <a:lstStyle/>
          <a:p>
            <a:r>
              <a:rPr lang="fr-FR">
                <a:cs typeface="Calibri Light"/>
              </a:rPr>
              <a:t>Pour faire des comparaisons, notre benchmark était une vitesse de rotation constante à 0,9 rad/s.</a:t>
            </a:r>
            <a:endParaRPr lang="fr-FR"/>
          </a:p>
        </p:txBody>
      </p:sp>
      <p:pic>
        <p:nvPicPr>
          <p:cNvPr id="3" name="Image 3">
            <a:extLst>
              <a:ext uri="{FF2B5EF4-FFF2-40B4-BE49-F238E27FC236}">
                <a16:creationId xmlns:a16="http://schemas.microsoft.com/office/drawing/2014/main" id="{D0B40E56-E865-E04B-2560-25769E48FF9E}"/>
              </a:ext>
            </a:extLst>
          </p:cNvPr>
          <p:cNvPicPr>
            <a:picLocks noChangeAspect="1"/>
          </p:cNvPicPr>
          <p:nvPr/>
        </p:nvPicPr>
        <p:blipFill rotWithShape="1">
          <a:blip r:embed="rId2"/>
          <a:srcRect l="1099" t="13447" r="1099" b="5134"/>
          <a:stretch/>
        </p:blipFill>
        <p:spPr>
          <a:xfrm>
            <a:off x="5566611" y="1912967"/>
            <a:ext cx="6310681" cy="3930523"/>
          </a:xfrm>
          <a:prstGeom prst="rect">
            <a:avLst/>
          </a:prstGeom>
        </p:spPr>
      </p:pic>
      <p:sp>
        <p:nvSpPr>
          <p:cNvPr id="4" name="Espace réservé du numéro de diapositive 3">
            <a:extLst>
              <a:ext uri="{FF2B5EF4-FFF2-40B4-BE49-F238E27FC236}">
                <a16:creationId xmlns:a16="http://schemas.microsoft.com/office/drawing/2014/main" id="{1C877B95-1595-FEFF-3F30-A6B3FA9CC41A}"/>
              </a:ext>
            </a:extLst>
          </p:cNvPr>
          <p:cNvSpPr>
            <a:spLocks noGrp="1"/>
          </p:cNvSpPr>
          <p:nvPr>
            <p:ph type="sldNum" sz="quarter" idx="12"/>
          </p:nvPr>
        </p:nvSpPr>
        <p:spPr>
          <a:xfrm>
            <a:off x="9268494" y="5495412"/>
            <a:ext cx="2926080" cy="1397039"/>
          </a:xfrm>
        </p:spPr>
        <p:txBody>
          <a:bodyPr/>
          <a:lstStyle/>
          <a:p>
            <a:fld id="{4FAB73BC-B049-4115-A692-8D63A059BFB8}" type="slidenum">
              <a:rPr lang="en-US" sz="3200" dirty="0">
                <a:solidFill>
                  <a:schemeClr val="tx1"/>
                </a:solidFill>
              </a:rPr>
              <a:t>19</a:t>
            </a:fld>
            <a:endParaRPr lang="fr-FR" sz="3200">
              <a:solidFill>
                <a:schemeClr val="tx1"/>
              </a:solidFill>
            </a:endParaRPr>
          </a:p>
        </p:txBody>
      </p:sp>
    </p:spTree>
    <p:extLst>
      <p:ext uri="{BB962C8B-B14F-4D97-AF65-F5344CB8AC3E}">
        <p14:creationId xmlns:p14="http://schemas.microsoft.com/office/powerpoint/2010/main" val="1596852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7">
            <a:extLst>
              <a:ext uri="{FF2B5EF4-FFF2-40B4-BE49-F238E27FC236}">
                <a16:creationId xmlns:a16="http://schemas.microsoft.com/office/drawing/2014/main" id="{AD6F6937-3B5A-4391-9F37-58A571B36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8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66DABE3-6882-0D78-981D-DECCF050B066}"/>
              </a:ext>
            </a:extLst>
          </p:cNvPr>
          <p:cNvSpPr>
            <a:spLocks noGrp="1"/>
          </p:cNvSpPr>
          <p:nvPr>
            <p:ph type="title"/>
          </p:nvPr>
        </p:nvSpPr>
        <p:spPr>
          <a:xfrm>
            <a:off x="657224" y="936711"/>
            <a:ext cx="2988265" cy="4984578"/>
          </a:xfrm>
        </p:spPr>
        <p:txBody>
          <a:bodyPr>
            <a:normAutofit/>
          </a:bodyPr>
          <a:lstStyle/>
          <a:p>
            <a:r>
              <a:rPr lang="fr-FR" sz="4400">
                <a:solidFill>
                  <a:srgbClr val="FFFFFF"/>
                </a:solidFill>
                <a:cs typeface="Calibri Light"/>
              </a:rPr>
              <a:t>Sommaire :</a:t>
            </a:r>
            <a:endParaRPr lang="fr-FR" sz="4400">
              <a:solidFill>
                <a:srgbClr val="FFFFFF"/>
              </a:solidFill>
            </a:endParaRPr>
          </a:p>
        </p:txBody>
      </p:sp>
      <p:sp>
        <p:nvSpPr>
          <p:cNvPr id="37" name="Espace réservé du contenu 2">
            <a:extLst>
              <a:ext uri="{FF2B5EF4-FFF2-40B4-BE49-F238E27FC236}">
                <a16:creationId xmlns:a16="http://schemas.microsoft.com/office/drawing/2014/main" id="{EDF34B58-68D6-BC98-F05F-B4985AE19CFD}"/>
              </a:ext>
            </a:extLst>
          </p:cNvPr>
          <p:cNvSpPr>
            <a:spLocks noGrp="1"/>
          </p:cNvSpPr>
          <p:nvPr>
            <p:ph idx="1"/>
          </p:nvPr>
        </p:nvSpPr>
        <p:spPr>
          <a:xfrm>
            <a:off x="4614389" y="936711"/>
            <a:ext cx="6815992" cy="4984578"/>
          </a:xfrm>
        </p:spPr>
        <p:txBody>
          <a:bodyPr vert="horz" lIns="91440" tIns="45720" rIns="91440" bIns="45720" rtlCol="0" anchor="ctr">
            <a:normAutofit/>
          </a:bodyPr>
          <a:lstStyle/>
          <a:p>
            <a:pPr>
              <a:buFont typeface="Arial" pitchFamily="34" charset="0"/>
              <a:buChar char="•"/>
            </a:pPr>
            <a:r>
              <a:rPr lang="fr-FR">
                <a:cs typeface="Calibri Light" panose="020F0302020204030204"/>
              </a:rPr>
              <a:t> Contexte</a:t>
            </a:r>
          </a:p>
          <a:p>
            <a:pPr>
              <a:buFont typeface="Arial" pitchFamily="34" charset="0"/>
              <a:buChar char="•"/>
            </a:pPr>
            <a:r>
              <a:rPr lang="fr-FR">
                <a:cs typeface="Calibri Light" panose="020F0302020204030204"/>
              </a:rPr>
              <a:t> Modélisation et simulation</a:t>
            </a:r>
            <a:endParaRPr lang="fr-FR"/>
          </a:p>
          <a:p>
            <a:pPr>
              <a:buChar char="•"/>
            </a:pPr>
            <a:r>
              <a:rPr lang="fr-FR">
                <a:cs typeface="Calibri Light" panose="020F0302020204030204"/>
              </a:rPr>
              <a:t> Données</a:t>
            </a:r>
            <a:r>
              <a:rPr lang="fr-FR" i="0">
                <a:cs typeface="Calibri Light" panose="020F0302020204030204"/>
              </a:rPr>
              <a:t> historiques de </a:t>
            </a:r>
            <a:r>
              <a:rPr lang="fr-FR">
                <a:cs typeface="Calibri Light" panose="020F0302020204030204"/>
              </a:rPr>
              <a:t>vent</a:t>
            </a:r>
          </a:p>
          <a:p>
            <a:pPr>
              <a:buChar char="•"/>
            </a:pPr>
            <a:r>
              <a:rPr lang="fr-FR">
                <a:cs typeface="Calibri Light" panose="020F0302020204030204"/>
              </a:rPr>
              <a:t> Simulation</a:t>
            </a:r>
            <a:r>
              <a:rPr lang="fr-FR" i="0">
                <a:cs typeface="Calibri Light" panose="020F0302020204030204"/>
              </a:rPr>
              <a:t> des algorithmes de </a:t>
            </a:r>
            <a:r>
              <a:rPr lang="fr-FR">
                <a:cs typeface="Calibri Light" panose="020F0302020204030204"/>
              </a:rPr>
              <a:t>MPPT</a:t>
            </a:r>
          </a:p>
          <a:p>
            <a:pPr>
              <a:buChar char="•"/>
            </a:pPr>
            <a:r>
              <a:rPr lang="fr-FR">
                <a:cs typeface="Calibri Light" panose="020F0302020204030204"/>
              </a:rPr>
              <a:t> Comparaison</a:t>
            </a:r>
            <a:r>
              <a:rPr lang="fr-FR" i="0">
                <a:ea typeface="+mn-lt"/>
                <a:cs typeface="+mn-lt"/>
              </a:rPr>
              <a:t> des algorithmes</a:t>
            </a:r>
          </a:p>
          <a:p>
            <a:pPr>
              <a:buChar char="•"/>
            </a:pPr>
            <a:r>
              <a:rPr lang="fr-FR">
                <a:cs typeface="Calibri Light" panose="020F0302020204030204"/>
              </a:rPr>
              <a:t> Conclusion</a:t>
            </a:r>
          </a:p>
          <a:p>
            <a:pPr>
              <a:buChar char="•"/>
            </a:pPr>
            <a:r>
              <a:rPr lang="fr-FR">
                <a:cs typeface="Calibri Light" panose="020F0302020204030204"/>
              </a:rPr>
              <a:t> Références</a:t>
            </a:r>
          </a:p>
        </p:txBody>
      </p:sp>
      <p:sp>
        <p:nvSpPr>
          <p:cNvPr id="3" name="Espace réservé du numéro de diapositive 2">
            <a:extLst>
              <a:ext uri="{FF2B5EF4-FFF2-40B4-BE49-F238E27FC236}">
                <a16:creationId xmlns:a16="http://schemas.microsoft.com/office/drawing/2014/main" id="{10B68984-CDD8-FF3F-47B4-0FAD881E272A}"/>
              </a:ext>
            </a:extLst>
          </p:cNvPr>
          <p:cNvSpPr>
            <a:spLocks noGrp="1"/>
          </p:cNvSpPr>
          <p:nvPr>
            <p:ph type="sldNum" sz="quarter" idx="12"/>
          </p:nvPr>
        </p:nvSpPr>
        <p:spPr>
          <a:xfrm>
            <a:off x="9268494" y="5464520"/>
            <a:ext cx="2926080" cy="1397039"/>
          </a:xfrm>
        </p:spPr>
        <p:txBody>
          <a:bodyPr/>
          <a:lstStyle/>
          <a:p>
            <a:fld id="{4FAB73BC-B049-4115-A692-8D63A059BFB8}" type="slidenum">
              <a:rPr lang="en-US" sz="3200" dirty="0">
                <a:solidFill>
                  <a:schemeClr val="tx1"/>
                </a:solidFill>
              </a:rPr>
              <a:t>2</a:t>
            </a:fld>
            <a:endParaRPr lang="fr-FR" sz="3200">
              <a:solidFill>
                <a:schemeClr val="tx1"/>
              </a:solidFill>
            </a:endParaRPr>
          </a:p>
        </p:txBody>
      </p:sp>
    </p:spTree>
    <p:extLst>
      <p:ext uri="{BB962C8B-B14F-4D97-AF65-F5344CB8AC3E}">
        <p14:creationId xmlns:p14="http://schemas.microsoft.com/office/powerpoint/2010/main" val="21223861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623636-E3CC-94B9-AE45-4C020A3BF61A}"/>
              </a:ext>
            </a:extLst>
          </p:cNvPr>
          <p:cNvSpPr>
            <a:spLocks noGrp="1"/>
          </p:cNvSpPr>
          <p:nvPr>
            <p:ph type="title"/>
          </p:nvPr>
        </p:nvSpPr>
        <p:spPr/>
        <p:txBody>
          <a:bodyPr vert="horz" lIns="91440" tIns="45720" rIns="91440" bIns="45720" rtlCol="0" anchor="t">
            <a:normAutofit/>
          </a:bodyPr>
          <a:lstStyle/>
          <a:p>
            <a:r>
              <a:rPr lang="en-US"/>
              <a:t>Tip speed ratio (TSR)</a:t>
            </a:r>
          </a:p>
        </p:txBody>
      </p:sp>
      <p:sp>
        <p:nvSpPr>
          <p:cNvPr id="3" name="Espace réservé du texte 2">
            <a:extLst>
              <a:ext uri="{FF2B5EF4-FFF2-40B4-BE49-F238E27FC236}">
                <a16:creationId xmlns:a16="http://schemas.microsoft.com/office/drawing/2014/main" id="{D34CE69D-059F-3FC7-938F-8483942613F5}"/>
              </a:ext>
            </a:extLst>
          </p:cNvPr>
          <p:cNvSpPr>
            <a:spLocks noGrp="1"/>
          </p:cNvSpPr>
          <p:nvPr>
            <p:ph sz="half" idx="1"/>
          </p:nvPr>
        </p:nvSpPr>
        <p:spPr>
          <a:xfrm>
            <a:off x="656604" y="1998134"/>
            <a:ext cx="4683492" cy="4589486"/>
          </a:xfrm>
        </p:spPr>
        <p:txBody>
          <a:bodyPr vert="horz" lIns="91440" tIns="45720" rIns="91440" bIns="45720" rtlCol="0" anchor="t">
            <a:normAutofit/>
          </a:bodyPr>
          <a:lstStyle/>
          <a:p>
            <a:pPr>
              <a:lnSpc>
                <a:spcPct val="110000"/>
              </a:lnSpc>
            </a:pPr>
            <a:r>
              <a:rPr lang="en-US" sz="1800">
                <a:ea typeface="+mn-lt"/>
                <a:cs typeface="+mn-lt"/>
              </a:rPr>
              <a:t>Nous </a:t>
            </a:r>
            <a:r>
              <a:rPr lang="en-US" sz="1800" err="1">
                <a:ea typeface="+mn-lt"/>
                <a:cs typeface="+mn-lt"/>
              </a:rPr>
              <a:t>maintenons</a:t>
            </a:r>
            <a:r>
              <a:rPr lang="en-US" sz="1800">
                <a:ea typeface="+mn-lt"/>
                <a:cs typeface="+mn-lt"/>
              </a:rPr>
              <a:t> le rapport (λ) entre la </a:t>
            </a:r>
            <a:r>
              <a:rPr lang="en-US" sz="1800" err="1">
                <a:ea typeface="+mn-lt"/>
                <a:cs typeface="+mn-lt"/>
              </a:rPr>
              <a:t>vitesse</a:t>
            </a:r>
            <a:r>
              <a:rPr lang="en-US" sz="1800">
                <a:ea typeface="+mn-lt"/>
                <a:cs typeface="+mn-lt"/>
              </a:rPr>
              <a:t> du vent et la </a:t>
            </a:r>
            <a:r>
              <a:rPr lang="en-US" sz="1800" err="1">
                <a:ea typeface="+mn-lt"/>
                <a:cs typeface="+mn-lt"/>
              </a:rPr>
              <a:t>vitesse</a:t>
            </a:r>
            <a:r>
              <a:rPr lang="en-US" sz="1800">
                <a:ea typeface="+mn-lt"/>
                <a:cs typeface="+mn-lt"/>
              </a:rPr>
              <a:t> de la pointe à la </a:t>
            </a:r>
            <a:r>
              <a:rPr lang="en-US" sz="1800" err="1">
                <a:ea typeface="+mn-lt"/>
                <a:cs typeface="+mn-lt"/>
              </a:rPr>
              <a:t>valeur</a:t>
            </a:r>
            <a:r>
              <a:rPr lang="en-US" sz="1800">
                <a:ea typeface="+mn-lt"/>
                <a:cs typeface="+mn-lt"/>
              </a:rPr>
              <a:t> qui </a:t>
            </a:r>
            <a:r>
              <a:rPr lang="en-US" sz="1800" err="1">
                <a:ea typeface="+mn-lt"/>
                <a:cs typeface="+mn-lt"/>
              </a:rPr>
              <a:t>maximise</a:t>
            </a:r>
            <a:r>
              <a:rPr lang="en-US" sz="1800">
                <a:ea typeface="+mn-lt"/>
                <a:cs typeface="+mn-lt"/>
              </a:rPr>
              <a:t> la production </a:t>
            </a:r>
            <a:r>
              <a:rPr lang="en-US" sz="1800" err="1">
                <a:ea typeface="+mn-lt"/>
                <a:cs typeface="+mn-lt"/>
              </a:rPr>
              <a:t>d'énergie</a:t>
            </a:r>
            <a:r>
              <a:rPr lang="en-US" sz="1800">
                <a:ea typeface="+mn-lt"/>
                <a:cs typeface="+mn-lt"/>
              </a:rPr>
              <a:t>.</a:t>
            </a:r>
            <a:endParaRPr lang="fr-FR"/>
          </a:p>
          <a:p>
            <a:pPr>
              <a:lnSpc>
                <a:spcPct val="110000"/>
              </a:lnSpc>
            </a:pPr>
            <a:endParaRPr lang="en-US" sz="1800">
              <a:ea typeface="+mn-lt"/>
              <a:cs typeface="+mn-lt"/>
            </a:endParaRPr>
          </a:p>
          <a:p>
            <a:pPr>
              <a:lnSpc>
                <a:spcPct val="110000"/>
              </a:lnSpc>
            </a:pPr>
            <a:endParaRPr lang="en-US" sz="1800">
              <a:ea typeface="+mn-lt"/>
              <a:cs typeface="+mn-lt"/>
            </a:endParaRPr>
          </a:p>
          <a:p>
            <a:pPr>
              <a:lnSpc>
                <a:spcPct val="110000"/>
              </a:lnSpc>
            </a:pPr>
            <a:endParaRPr lang="en-US" sz="1800" b="1">
              <a:ea typeface="+mn-lt"/>
              <a:cs typeface="+mn-lt"/>
            </a:endParaRPr>
          </a:p>
          <a:p>
            <a:pPr>
              <a:lnSpc>
                <a:spcPct val="110000"/>
              </a:lnSpc>
            </a:pPr>
            <a:endParaRPr lang="en-US" sz="1800" b="1">
              <a:ea typeface="+mn-lt"/>
              <a:cs typeface="+mn-lt"/>
            </a:endParaRPr>
          </a:p>
          <a:p>
            <a:pPr>
              <a:lnSpc>
                <a:spcPct val="110000"/>
              </a:lnSpc>
            </a:pPr>
            <a:endParaRPr lang="en-US" sz="1800" b="1">
              <a:ea typeface="+mn-lt"/>
              <a:cs typeface="+mn-lt"/>
            </a:endParaRPr>
          </a:p>
          <a:p>
            <a:pPr>
              <a:lnSpc>
                <a:spcPct val="110000"/>
              </a:lnSpc>
            </a:pPr>
            <a:r>
              <a:rPr lang="en-US" sz="1800" b="1">
                <a:ea typeface="+mn-lt"/>
                <a:cs typeface="+mn-lt"/>
              </a:rPr>
              <a:t>Pour </a:t>
            </a:r>
            <a:r>
              <a:rPr lang="en-US" sz="1800" b="1" err="1">
                <a:ea typeface="+mn-lt"/>
                <a:cs typeface="+mn-lt"/>
              </a:rPr>
              <a:t>cet</a:t>
            </a:r>
            <a:r>
              <a:rPr lang="en-US" sz="1800" b="1">
                <a:ea typeface="+mn-lt"/>
                <a:cs typeface="+mn-lt"/>
              </a:rPr>
              <a:t> </a:t>
            </a:r>
            <a:r>
              <a:rPr lang="en-US" sz="1800" b="1" err="1">
                <a:ea typeface="+mn-lt"/>
                <a:cs typeface="+mn-lt"/>
              </a:rPr>
              <a:t>algorithme</a:t>
            </a:r>
            <a:r>
              <a:rPr lang="en-US" sz="1800" b="1">
                <a:ea typeface="+mn-lt"/>
                <a:cs typeface="+mn-lt"/>
              </a:rPr>
              <a:t> il faut </a:t>
            </a:r>
            <a:r>
              <a:rPr lang="en-US" sz="1800" b="1" err="1">
                <a:ea typeface="+mn-lt"/>
                <a:cs typeface="+mn-lt"/>
              </a:rPr>
              <a:t>conaitre</a:t>
            </a:r>
            <a:r>
              <a:rPr lang="en-US" sz="1800" b="1">
                <a:ea typeface="+mn-lt"/>
                <a:cs typeface="+mn-lt"/>
              </a:rPr>
              <a:t> la </a:t>
            </a:r>
            <a:r>
              <a:rPr lang="en-US" sz="1800" b="1" err="1">
                <a:ea typeface="+mn-lt"/>
                <a:cs typeface="+mn-lt"/>
              </a:rPr>
              <a:t>courbe</a:t>
            </a:r>
            <a:r>
              <a:rPr lang="en-US" sz="1800" b="1">
                <a:ea typeface="+mn-lt"/>
                <a:cs typeface="+mn-lt"/>
              </a:rPr>
              <a:t> de C</a:t>
            </a:r>
            <a:r>
              <a:rPr lang="en-US" sz="1800" b="1" baseline="-25000">
                <a:ea typeface="+mn-lt"/>
                <a:cs typeface="+mn-lt"/>
              </a:rPr>
              <a:t>p</a:t>
            </a:r>
            <a:r>
              <a:rPr lang="en-US" sz="1800" b="1">
                <a:ea typeface="+mn-lt"/>
                <a:cs typeface="+mn-lt"/>
              </a:rPr>
              <a:t> et </a:t>
            </a:r>
            <a:r>
              <a:rPr lang="en-US" sz="1800" b="1" err="1">
                <a:ea typeface="+mn-lt"/>
                <a:cs typeface="+mn-lt"/>
              </a:rPr>
              <a:t>mésurer</a:t>
            </a:r>
            <a:r>
              <a:rPr lang="en-US" sz="1800" b="1">
                <a:ea typeface="+mn-lt"/>
                <a:cs typeface="+mn-lt"/>
              </a:rPr>
              <a:t> la </a:t>
            </a:r>
            <a:r>
              <a:rPr lang="en-US" sz="1800" b="1" err="1">
                <a:ea typeface="+mn-lt"/>
                <a:cs typeface="+mn-lt"/>
              </a:rPr>
              <a:t>vitesse</a:t>
            </a:r>
            <a:r>
              <a:rPr lang="en-US" sz="1800" b="1">
                <a:ea typeface="+mn-lt"/>
                <a:cs typeface="+mn-lt"/>
              </a:rPr>
              <a:t> du vent </a:t>
            </a:r>
            <a:r>
              <a:rPr lang="fr-FR" sz="1800" b="1" err="1">
                <a:ea typeface="+mn-lt"/>
                <a:cs typeface="+mn-lt"/>
              </a:rPr>
              <a:t>V</a:t>
            </a:r>
            <a:r>
              <a:rPr lang="fr-FR" sz="1800" b="1" baseline="-25000" err="1">
                <a:ea typeface="+mn-lt"/>
                <a:cs typeface="+mn-lt"/>
              </a:rPr>
              <a:t>w</a:t>
            </a:r>
            <a:r>
              <a:rPr lang="fr-FR" sz="1800" b="1">
                <a:ea typeface="+mn-lt"/>
                <a:cs typeface="+mn-lt"/>
              </a:rPr>
              <a:t>.</a:t>
            </a:r>
          </a:p>
        </p:txBody>
      </p:sp>
      <p:sp>
        <p:nvSpPr>
          <p:cNvPr id="6" name="ZoneTexte 2">
            <a:extLst>
              <a:ext uri="{FF2B5EF4-FFF2-40B4-BE49-F238E27FC236}">
                <a16:creationId xmlns:a16="http://schemas.microsoft.com/office/drawing/2014/main" id="{A4970C1F-AE3D-BE3D-21F7-256A95B4C61C}"/>
              </a:ext>
            </a:extLst>
          </p:cNvPr>
          <p:cNvSpPr txBox="1"/>
          <p:nvPr/>
        </p:nvSpPr>
        <p:spPr>
          <a:xfrm>
            <a:off x="6218835" y="2000841"/>
            <a:ext cx="3104147" cy="203132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a:latin typeface="Calibri Light"/>
                <a:cs typeface="Calibri"/>
              </a:rPr>
              <a:t>The tip speed ratio, </a:t>
            </a:r>
            <a:r>
              <a:rPr lang="en-US">
                <a:latin typeface="Calibri Light"/>
                <a:cs typeface="Calibri"/>
              </a:rPr>
              <a:t>represented</a:t>
            </a:r>
            <a:r>
              <a:rPr lang="fr-FR">
                <a:latin typeface="Calibri Light"/>
                <a:cs typeface="Calibri"/>
              </a:rPr>
              <a:t> by</a:t>
            </a:r>
            <a:r>
              <a:rPr lang="fr-FR">
                <a:latin typeface="Calibri Light"/>
                <a:cs typeface="Calibri Light"/>
              </a:rPr>
              <a:t> :</a:t>
            </a:r>
          </a:p>
          <a:p>
            <a:endParaRPr lang="fr-FR">
              <a:latin typeface="Calibri Light"/>
              <a:cs typeface="Calibri"/>
            </a:endParaRPr>
          </a:p>
          <a:p>
            <a:r>
              <a:rPr lang="fr-FR">
                <a:latin typeface="Calibri Light"/>
                <a:ea typeface="+mn-lt"/>
                <a:cs typeface="+mn-lt"/>
              </a:rPr>
              <a:t>λ </a:t>
            </a:r>
            <a:r>
              <a:rPr lang="fr-FR">
                <a:latin typeface="Calibri Light"/>
                <a:cs typeface="Calibri"/>
              </a:rPr>
              <a:t>: tip speed ratio</a:t>
            </a:r>
            <a:endParaRPr lang="fr-FR">
              <a:latin typeface="Calibri Light"/>
              <a:ea typeface="Calibri Light"/>
              <a:cs typeface="Calibri Light"/>
            </a:endParaRPr>
          </a:p>
          <a:p>
            <a:r>
              <a:rPr lang="fr-FR">
                <a:latin typeface="Calibri Light"/>
                <a:cs typeface="Calibri"/>
              </a:rPr>
              <a:t>R : rayon de la pale</a:t>
            </a:r>
            <a:endParaRPr lang="fr-FR">
              <a:latin typeface="Calibri Light"/>
              <a:cs typeface="Calibri Light"/>
            </a:endParaRPr>
          </a:p>
          <a:p>
            <a:r>
              <a:rPr lang="fr-FR" err="1">
                <a:latin typeface="Calibri Light"/>
                <a:ea typeface="+mn-lt"/>
                <a:cs typeface="+mn-lt"/>
              </a:rPr>
              <a:t>ω</a:t>
            </a:r>
            <a:r>
              <a:rPr lang="fr-FR" baseline="-25000" err="1">
                <a:latin typeface="Calibri Light"/>
                <a:ea typeface="+mn-lt"/>
                <a:cs typeface="+mn-lt"/>
              </a:rPr>
              <a:t>m</a:t>
            </a:r>
            <a:r>
              <a:rPr lang="fr-FR">
                <a:latin typeface="Calibri Light"/>
                <a:ea typeface="+mn-lt"/>
                <a:cs typeface="+mn-lt"/>
              </a:rPr>
              <a:t> </a:t>
            </a:r>
            <a:r>
              <a:rPr lang="fr-FR">
                <a:latin typeface="Calibri Light"/>
                <a:cs typeface="Calibri"/>
              </a:rPr>
              <a:t>: vitesse de rotation</a:t>
            </a:r>
            <a:endParaRPr lang="fr-FR">
              <a:latin typeface="Calibri Light"/>
              <a:ea typeface="Calibri"/>
              <a:cs typeface="Calibri"/>
            </a:endParaRPr>
          </a:p>
          <a:p>
            <a:r>
              <a:rPr lang="fr-FR" err="1">
                <a:latin typeface="Calibri Light"/>
                <a:cs typeface="Calibri"/>
              </a:rPr>
              <a:t>V</a:t>
            </a:r>
            <a:r>
              <a:rPr lang="fr-FR" baseline="-25000" err="1">
                <a:latin typeface="Calibri Light"/>
                <a:cs typeface="Calibri"/>
              </a:rPr>
              <a:t>w</a:t>
            </a:r>
            <a:r>
              <a:rPr lang="fr-FR">
                <a:latin typeface="Calibri Light"/>
                <a:cs typeface="Calibri"/>
              </a:rPr>
              <a:t> : vitesse du vent</a:t>
            </a:r>
          </a:p>
        </p:txBody>
      </p:sp>
      <p:pic>
        <p:nvPicPr>
          <p:cNvPr id="7" name="Image 11" descr="Une image contenant texte&#10;&#10;Description générée automatiquement">
            <a:extLst>
              <a:ext uri="{FF2B5EF4-FFF2-40B4-BE49-F238E27FC236}">
                <a16:creationId xmlns:a16="http://schemas.microsoft.com/office/drawing/2014/main" id="{2F07BA8E-DAD3-C960-690F-12A59C1FE4A3}"/>
              </a:ext>
            </a:extLst>
          </p:cNvPr>
          <p:cNvPicPr>
            <a:picLocks noChangeAspect="1"/>
          </p:cNvPicPr>
          <p:nvPr/>
        </p:nvPicPr>
        <p:blipFill rotWithShape="1">
          <a:blip r:embed="rId2"/>
          <a:srcRect l="11554" r="20319" b="-1136"/>
          <a:stretch/>
        </p:blipFill>
        <p:spPr>
          <a:xfrm>
            <a:off x="8979874" y="2112338"/>
            <a:ext cx="1652980" cy="845761"/>
          </a:xfrm>
          <a:prstGeom prst="rect">
            <a:avLst/>
          </a:prstGeom>
        </p:spPr>
      </p:pic>
      <p:sp>
        <p:nvSpPr>
          <p:cNvPr id="4" name="Espace réservé du numéro de diapositive 3">
            <a:extLst>
              <a:ext uri="{FF2B5EF4-FFF2-40B4-BE49-F238E27FC236}">
                <a16:creationId xmlns:a16="http://schemas.microsoft.com/office/drawing/2014/main" id="{C05DD67F-CCBA-9042-086E-522C3546408A}"/>
              </a:ext>
            </a:extLst>
          </p:cNvPr>
          <p:cNvSpPr>
            <a:spLocks noGrp="1"/>
          </p:cNvSpPr>
          <p:nvPr>
            <p:ph type="sldNum" sz="quarter" idx="12"/>
          </p:nvPr>
        </p:nvSpPr>
        <p:spPr>
          <a:xfrm>
            <a:off x="9268494" y="5464520"/>
            <a:ext cx="2926080" cy="1397039"/>
          </a:xfrm>
        </p:spPr>
        <p:txBody>
          <a:bodyPr/>
          <a:lstStyle/>
          <a:p>
            <a:fld id="{4FAB73BC-B049-4115-A692-8D63A059BFB8}" type="slidenum">
              <a:rPr lang="en-US" sz="3200" dirty="0">
                <a:solidFill>
                  <a:schemeClr val="tx1"/>
                </a:solidFill>
              </a:rPr>
              <a:t>20</a:t>
            </a:fld>
            <a:endParaRPr lang="fr-FR" sz="3200">
              <a:solidFill>
                <a:schemeClr val="tx1"/>
              </a:solidFill>
            </a:endParaRPr>
          </a:p>
        </p:txBody>
      </p:sp>
    </p:spTree>
    <p:extLst>
      <p:ext uri="{BB962C8B-B14F-4D97-AF65-F5344CB8AC3E}">
        <p14:creationId xmlns:p14="http://schemas.microsoft.com/office/powerpoint/2010/main" val="3010744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7F78E933-2C8B-FE51-2F5C-6C56B3C3EC09}"/>
              </a:ext>
            </a:extLst>
          </p:cNvPr>
          <p:cNvSpPr>
            <a:spLocks noGrp="1"/>
          </p:cNvSpPr>
          <p:nvPr>
            <p:ph type="title"/>
          </p:nvPr>
        </p:nvSpPr>
        <p:spPr/>
        <p:txBody>
          <a:bodyPr>
            <a:normAutofit/>
          </a:bodyPr>
          <a:lstStyle/>
          <a:p>
            <a:r>
              <a:rPr lang="fr-FR" sz="4000">
                <a:cs typeface="Calibri Light"/>
              </a:rPr>
              <a:t>Simulation Diagram</a:t>
            </a:r>
            <a:endParaRPr lang="fr-FR" sz="4000"/>
          </a:p>
        </p:txBody>
      </p:sp>
      <p:sp>
        <p:nvSpPr>
          <p:cNvPr id="2" name="Espace réservé du numéro de diapositive 1">
            <a:extLst>
              <a:ext uri="{FF2B5EF4-FFF2-40B4-BE49-F238E27FC236}">
                <a16:creationId xmlns:a16="http://schemas.microsoft.com/office/drawing/2014/main" id="{7B3EB79C-C3A8-0990-81F4-E9BCE02BA074}"/>
              </a:ext>
            </a:extLst>
          </p:cNvPr>
          <p:cNvSpPr>
            <a:spLocks noGrp="1"/>
          </p:cNvSpPr>
          <p:nvPr>
            <p:ph type="sldNum" sz="quarter" idx="12"/>
          </p:nvPr>
        </p:nvSpPr>
        <p:spPr>
          <a:xfrm>
            <a:off x="9237602" y="5464520"/>
            <a:ext cx="2926080" cy="1397039"/>
          </a:xfrm>
        </p:spPr>
        <p:txBody>
          <a:bodyPr/>
          <a:lstStyle/>
          <a:p>
            <a:fld id="{4FAB73BC-B049-4115-A692-8D63A059BFB8}" type="slidenum">
              <a:rPr lang="en-US" sz="3200" dirty="0">
                <a:solidFill>
                  <a:schemeClr val="tx1"/>
                </a:solidFill>
              </a:rPr>
              <a:t>21</a:t>
            </a:fld>
            <a:endParaRPr lang="fr-FR" sz="3200">
              <a:solidFill>
                <a:schemeClr val="tx1"/>
              </a:solidFill>
            </a:endParaRPr>
          </a:p>
        </p:txBody>
      </p:sp>
      <p:pic>
        <p:nvPicPr>
          <p:cNvPr id="6" name="Image 6">
            <a:extLst>
              <a:ext uri="{FF2B5EF4-FFF2-40B4-BE49-F238E27FC236}">
                <a16:creationId xmlns:a16="http://schemas.microsoft.com/office/drawing/2014/main" id="{9C8C4998-D65F-E5A2-E280-6DB9B2C89EA4}"/>
              </a:ext>
            </a:extLst>
          </p:cNvPr>
          <p:cNvPicPr>
            <a:picLocks noGrp="1" noChangeAspect="1"/>
          </p:cNvPicPr>
          <p:nvPr>
            <p:ph sz="half" idx="1"/>
          </p:nvPr>
        </p:nvPicPr>
        <p:blipFill>
          <a:blip r:embed="rId2"/>
          <a:stretch>
            <a:fillRect/>
          </a:stretch>
        </p:blipFill>
        <p:spPr>
          <a:xfrm>
            <a:off x="867157" y="2599609"/>
            <a:ext cx="10458649" cy="2373878"/>
          </a:xfrm>
        </p:spPr>
      </p:pic>
    </p:spTree>
    <p:extLst>
      <p:ext uri="{BB962C8B-B14F-4D97-AF65-F5344CB8AC3E}">
        <p14:creationId xmlns:p14="http://schemas.microsoft.com/office/powerpoint/2010/main" val="42355487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3">
            <a:extLst>
              <a:ext uri="{FF2B5EF4-FFF2-40B4-BE49-F238E27FC236}">
                <a16:creationId xmlns:a16="http://schemas.microsoft.com/office/drawing/2014/main" id="{B5C3FE1E-0A7F-41BE-A568-1BF85E2E8D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0840" y="0"/>
            <a:ext cx="5471160" cy="6858000"/>
          </a:xfrm>
          <a:prstGeom prst="rect">
            <a:avLst/>
          </a:prstGeom>
          <a:solidFill>
            <a:schemeClr val="bg1">
              <a:lumMod val="8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FEA8985-8C72-DDA9-0DCD-B7CC676AE441}"/>
              </a:ext>
            </a:extLst>
          </p:cNvPr>
          <p:cNvSpPr>
            <a:spLocks noGrp="1"/>
          </p:cNvSpPr>
          <p:nvPr>
            <p:ph type="title"/>
          </p:nvPr>
        </p:nvSpPr>
        <p:spPr>
          <a:xfrm>
            <a:off x="7197213" y="499533"/>
            <a:ext cx="4345858" cy="1658198"/>
          </a:xfrm>
        </p:spPr>
        <p:txBody>
          <a:bodyPr vert="horz" lIns="91440" tIns="45720" rIns="91440" bIns="45720" rtlCol="0" anchor="ctr">
            <a:normAutofit/>
          </a:bodyPr>
          <a:lstStyle/>
          <a:p>
            <a:r>
              <a:rPr lang="en-US" sz="4000"/>
              <a:t>Contrôle TSR</a:t>
            </a:r>
            <a:endParaRPr lang="en-US" sz="4000" cap="none">
              <a:cs typeface="Calibri Light"/>
            </a:endParaRPr>
          </a:p>
        </p:txBody>
      </p:sp>
      <p:pic>
        <p:nvPicPr>
          <p:cNvPr id="3" name="Image 3">
            <a:extLst>
              <a:ext uri="{FF2B5EF4-FFF2-40B4-BE49-F238E27FC236}">
                <a16:creationId xmlns:a16="http://schemas.microsoft.com/office/drawing/2014/main" id="{5055E2DF-3BB9-3EC2-F796-27EB2C4B8493}"/>
              </a:ext>
            </a:extLst>
          </p:cNvPr>
          <p:cNvPicPr>
            <a:picLocks noChangeAspect="1"/>
          </p:cNvPicPr>
          <p:nvPr/>
        </p:nvPicPr>
        <p:blipFill>
          <a:blip r:embed="rId2"/>
          <a:stretch>
            <a:fillRect/>
          </a:stretch>
        </p:blipFill>
        <p:spPr>
          <a:xfrm>
            <a:off x="643192" y="1693119"/>
            <a:ext cx="5451627" cy="3151721"/>
          </a:xfrm>
          <a:prstGeom prst="rect">
            <a:avLst/>
          </a:prstGeom>
        </p:spPr>
      </p:pic>
      <p:sp>
        <p:nvSpPr>
          <p:cNvPr id="7" name="ZoneTexte 6">
            <a:extLst>
              <a:ext uri="{FF2B5EF4-FFF2-40B4-BE49-F238E27FC236}">
                <a16:creationId xmlns:a16="http://schemas.microsoft.com/office/drawing/2014/main" id="{D18A30FB-AB0B-B1B0-9706-B86A471ACBD5}"/>
              </a:ext>
            </a:extLst>
          </p:cNvPr>
          <p:cNvSpPr txBox="1"/>
          <p:nvPr/>
        </p:nvSpPr>
        <p:spPr>
          <a:xfrm>
            <a:off x="7197213" y="2011680"/>
            <a:ext cx="4345858" cy="386473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85000"/>
              </a:lnSpc>
              <a:spcAft>
                <a:spcPts val="600"/>
              </a:spcAft>
              <a:buFont typeface="Arial" pitchFamily="34" charset="0"/>
              <a:buChar char=" "/>
            </a:pPr>
            <a:endParaRPr lang="en-US">
              <a:solidFill>
                <a:schemeClr val="tx1">
                  <a:lumMod val="85000"/>
                  <a:lumOff val="15000"/>
                </a:schemeClr>
              </a:solidFill>
            </a:endParaRPr>
          </a:p>
          <a:p>
            <a:pPr>
              <a:lnSpc>
                <a:spcPct val="85000"/>
              </a:lnSpc>
              <a:spcAft>
                <a:spcPts val="600"/>
              </a:spcAft>
              <a:buFont typeface="Arial" pitchFamily="34" charset="0"/>
              <a:buChar char=" "/>
            </a:pPr>
            <a:endParaRPr lang="en-US">
              <a:solidFill>
                <a:schemeClr val="tx1">
                  <a:lumMod val="85000"/>
                  <a:lumOff val="15000"/>
                </a:schemeClr>
              </a:solidFill>
            </a:endParaRPr>
          </a:p>
          <a:p>
            <a:pPr>
              <a:lnSpc>
                <a:spcPct val="85000"/>
              </a:lnSpc>
              <a:spcAft>
                <a:spcPts val="600"/>
              </a:spcAft>
              <a:buFont typeface="Arial" pitchFamily="34" charset="0"/>
              <a:buChar char=" "/>
            </a:pPr>
            <a:r>
              <a:rPr lang="en-US" err="1">
                <a:solidFill>
                  <a:schemeClr val="tx1">
                    <a:lumMod val="85000"/>
                    <a:lumOff val="15000"/>
                  </a:schemeClr>
                </a:solidFill>
              </a:rPr>
              <a:t>ω</a:t>
            </a:r>
            <a:r>
              <a:rPr lang="en-US" baseline="-25000" err="1">
                <a:solidFill>
                  <a:schemeClr val="tx1">
                    <a:lumMod val="85000"/>
                    <a:lumOff val="15000"/>
                  </a:schemeClr>
                </a:solidFill>
              </a:rPr>
              <a:t>n</a:t>
            </a:r>
            <a:r>
              <a:rPr lang="en-US">
                <a:solidFill>
                  <a:schemeClr val="tx1">
                    <a:lumMod val="85000"/>
                    <a:lumOff val="15000"/>
                  </a:schemeClr>
                </a:solidFill>
              </a:rPr>
              <a:t> = </a:t>
            </a:r>
            <a:r>
              <a:rPr lang="en-US" err="1">
                <a:solidFill>
                  <a:schemeClr val="tx1">
                    <a:lumMod val="85000"/>
                    <a:lumOff val="15000"/>
                  </a:schemeClr>
                </a:solidFill>
              </a:rPr>
              <a:t>λ</a:t>
            </a:r>
            <a:r>
              <a:rPr lang="en-US" baseline="-25000" err="1">
                <a:solidFill>
                  <a:schemeClr val="tx1">
                    <a:lumMod val="85000"/>
                    <a:lumOff val="15000"/>
                  </a:schemeClr>
                </a:solidFill>
              </a:rPr>
              <a:t>op</a:t>
            </a:r>
            <a:r>
              <a:rPr lang="en-US" baseline="-25000">
                <a:solidFill>
                  <a:schemeClr val="tx1">
                    <a:lumMod val="85000"/>
                    <a:lumOff val="15000"/>
                  </a:schemeClr>
                </a:solidFill>
              </a:rPr>
              <a:t> </a:t>
            </a:r>
            <a:r>
              <a:rPr lang="en-US">
                <a:solidFill>
                  <a:schemeClr val="tx1">
                    <a:lumMod val="85000"/>
                    <a:lumOff val="15000"/>
                  </a:schemeClr>
                </a:solidFill>
              </a:rPr>
              <a:t>* V / R</a:t>
            </a:r>
            <a:endParaRPr lang="en-US">
              <a:solidFill>
                <a:schemeClr val="tx1">
                  <a:lumMod val="85000"/>
                  <a:lumOff val="15000"/>
                </a:schemeClr>
              </a:solidFill>
              <a:cs typeface="Calibri Light"/>
            </a:endParaRPr>
          </a:p>
          <a:p>
            <a:pPr>
              <a:lnSpc>
                <a:spcPct val="85000"/>
              </a:lnSpc>
              <a:spcAft>
                <a:spcPts val="600"/>
              </a:spcAft>
              <a:buFont typeface="Arial" pitchFamily="34" charset="0"/>
              <a:buChar char=" "/>
            </a:pPr>
            <a:endParaRPr lang="en-US">
              <a:solidFill>
                <a:schemeClr val="tx1">
                  <a:lumMod val="85000"/>
                  <a:lumOff val="15000"/>
                </a:schemeClr>
              </a:solidFill>
            </a:endParaRPr>
          </a:p>
          <a:p>
            <a:pPr>
              <a:lnSpc>
                <a:spcPct val="85000"/>
              </a:lnSpc>
              <a:spcAft>
                <a:spcPts val="600"/>
              </a:spcAft>
              <a:buFont typeface="Arial" pitchFamily="34" charset="0"/>
              <a:buChar char=" "/>
            </a:pPr>
            <a:endParaRPr lang="en-US">
              <a:solidFill>
                <a:schemeClr val="tx1">
                  <a:lumMod val="85000"/>
                  <a:lumOff val="15000"/>
                </a:schemeClr>
              </a:solidFill>
            </a:endParaRPr>
          </a:p>
          <a:p>
            <a:pPr>
              <a:lnSpc>
                <a:spcPct val="85000"/>
              </a:lnSpc>
              <a:spcAft>
                <a:spcPts val="600"/>
              </a:spcAft>
              <a:buFont typeface="Arial" pitchFamily="34" charset="0"/>
              <a:buChar char=" "/>
            </a:pPr>
            <a:r>
              <a:rPr lang="en-US">
                <a:solidFill>
                  <a:schemeClr val="tx1">
                    <a:lumMod val="85000"/>
                    <a:lumOff val="15000"/>
                  </a:schemeClr>
                </a:solidFill>
                <a:cs typeface="Calibri Light"/>
              </a:rPr>
              <a:t>Il faut le </a:t>
            </a:r>
            <a:r>
              <a:rPr lang="en-US" err="1">
                <a:solidFill>
                  <a:schemeClr val="tx1">
                    <a:lumMod val="85000"/>
                    <a:lumOff val="15000"/>
                  </a:schemeClr>
                </a:solidFill>
                <a:cs typeface="Calibri Light"/>
              </a:rPr>
              <a:t>paramètre</a:t>
            </a:r>
            <a:r>
              <a:rPr lang="en-US">
                <a:solidFill>
                  <a:schemeClr val="tx1">
                    <a:lumMod val="85000"/>
                    <a:lumOff val="15000"/>
                  </a:schemeClr>
                </a:solidFill>
                <a:cs typeface="Calibri Light"/>
              </a:rPr>
              <a:t>  </a:t>
            </a:r>
            <a:r>
              <a:rPr lang="en-US" err="1">
                <a:solidFill>
                  <a:schemeClr val="tx1">
                    <a:lumMod val="85000"/>
                    <a:lumOff val="15000"/>
                  </a:schemeClr>
                </a:solidFill>
                <a:cs typeface="Calibri Light"/>
              </a:rPr>
              <a:t>λ</a:t>
            </a:r>
            <a:r>
              <a:rPr lang="en-US" baseline="-25000" err="1">
                <a:solidFill>
                  <a:schemeClr val="tx1">
                    <a:lumMod val="85000"/>
                    <a:lumOff val="15000"/>
                  </a:schemeClr>
                </a:solidFill>
                <a:cs typeface="Calibri Light"/>
              </a:rPr>
              <a:t>op</a:t>
            </a:r>
            <a:r>
              <a:rPr lang="en-US" baseline="-25000">
                <a:solidFill>
                  <a:schemeClr val="tx1">
                    <a:lumMod val="85000"/>
                    <a:lumOff val="15000"/>
                  </a:schemeClr>
                </a:solidFill>
                <a:cs typeface="Calibri Light"/>
              </a:rPr>
              <a:t> </a:t>
            </a:r>
            <a:r>
              <a:rPr lang="en-US">
                <a:solidFill>
                  <a:schemeClr val="tx1">
                    <a:lumMod val="85000"/>
                    <a:lumOff val="15000"/>
                  </a:schemeClr>
                </a:solidFill>
                <a:cs typeface="Calibri Light"/>
              </a:rPr>
              <a:t>(</a:t>
            </a:r>
            <a:r>
              <a:rPr lang="en-US" err="1">
                <a:solidFill>
                  <a:schemeClr val="tx1">
                    <a:lumMod val="85000"/>
                    <a:lumOff val="15000"/>
                  </a:schemeClr>
                </a:solidFill>
                <a:cs typeface="Calibri Light"/>
              </a:rPr>
              <a:t>lambda_op</a:t>
            </a:r>
            <a:r>
              <a:rPr lang="en-US">
                <a:solidFill>
                  <a:schemeClr val="tx1">
                    <a:lumMod val="85000"/>
                    <a:lumOff val="15000"/>
                  </a:schemeClr>
                </a:solidFill>
                <a:cs typeface="Calibri Light"/>
              </a:rPr>
              <a:t>).</a:t>
            </a:r>
            <a:endParaRPr lang="en-US">
              <a:solidFill>
                <a:schemeClr val="tx1">
                  <a:lumMod val="85000"/>
                  <a:lumOff val="15000"/>
                </a:schemeClr>
              </a:solidFill>
              <a:ea typeface="Calibri Light"/>
              <a:cs typeface="Calibri Light"/>
            </a:endParaRPr>
          </a:p>
        </p:txBody>
      </p:sp>
      <p:sp>
        <p:nvSpPr>
          <p:cNvPr id="4" name="Espace réservé du numéro de diapositive 3">
            <a:extLst>
              <a:ext uri="{FF2B5EF4-FFF2-40B4-BE49-F238E27FC236}">
                <a16:creationId xmlns:a16="http://schemas.microsoft.com/office/drawing/2014/main" id="{517F2BAA-D9F0-A57E-A8D8-1EADB52E92DB}"/>
              </a:ext>
            </a:extLst>
          </p:cNvPr>
          <p:cNvSpPr>
            <a:spLocks noGrp="1"/>
          </p:cNvSpPr>
          <p:nvPr>
            <p:ph type="sldNum" sz="quarter" idx="12"/>
          </p:nvPr>
        </p:nvSpPr>
        <p:spPr>
          <a:xfrm>
            <a:off x="9268494" y="5495412"/>
            <a:ext cx="2926080" cy="1397039"/>
          </a:xfrm>
        </p:spPr>
        <p:txBody>
          <a:bodyPr/>
          <a:lstStyle/>
          <a:p>
            <a:fld id="{4FAB73BC-B049-4115-A692-8D63A059BFB8}" type="slidenum">
              <a:rPr lang="en-US" sz="3200" dirty="0">
                <a:solidFill>
                  <a:schemeClr val="tx1"/>
                </a:solidFill>
              </a:rPr>
              <a:t>22</a:t>
            </a:fld>
            <a:endParaRPr lang="fr-FR" sz="3200">
              <a:solidFill>
                <a:schemeClr val="tx1"/>
              </a:solidFill>
            </a:endParaRPr>
          </a:p>
        </p:txBody>
      </p:sp>
    </p:spTree>
    <p:extLst>
      <p:ext uri="{BB962C8B-B14F-4D97-AF65-F5344CB8AC3E}">
        <p14:creationId xmlns:p14="http://schemas.microsoft.com/office/powerpoint/2010/main" val="13555805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ZoneTexte 14">
            <a:extLst>
              <a:ext uri="{FF2B5EF4-FFF2-40B4-BE49-F238E27FC236}">
                <a16:creationId xmlns:a16="http://schemas.microsoft.com/office/drawing/2014/main" id="{BC57482A-EB8F-E5A1-D1EB-BDDD7A096468}"/>
              </a:ext>
            </a:extLst>
          </p:cNvPr>
          <p:cNvSpPr txBox="1"/>
          <p:nvPr/>
        </p:nvSpPr>
        <p:spPr>
          <a:xfrm>
            <a:off x="699127" y="2563071"/>
            <a:ext cx="4147804" cy="296604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130000"/>
              </a:lnSpc>
              <a:spcAft>
                <a:spcPts val="600"/>
              </a:spcAft>
            </a:pPr>
            <a:r>
              <a:rPr lang="en-US">
                <a:cs typeface="Calibri Light"/>
              </a:rPr>
              <a:t>On </a:t>
            </a:r>
            <a:r>
              <a:rPr lang="en-US" err="1">
                <a:cs typeface="Calibri Light"/>
              </a:rPr>
              <a:t>utilise</a:t>
            </a:r>
            <a:r>
              <a:rPr lang="en-US">
                <a:cs typeface="Calibri Light"/>
              </a:rPr>
              <a:t> la </a:t>
            </a:r>
            <a:r>
              <a:rPr lang="en-US" err="1">
                <a:cs typeface="Calibri Light"/>
              </a:rPr>
              <a:t>courbe</a:t>
            </a:r>
            <a:r>
              <a:rPr lang="en-US">
                <a:cs typeface="Calibri Light"/>
              </a:rPr>
              <a:t> de Cp pour </a:t>
            </a:r>
            <a:r>
              <a:rPr lang="en-US" err="1">
                <a:cs typeface="Calibri Light"/>
              </a:rPr>
              <a:t>definir</a:t>
            </a:r>
            <a:r>
              <a:rPr lang="en-US">
                <a:cs typeface="Calibri Light"/>
              </a:rPr>
              <a:t> le </a:t>
            </a:r>
            <a:r>
              <a:rPr lang="fr-FR" err="1">
                <a:ea typeface="+mn-lt"/>
                <a:cs typeface="+mn-lt"/>
              </a:rPr>
              <a:t>λ</a:t>
            </a:r>
            <a:r>
              <a:rPr lang="fr-FR" baseline="-25000" err="1">
                <a:ea typeface="+mn-lt"/>
                <a:cs typeface="+mn-lt"/>
              </a:rPr>
              <a:t>op</a:t>
            </a:r>
            <a:r>
              <a:rPr lang="en-US">
                <a:ea typeface="+mn-lt"/>
                <a:cs typeface="+mn-lt"/>
              </a:rPr>
              <a:t>.</a:t>
            </a:r>
          </a:p>
          <a:p>
            <a:pPr>
              <a:lnSpc>
                <a:spcPct val="130000"/>
              </a:lnSpc>
              <a:spcAft>
                <a:spcPts val="600"/>
              </a:spcAft>
            </a:pPr>
            <a:endParaRPr lang="en-US">
              <a:ea typeface="Calibri Light"/>
              <a:cs typeface="Calibri Light"/>
            </a:endParaRPr>
          </a:p>
          <a:p>
            <a:r>
              <a:rPr lang="fr-FR">
                <a:ea typeface="+mn-lt"/>
                <a:cs typeface="+mn-lt"/>
              </a:rPr>
              <a:t>                             </a:t>
            </a:r>
            <a:r>
              <a:rPr lang="fr-FR" err="1">
                <a:ea typeface="+mn-lt"/>
                <a:cs typeface="+mn-lt"/>
              </a:rPr>
              <a:t>λ</a:t>
            </a:r>
            <a:r>
              <a:rPr lang="fr-FR" baseline="-25000" err="1">
                <a:ea typeface="+mn-lt"/>
                <a:cs typeface="+mn-lt"/>
              </a:rPr>
              <a:t>op</a:t>
            </a:r>
            <a:r>
              <a:rPr lang="fr-FR">
                <a:ea typeface="+mn-lt"/>
                <a:cs typeface="+mn-lt"/>
              </a:rPr>
              <a:t> = 5.65 </a:t>
            </a:r>
            <a:endParaRPr lang="en-US">
              <a:ea typeface="+mn-lt"/>
              <a:cs typeface="+mn-lt"/>
            </a:endParaRPr>
          </a:p>
          <a:p>
            <a:pPr>
              <a:lnSpc>
                <a:spcPct val="130000"/>
              </a:lnSpc>
              <a:spcAft>
                <a:spcPts val="600"/>
              </a:spcAft>
            </a:pPr>
            <a:endParaRPr lang="en-US">
              <a:ea typeface="Calibri Light"/>
              <a:cs typeface="Calibri Light"/>
            </a:endParaRPr>
          </a:p>
        </p:txBody>
      </p:sp>
      <p:sp>
        <p:nvSpPr>
          <p:cNvPr id="3" name="Titre 2">
            <a:extLst>
              <a:ext uri="{FF2B5EF4-FFF2-40B4-BE49-F238E27FC236}">
                <a16:creationId xmlns:a16="http://schemas.microsoft.com/office/drawing/2014/main" id="{285EB086-1EB1-4927-2722-F3530692A923}"/>
              </a:ext>
            </a:extLst>
          </p:cNvPr>
          <p:cNvSpPr>
            <a:spLocks noGrp="1"/>
          </p:cNvSpPr>
          <p:nvPr>
            <p:ph type="title"/>
          </p:nvPr>
        </p:nvSpPr>
        <p:spPr/>
        <p:txBody>
          <a:bodyPr>
            <a:normAutofit/>
          </a:bodyPr>
          <a:lstStyle/>
          <a:p>
            <a:r>
              <a:rPr lang="fr-FR" sz="4000">
                <a:cs typeface="Calibri Light"/>
              </a:rPr>
              <a:t>Comment trouver </a:t>
            </a:r>
            <a:r>
              <a:rPr lang="fr-FR" sz="4000">
                <a:ea typeface="+mj-lt"/>
                <a:cs typeface="+mj-lt"/>
              </a:rPr>
              <a:t>λ</a:t>
            </a:r>
            <a:r>
              <a:rPr lang="fr-FR" sz="4000">
                <a:cs typeface="Calibri Light"/>
              </a:rPr>
              <a:t> optimal </a:t>
            </a:r>
            <a:endParaRPr lang="fr-FR" sz="4000"/>
          </a:p>
        </p:txBody>
      </p:sp>
      <p:pic>
        <p:nvPicPr>
          <p:cNvPr id="6" name="Image 6">
            <a:extLst>
              <a:ext uri="{FF2B5EF4-FFF2-40B4-BE49-F238E27FC236}">
                <a16:creationId xmlns:a16="http://schemas.microsoft.com/office/drawing/2014/main" id="{6491432A-52FA-F866-988F-9445A6765CDC}"/>
              </a:ext>
            </a:extLst>
          </p:cNvPr>
          <p:cNvPicPr>
            <a:picLocks noGrp="1" noChangeAspect="1"/>
          </p:cNvPicPr>
          <p:nvPr>
            <p:ph sz="half" idx="1"/>
          </p:nvPr>
        </p:nvPicPr>
        <p:blipFill rotWithShape="1">
          <a:blip r:embed="rId2"/>
          <a:srcRect l="1348" t="16859" r="30225" b="6467"/>
          <a:stretch/>
        </p:blipFill>
        <p:spPr>
          <a:xfrm>
            <a:off x="5638787" y="2322440"/>
            <a:ext cx="6103676" cy="3328480"/>
          </a:xfrm>
        </p:spPr>
      </p:pic>
      <p:sp>
        <p:nvSpPr>
          <p:cNvPr id="2" name="Espace réservé du numéro de diapositive 1">
            <a:extLst>
              <a:ext uri="{FF2B5EF4-FFF2-40B4-BE49-F238E27FC236}">
                <a16:creationId xmlns:a16="http://schemas.microsoft.com/office/drawing/2014/main" id="{248720C0-0114-BA84-533B-A87AE28DABE7}"/>
              </a:ext>
            </a:extLst>
          </p:cNvPr>
          <p:cNvSpPr>
            <a:spLocks noGrp="1"/>
          </p:cNvSpPr>
          <p:nvPr>
            <p:ph type="sldNum" sz="quarter" idx="12"/>
          </p:nvPr>
        </p:nvSpPr>
        <p:spPr>
          <a:xfrm>
            <a:off x="9268494" y="5464520"/>
            <a:ext cx="2926080" cy="1397039"/>
          </a:xfrm>
        </p:spPr>
        <p:txBody>
          <a:bodyPr/>
          <a:lstStyle/>
          <a:p>
            <a:fld id="{4FAB73BC-B049-4115-A692-8D63A059BFB8}" type="slidenum">
              <a:rPr lang="en-US" sz="3200" dirty="0">
                <a:solidFill>
                  <a:schemeClr val="tx1"/>
                </a:solidFill>
              </a:rPr>
              <a:t>23</a:t>
            </a:fld>
            <a:endParaRPr lang="fr-FR" sz="3200">
              <a:solidFill>
                <a:schemeClr val="tx1"/>
              </a:solidFill>
            </a:endParaRPr>
          </a:p>
        </p:txBody>
      </p:sp>
    </p:spTree>
    <p:extLst>
      <p:ext uri="{BB962C8B-B14F-4D97-AF65-F5344CB8AC3E}">
        <p14:creationId xmlns:p14="http://schemas.microsoft.com/office/powerpoint/2010/main" val="31226826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B6574A47-85DD-5E02-F112-ACD2D0C80C13}"/>
              </a:ext>
            </a:extLst>
          </p:cNvPr>
          <p:cNvSpPr>
            <a:spLocks noGrp="1"/>
          </p:cNvSpPr>
          <p:nvPr>
            <p:ph type="title"/>
          </p:nvPr>
        </p:nvSpPr>
        <p:spPr/>
        <p:txBody>
          <a:bodyPr/>
          <a:lstStyle/>
          <a:p>
            <a:r>
              <a:rPr lang="fr-FR" sz="4000">
                <a:cs typeface="Calibri Light"/>
              </a:rPr>
              <a:t>Puissance mécanique à la sortie</a:t>
            </a:r>
          </a:p>
        </p:txBody>
      </p:sp>
      <p:pic>
        <p:nvPicPr>
          <p:cNvPr id="7" name="Image 7">
            <a:extLst>
              <a:ext uri="{FF2B5EF4-FFF2-40B4-BE49-F238E27FC236}">
                <a16:creationId xmlns:a16="http://schemas.microsoft.com/office/drawing/2014/main" id="{5180E6DD-C195-AB46-1F90-F4B41CCE3A3F}"/>
              </a:ext>
            </a:extLst>
          </p:cNvPr>
          <p:cNvPicPr>
            <a:picLocks noGrp="1" noChangeAspect="1"/>
          </p:cNvPicPr>
          <p:nvPr>
            <p:ph idx="1"/>
          </p:nvPr>
        </p:nvPicPr>
        <p:blipFill rotWithShape="1">
          <a:blip r:embed="rId2"/>
          <a:srcRect l="1092" t="18033" r="1183" b="7377"/>
          <a:stretch/>
        </p:blipFill>
        <p:spPr>
          <a:xfrm>
            <a:off x="657224" y="2062583"/>
            <a:ext cx="10768103" cy="3650117"/>
          </a:xfrm>
        </p:spPr>
      </p:pic>
      <p:sp>
        <p:nvSpPr>
          <p:cNvPr id="2" name="Espace réservé du numéro de diapositive 1">
            <a:extLst>
              <a:ext uri="{FF2B5EF4-FFF2-40B4-BE49-F238E27FC236}">
                <a16:creationId xmlns:a16="http://schemas.microsoft.com/office/drawing/2014/main" id="{EC332385-1A62-59F6-61F5-E7E21EFD932D}"/>
              </a:ext>
            </a:extLst>
          </p:cNvPr>
          <p:cNvSpPr>
            <a:spLocks noGrp="1"/>
          </p:cNvSpPr>
          <p:nvPr>
            <p:ph type="sldNum" sz="quarter" idx="12"/>
          </p:nvPr>
        </p:nvSpPr>
        <p:spPr>
          <a:xfrm>
            <a:off x="9268494" y="5464520"/>
            <a:ext cx="2926080" cy="1397039"/>
          </a:xfrm>
        </p:spPr>
        <p:txBody>
          <a:bodyPr/>
          <a:lstStyle/>
          <a:p>
            <a:fld id="{4FAB73BC-B049-4115-A692-8D63A059BFB8}" type="slidenum">
              <a:rPr lang="en-US" sz="3200" dirty="0">
                <a:solidFill>
                  <a:schemeClr val="tx1"/>
                </a:solidFill>
              </a:rPr>
              <a:t>24</a:t>
            </a:fld>
            <a:endParaRPr lang="fr-FR" sz="3200">
              <a:solidFill>
                <a:schemeClr val="tx1"/>
              </a:solidFill>
            </a:endParaRPr>
          </a:p>
        </p:txBody>
      </p:sp>
    </p:spTree>
    <p:extLst>
      <p:ext uri="{BB962C8B-B14F-4D97-AF65-F5344CB8AC3E}">
        <p14:creationId xmlns:p14="http://schemas.microsoft.com/office/powerpoint/2010/main" val="40731569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re 7">
            <a:extLst>
              <a:ext uri="{FF2B5EF4-FFF2-40B4-BE49-F238E27FC236}">
                <a16:creationId xmlns:a16="http://schemas.microsoft.com/office/drawing/2014/main" id="{D08E2997-F46A-F39B-661D-31CAC7D0202F}"/>
              </a:ext>
            </a:extLst>
          </p:cNvPr>
          <p:cNvSpPr>
            <a:spLocks noGrp="1"/>
          </p:cNvSpPr>
          <p:nvPr>
            <p:ph type="title"/>
          </p:nvPr>
        </p:nvSpPr>
        <p:spPr/>
        <p:txBody>
          <a:bodyPr>
            <a:normAutofit/>
          </a:bodyPr>
          <a:lstStyle/>
          <a:p>
            <a:r>
              <a:rPr lang="fr-FR" sz="4000">
                <a:cs typeface="Calibri Light"/>
              </a:rPr>
              <a:t>Puissance accumulée</a:t>
            </a:r>
          </a:p>
        </p:txBody>
      </p:sp>
      <p:pic>
        <p:nvPicPr>
          <p:cNvPr id="2" name="Image 2">
            <a:extLst>
              <a:ext uri="{FF2B5EF4-FFF2-40B4-BE49-F238E27FC236}">
                <a16:creationId xmlns:a16="http://schemas.microsoft.com/office/drawing/2014/main" id="{67033A2C-CA1C-186D-4DD6-5EC332449B2C}"/>
              </a:ext>
            </a:extLst>
          </p:cNvPr>
          <p:cNvPicPr>
            <a:picLocks noChangeAspect="1"/>
          </p:cNvPicPr>
          <p:nvPr/>
        </p:nvPicPr>
        <p:blipFill rotWithShape="1">
          <a:blip r:embed="rId2"/>
          <a:srcRect l="980" t="13129" r="1471" b="4595"/>
          <a:stretch/>
        </p:blipFill>
        <p:spPr>
          <a:xfrm>
            <a:off x="2518610" y="1842785"/>
            <a:ext cx="6883932" cy="4326511"/>
          </a:xfrm>
          <a:prstGeom prst="rect">
            <a:avLst/>
          </a:prstGeom>
        </p:spPr>
      </p:pic>
      <p:sp>
        <p:nvSpPr>
          <p:cNvPr id="3" name="Espace réservé du numéro de diapositive 2">
            <a:extLst>
              <a:ext uri="{FF2B5EF4-FFF2-40B4-BE49-F238E27FC236}">
                <a16:creationId xmlns:a16="http://schemas.microsoft.com/office/drawing/2014/main" id="{272FE311-82D5-C3DC-BCC3-8AA2F1442FF3}"/>
              </a:ext>
            </a:extLst>
          </p:cNvPr>
          <p:cNvSpPr>
            <a:spLocks noGrp="1"/>
          </p:cNvSpPr>
          <p:nvPr>
            <p:ph type="sldNum" sz="quarter" idx="12"/>
          </p:nvPr>
        </p:nvSpPr>
        <p:spPr>
          <a:xfrm>
            <a:off x="9268494" y="5464520"/>
            <a:ext cx="2926080" cy="1397039"/>
          </a:xfrm>
        </p:spPr>
        <p:txBody>
          <a:bodyPr/>
          <a:lstStyle/>
          <a:p>
            <a:fld id="{4FAB73BC-B049-4115-A692-8D63A059BFB8}" type="slidenum">
              <a:rPr lang="en-US" sz="3200" dirty="0">
                <a:solidFill>
                  <a:schemeClr val="tx1"/>
                </a:solidFill>
              </a:rPr>
              <a:t>25</a:t>
            </a:fld>
            <a:endParaRPr lang="fr-FR" sz="3200">
              <a:solidFill>
                <a:schemeClr val="tx1"/>
              </a:solidFill>
            </a:endParaRPr>
          </a:p>
        </p:txBody>
      </p:sp>
    </p:spTree>
    <p:extLst>
      <p:ext uri="{BB962C8B-B14F-4D97-AF65-F5344CB8AC3E}">
        <p14:creationId xmlns:p14="http://schemas.microsoft.com/office/powerpoint/2010/main" val="6740958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Image 4">
            <a:extLst>
              <a:ext uri="{FF2B5EF4-FFF2-40B4-BE49-F238E27FC236}">
                <a16:creationId xmlns:a16="http://schemas.microsoft.com/office/drawing/2014/main" id="{ADA23FF2-AF2B-CF20-D0A6-930AA6141FBF}"/>
              </a:ext>
            </a:extLst>
          </p:cNvPr>
          <p:cNvPicPr>
            <a:picLocks noGrp="1" noChangeAspect="1"/>
          </p:cNvPicPr>
          <p:nvPr>
            <p:ph idx="1"/>
          </p:nvPr>
        </p:nvPicPr>
        <p:blipFill>
          <a:blip r:embed="rId2"/>
          <a:stretch>
            <a:fillRect/>
          </a:stretch>
        </p:blipFill>
        <p:spPr>
          <a:xfrm>
            <a:off x="7029578" y="2351881"/>
            <a:ext cx="4019550" cy="3086100"/>
          </a:xfrm>
          <a:prstGeom prst="rect">
            <a:avLst/>
          </a:prstGeom>
        </p:spPr>
      </p:pic>
      <p:sp>
        <p:nvSpPr>
          <p:cNvPr id="7" name="ZoneTexte 6">
            <a:extLst>
              <a:ext uri="{FF2B5EF4-FFF2-40B4-BE49-F238E27FC236}">
                <a16:creationId xmlns:a16="http://schemas.microsoft.com/office/drawing/2014/main" id="{AB4066BA-87D5-B718-4865-4F30483CFAC1}"/>
              </a:ext>
            </a:extLst>
          </p:cNvPr>
          <p:cNvSpPr txBox="1"/>
          <p:nvPr/>
        </p:nvSpPr>
        <p:spPr>
          <a:xfrm>
            <a:off x="471790" y="2262359"/>
            <a:ext cx="4700788"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ea typeface="+mn-lt"/>
                <a:cs typeface="+mn-lt"/>
              </a:rPr>
              <a:t>L'algorithme HCS (Hill </a:t>
            </a:r>
            <a:r>
              <a:rPr lang="fr-FR" err="1">
                <a:ea typeface="+mn-lt"/>
                <a:cs typeface="+mn-lt"/>
              </a:rPr>
              <a:t>Climb</a:t>
            </a:r>
            <a:r>
              <a:rPr lang="fr-FR">
                <a:ea typeface="+mn-lt"/>
                <a:cs typeface="+mn-lt"/>
              </a:rPr>
              <a:t> </a:t>
            </a:r>
            <a:r>
              <a:rPr lang="fr-FR" err="1">
                <a:ea typeface="+mn-lt"/>
                <a:cs typeface="+mn-lt"/>
              </a:rPr>
              <a:t>Search</a:t>
            </a:r>
            <a:r>
              <a:rPr lang="fr-FR">
                <a:ea typeface="+mn-lt"/>
                <a:cs typeface="+mn-lt"/>
              </a:rPr>
              <a:t>) perturbe la vitesse du générateur et vérifie si la puissance extraite a augmenté. Si oui, il continue à perturber dans cette "direction", sinon il change de "direction".</a:t>
            </a:r>
            <a:endParaRPr lang="fr-FR"/>
          </a:p>
        </p:txBody>
      </p:sp>
      <p:sp>
        <p:nvSpPr>
          <p:cNvPr id="5" name="Titre 4">
            <a:extLst>
              <a:ext uri="{FF2B5EF4-FFF2-40B4-BE49-F238E27FC236}">
                <a16:creationId xmlns:a16="http://schemas.microsoft.com/office/drawing/2014/main" id="{4A36B3AF-6DB2-65E5-58DF-44A774FB4BDE}"/>
              </a:ext>
            </a:extLst>
          </p:cNvPr>
          <p:cNvSpPr>
            <a:spLocks noGrp="1"/>
          </p:cNvSpPr>
          <p:nvPr>
            <p:ph type="title"/>
          </p:nvPr>
        </p:nvSpPr>
        <p:spPr/>
        <p:txBody>
          <a:bodyPr/>
          <a:lstStyle/>
          <a:p>
            <a:r>
              <a:rPr lang="fr-FR">
                <a:cs typeface="Calibri Light"/>
              </a:rPr>
              <a:t>Hill </a:t>
            </a:r>
            <a:r>
              <a:rPr lang="fr-FR" err="1">
                <a:cs typeface="Calibri Light"/>
              </a:rPr>
              <a:t>Climb</a:t>
            </a:r>
            <a:r>
              <a:rPr lang="fr-FR">
                <a:cs typeface="Calibri Light"/>
              </a:rPr>
              <a:t> </a:t>
            </a:r>
            <a:r>
              <a:rPr lang="fr-FR" err="1">
                <a:cs typeface="Calibri Light"/>
              </a:rPr>
              <a:t>Search</a:t>
            </a:r>
            <a:r>
              <a:rPr lang="fr-FR">
                <a:cs typeface="Calibri Light"/>
              </a:rPr>
              <a:t> (HCS)</a:t>
            </a:r>
          </a:p>
        </p:txBody>
      </p:sp>
      <p:sp>
        <p:nvSpPr>
          <p:cNvPr id="2" name="Espace réservé du numéro de diapositive 1">
            <a:extLst>
              <a:ext uri="{FF2B5EF4-FFF2-40B4-BE49-F238E27FC236}">
                <a16:creationId xmlns:a16="http://schemas.microsoft.com/office/drawing/2014/main" id="{0E266576-5A4C-722B-EE8F-175EFD8E5584}"/>
              </a:ext>
            </a:extLst>
          </p:cNvPr>
          <p:cNvSpPr>
            <a:spLocks noGrp="1"/>
          </p:cNvSpPr>
          <p:nvPr>
            <p:ph type="sldNum" sz="quarter" idx="12"/>
          </p:nvPr>
        </p:nvSpPr>
        <p:spPr>
          <a:xfrm>
            <a:off x="9268494" y="5464520"/>
            <a:ext cx="2926080" cy="1397039"/>
          </a:xfrm>
        </p:spPr>
        <p:txBody>
          <a:bodyPr/>
          <a:lstStyle/>
          <a:p>
            <a:fld id="{4FAB73BC-B049-4115-A692-8D63A059BFB8}" type="slidenum">
              <a:rPr lang="en-US" sz="3200" dirty="0">
                <a:solidFill>
                  <a:schemeClr val="tx1"/>
                </a:solidFill>
              </a:rPr>
              <a:t>26</a:t>
            </a:fld>
            <a:endParaRPr lang="fr-FR" sz="3200">
              <a:solidFill>
                <a:schemeClr val="tx1"/>
              </a:solidFill>
            </a:endParaRPr>
          </a:p>
        </p:txBody>
      </p:sp>
    </p:spTree>
    <p:extLst>
      <p:ext uri="{BB962C8B-B14F-4D97-AF65-F5344CB8AC3E}">
        <p14:creationId xmlns:p14="http://schemas.microsoft.com/office/powerpoint/2010/main" val="41040544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2508B0-AB92-AE58-7266-CADCC97923DB}"/>
              </a:ext>
            </a:extLst>
          </p:cNvPr>
          <p:cNvSpPr>
            <a:spLocks noGrp="1"/>
          </p:cNvSpPr>
          <p:nvPr>
            <p:ph type="title"/>
          </p:nvPr>
        </p:nvSpPr>
        <p:spPr/>
        <p:txBody>
          <a:bodyPr/>
          <a:lstStyle/>
          <a:p>
            <a:r>
              <a:rPr lang="fr-FR" sz="4000"/>
              <a:t>Control </a:t>
            </a:r>
            <a:r>
              <a:rPr lang="fr-FR" sz="4000" err="1"/>
              <a:t>Strategy</a:t>
            </a:r>
            <a:r>
              <a:rPr lang="fr-FR" sz="4000"/>
              <a:t> HCS</a:t>
            </a:r>
            <a:endParaRPr lang="fr-FR" sz="4000">
              <a:cs typeface="Calibri Light"/>
            </a:endParaRPr>
          </a:p>
        </p:txBody>
      </p:sp>
      <p:sp>
        <p:nvSpPr>
          <p:cNvPr id="6" name="ZoneTexte 5">
            <a:extLst>
              <a:ext uri="{FF2B5EF4-FFF2-40B4-BE49-F238E27FC236}">
                <a16:creationId xmlns:a16="http://schemas.microsoft.com/office/drawing/2014/main" id="{5F51BA7F-7FB0-9480-3A3A-45FBB3E4DB33}"/>
              </a:ext>
            </a:extLst>
          </p:cNvPr>
          <p:cNvSpPr txBox="1"/>
          <p:nvPr/>
        </p:nvSpPr>
        <p:spPr>
          <a:xfrm>
            <a:off x="5328850" y="5956444"/>
            <a:ext cx="17105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t>HCS Control </a:t>
            </a:r>
          </a:p>
        </p:txBody>
      </p:sp>
      <p:pic>
        <p:nvPicPr>
          <p:cNvPr id="10" name="Image 10">
            <a:extLst>
              <a:ext uri="{FF2B5EF4-FFF2-40B4-BE49-F238E27FC236}">
                <a16:creationId xmlns:a16="http://schemas.microsoft.com/office/drawing/2014/main" id="{746C996B-3FE1-859C-B43F-B2DCE343F1D3}"/>
              </a:ext>
            </a:extLst>
          </p:cNvPr>
          <p:cNvPicPr>
            <a:picLocks noGrp="1" noChangeAspect="1"/>
          </p:cNvPicPr>
          <p:nvPr>
            <p:ph sz="half" idx="1"/>
          </p:nvPr>
        </p:nvPicPr>
        <p:blipFill>
          <a:blip r:embed="rId2"/>
          <a:stretch>
            <a:fillRect/>
          </a:stretch>
        </p:blipFill>
        <p:spPr>
          <a:xfrm>
            <a:off x="2393567" y="1750962"/>
            <a:ext cx="7576402" cy="3972305"/>
          </a:xfrm>
        </p:spPr>
      </p:pic>
      <p:sp>
        <p:nvSpPr>
          <p:cNvPr id="11" name="Espace réservé du numéro de diapositive 10">
            <a:extLst>
              <a:ext uri="{FF2B5EF4-FFF2-40B4-BE49-F238E27FC236}">
                <a16:creationId xmlns:a16="http://schemas.microsoft.com/office/drawing/2014/main" id="{CD351EE9-43D0-F119-6D64-9F93113FF912}"/>
              </a:ext>
            </a:extLst>
          </p:cNvPr>
          <p:cNvSpPr>
            <a:spLocks noGrp="1"/>
          </p:cNvSpPr>
          <p:nvPr>
            <p:ph type="sldNum" sz="quarter" idx="12"/>
          </p:nvPr>
        </p:nvSpPr>
        <p:spPr>
          <a:xfrm>
            <a:off x="9268494" y="5464520"/>
            <a:ext cx="2926080" cy="1397039"/>
          </a:xfrm>
        </p:spPr>
        <p:txBody>
          <a:bodyPr/>
          <a:lstStyle/>
          <a:p>
            <a:fld id="{4FAB73BC-B049-4115-A692-8D63A059BFB8}" type="slidenum">
              <a:rPr lang="en-US" sz="3200" dirty="0">
                <a:solidFill>
                  <a:schemeClr val="tx1"/>
                </a:solidFill>
              </a:rPr>
              <a:t>27</a:t>
            </a:fld>
            <a:endParaRPr lang="fr-FR" sz="3200">
              <a:solidFill>
                <a:schemeClr val="tx1"/>
              </a:solidFill>
            </a:endParaRPr>
          </a:p>
        </p:txBody>
      </p:sp>
    </p:spTree>
    <p:extLst>
      <p:ext uri="{BB962C8B-B14F-4D97-AF65-F5344CB8AC3E}">
        <p14:creationId xmlns:p14="http://schemas.microsoft.com/office/powerpoint/2010/main" val="8327042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917743FC-5793-A25B-0CE9-4A4DF112197C}"/>
              </a:ext>
            </a:extLst>
          </p:cNvPr>
          <p:cNvSpPr>
            <a:spLocks noGrp="1"/>
          </p:cNvSpPr>
          <p:nvPr>
            <p:ph type="title"/>
          </p:nvPr>
        </p:nvSpPr>
        <p:spPr/>
        <p:txBody>
          <a:bodyPr/>
          <a:lstStyle/>
          <a:p>
            <a:r>
              <a:rPr lang="fr-FR">
                <a:cs typeface="Calibri Light"/>
              </a:rPr>
              <a:t>Control </a:t>
            </a:r>
            <a:r>
              <a:rPr lang="fr-FR" err="1">
                <a:cs typeface="Calibri Light"/>
              </a:rPr>
              <a:t>strategy</a:t>
            </a:r>
            <a:r>
              <a:rPr lang="fr-FR">
                <a:cs typeface="Calibri Light"/>
              </a:rPr>
              <a:t> HCS </a:t>
            </a:r>
            <a:endParaRPr lang="fr-FR"/>
          </a:p>
        </p:txBody>
      </p:sp>
      <p:pic>
        <p:nvPicPr>
          <p:cNvPr id="2" name="Image 3">
            <a:extLst>
              <a:ext uri="{FF2B5EF4-FFF2-40B4-BE49-F238E27FC236}">
                <a16:creationId xmlns:a16="http://schemas.microsoft.com/office/drawing/2014/main" id="{F80F0595-E222-454F-2A70-44DACCFE0887}"/>
              </a:ext>
            </a:extLst>
          </p:cNvPr>
          <p:cNvPicPr>
            <a:picLocks noChangeAspect="1"/>
          </p:cNvPicPr>
          <p:nvPr/>
        </p:nvPicPr>
        <p:blipFill>
          <a:blip r:embed="rId2"/>
          <a:stretch>
            <a:fillRect/>
          </a:stretch>
        </p:blipFill>
        <p:spPr>
          <a:xfrm>
            <a:off x="4554690" y="1988690"/>
            <a:ext cx="7387281" cy="3735166"/>
          </a:xfrm>
          <a:prstGeom prst="rect">
            <a:avLst/>
          </a:prstGeom>
        </p:spPr>
      </p:pic>
      <p:sp>
        <p:nvSpPr>
          <p:cNvPr id="4" name="ZoneTexte 3">
            <a:extLst>
              <a:ext uri="{FF2B5EF4-FFF2-40B4-BE49-F238E27FC236}">
                <a16:creationId xmlns:a16="http://schemas.microsoft.com/office/drawing/2014/main" id="{CE5F3607-A32E-8A06-1F25-D5754826FD4A}"/>
              </a:ext>
            </a:extLst>
          </p:cNvPr>
          <p:cNvSpPr txBox="1"/>
          <p:nvPr/>
        </p:nvSpPr>
        <p:spPr>
          <a:xfrm>
            <a:off x="4479324" y="5725297"/>
            <a:ext cx="746553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cs typeface="Calibri Light"/>
              </a:rPr>
              <a:t>Profit de puissance extrait avec la vitesse du vent constant et, pour la  courbe rouge, la vitesse de l'éolienne </a:t>
            </a:r>
            <a:r>
              <a:rPr lang="fr-FR">
                <a:ea typeface="+mn-lt"/>
                <a:cs typeface="+mn-lt"/>
              </a:rPr>
              <a:t>changeant linéairement</a:t>
            </a:r>
            <a:r>
              <a:rPr lang="fr-FR">
                <a:cs typeface="Calibri Light"/>
              </a:rPr>
              <a:t>  et pour la courbe bleu l'algorithme trouve la vitesse de rotation</a:t>
            </a:r>
            <a:endParaRPr lang="fr-FR"/>
          </a:p>
        </p:txBody>
      </p:sp>
      <p:sp>
        <p:nvSpPr>
          <p:cNvPr id="6" name="ZoneTexte 5">
            <a:extLst>
              <a:ext uri="{FF2B5EF4-FFF2-40B4-BE49-F238E27FC236}">
                <a16:creationId xmlns:a16="http://schemas.microsoft.com/office/drawing/2014/main" id="{C2945A80-C5BB-6802-6C54-3D72D6F579B9}"/>
              </a:ext>
            </a:extLst>
          </p:cNvPr>
          <p:cNvSpPr txBox="1"/>
          <p:nvPr/>
        </p:nvSpPr>
        <p:spPr>
          <a:xfrm>
            <a:off x="710513" y="2656702"/>
            <a:ext cx="282145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cs typeface="Calibri Light"/>
              </a:rPr>
              <a:t>L'algorithme trouve la vitesse d'éolienne optimal pour extrait le maximum de puissance</a:t>
            </a:r>
            <a:endParaRPr lang="fr-FR"/>
          </a:p>
        </p:txBody>
      </p:sp>
      <p:sp>
        <p:nvSpPr>
          <p:cNvPr id="8" name="Espace réservé du numéro de diapositive 7">
            <a:extLst>
              <a:ext uri="{FF2B5EF4-FFF2-40B4-BE49-F238E27FC236}">
                <a16:creationId xmlns:a16="http://schemas.microsoft.com/office/drawing/2014/main" id="{4016D878-6378-00B8-1CCF-1F37192FDBB8}"/>
              </a:ext>
            </a:extLst>
          </p:cNvPr>
          <p:cNvSpPr>
            <a:spLocks noGrp="1"/>
          </p:cNvSpPr>
          <p:nvPr>
            <p:ph type="sldNum" sz="quarter" idx="12"/>
          </p:nvPr>
        </p:nvSpPr>
        <p:spPr>
          <a:xfrm>
            <a:off x="9268494" y="5495412"/>
            <a:ext cx="2926080" cy="1397039"/>
          </a:xfrm>
        </p:spPr>
        <p:txBody>
          <a:bodyPr/>
          <a:lstStyle/>
          <a:p>
            <a:fld id="{4FAB73BC-B049-4115-A692-8D63A059BFB8}" type="slidenum">
              <a:rPr lang="en-US" sz="3200" dirty="0">
                <a:solidFill>
                  <a:schemeClr val="tx1"/>
                </a:solidFill>
              </a:rPr>
              <a:t>28</a:t>
            </a:fld>
            <a:endParaRPr lang="fr-FR" sz="3200">
              <a:solidFill>
                <a:schemeClr val="tx1"/>
              </a:solidFill>
            </a:endParaRPr>
          </a:p>
        </p:txBody>
      </p:sp>
    </p:spTree>
    <p:extLst>
      <p:ext uri="{BB962C8B-B14F-4D97-AF65-F5344CB8AC3E}">
        <p14:creationId xmlns:p14="http://schemas.microsoft.com/office/powerpoint/2010/main" val="14096651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Image 4">
            <a:extLst>
              <a:ext uri="{FF2B5EF4-FFF2-40B4-BE49-F238E27FC236}">
                <a16:creationId xmlns:a16="http://schemas.microsoft.com/office/drawing/2014/main" id="{0888E8DD-74BE-01BA-CCB2-F6F657906CC5}"/>
              </a:ext>
            </a:extLst>
          </p:cNvPr>
          <p:cNvPicPr>
            <a:picLocks noChangeAspect="1"/>
          </p:cNvPicPr>
          <p:nvPr/>
        </p:nvPicPr>
        <p:blipFill>
          <a:blip r:embed="rId2"/>
          <a:stretch>
            <a:fillRect/>
          </a:stretch>
        </p:blipFill>
        <p:spPr>
          <a:xfrm>
            <a:off x="3118022" y="1670245"/>
            <a:ext cx="8962766" cy="4578130"/>
          </a:xfrm>
          <a:prstGeom prst="rect">
            <a:avLst/>
          </a:prstGeom>
        </p:spPr>
      </p:pic>
      <p:sp>
        <p:nvSpPr>
          <p:cNvPr id="5" name="Titre 4">
            <a:extLst>
              <a:ext uri="{FF2B5EF4-FFF2-40B4-BE49-F238E27FC236}">
                <a16:creationId xmlns:a16="http://schemas.microsoft.com/office/drawing/2014/main" id="{13EB7247-E418-3197-398F-3FB92EB4D9A7}"/>
              </a:ext>
            </a:extLst>
          </p:cNvPr>
          <p:cNvSpPr>
            <a:spLocks noGrp="1"/>
          </p:cNvSpPr>
          <p:nvPr>
            <p:ph type="title"/>
          </p:nvPr>
        </p:nvSpPr>
        <p:spPr/>
        <p:txBody>
          <a:bodyPr>
            <a:normAutofit/>
          </a:bodyPr>
          <a:lstStyle/>
          <a:p>
            <a:r>
              <a:rPr lang="fr-FR" sz="4000">
                <a:cs typeface="Calibri Light"/>
              </a:rPr>
              <a:t>Puissance mécanique à la sortie</a:t>
            </a:r>
          </a:p>
        </p:txBody>
      </p:sp>
      <p:sp>
        <p:nvSpPr>
          <p:cNvPr id="2" name="Espace réservé du numéro de diapositive 1">
            <a:extLst>
              <a:ext uri="{FF2B5EF4-FFF2-40B4-BE49-F238E27FC236}">
                <a16:creationId xmlns:a16="http://schemas.microsoft.com/office/drawing/2014/main" id="{F2790DCF-F8FB-BA4E-0D46-AA8DC3B7D2ED}"/>
              </a:ext>
            </a:extLst>
          </p:cNvPr>
          <p:cNvSpPr>
            <a:spLocks noGrp="1"/>
          </p:cNvSpPr>
          <p:nvPr>
            <p:ph type="sldNum" sz="quarter" idx="12"/>
          </p:nvPr>
        </p:nvSpPr>
        <p:spPr>
          <a:xfrm>
            <a:off x="9268494" y="5464520"/>
            <a:ext cx="2926080" cy="1397039"/>
          </a:xfrm>
        </p:spPr>
        <p:txBody>
          <a:bodyPr/>
          <a:lstStyle/>
          <a:p>
            <a:fld id="{4FAB73BC-B049-4115-A692-8D63A059BFB8}" type="slidenum">
              <a:rPr lang="en-US" sz="3200" dirty="0">
                <a:solidFill>
                  <a:schemeClr val="tx1"/>
                </a:solidFill>
              </a:rPr>
              <a:t>29</a:t>
            </a:fld>
            <a:endParaRPr lang="fr-FR" sz="3200">
              <a:solidFill>
                <a:schemeClr val="tx1"/>
              </a:solidFill>
            </a:endParaRPr>
          </a:p>
        </p:txBody>
      </p:sp>
    </p:spTree>
    <p:extLst>
      <p:ext uri="{BB962C8B-B14F-4D97-AF65-F5344CB8AC3E}">
        <p14:creationId xmlns:p14="http://schemas.microsoft.com/office/powerpoint/2010/main" val="15334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B73E67-25CB-E26B-5381-241697F07FBA}"/>
              </a:ext>
            </a:extLst>
          </p:cNvPr>
          <p:cNvSpPr>
            <a:spLocks noGrp="1"/>
          </p:cNvSpPr>
          <p:nvPr>
            <p:ph type="title"/>
          </p:nvPr>
        </p:nvSpPr>
        <p:spPr/>
        <p:txBody>
          <a:bodyPr/>
          <a:lstStyle/>
          <a:p>
            <a:r>
              <a:rPr lang="fr-FR">
                <a:cs typeface="Calibri Light"/>
              </a:rPr>
              <a:t>Contexte</a:t>
            </a:r>
            <a:endParaRPr lang="fr-FR" err="1"/>
          </a:p>
        </p:txBody>
      </p:sp>
      <p:sp>
        <p:nvSpPr>
          <p:cNvPr id="3" name="Espace réservé du numéro de diapositive 2">
            <a:extLst>
              <a:ext uri="{FF2B5EF4-FFF2-40B4-BE49-F238E27FC236}">
                <a16:creationId xmlns:a16="http://schemas.microsoft.com/office/drawing/2014/main" id="{6DFC87DD-EE82-5730-ABFC-17805AC5401C}"/>
              </a:ext>
            </a:extLst>
          </p:cNvPr>
          <p:cNvSpPr>
            <a:spLocks noGrp="1"/>
          </p:cNvSpPr>
          <p:nvPr>
            <p:ph type="sldNum" sz="quarter" idx="12"/>
          </p:nvPr>
        </p:nvSpPr>
        <p:spPr>
          <a:xfrm>
            <a:off x="9268494" y="5464520"/>
            <a:ext cx="2926080" cy="1397039"/>
          </a:xfrm>
        </p:spPr>
        <p:txBody>
          <a:bodyPr/>
          <a:lstStyle/>
          <a:p>
            <a:fld id="{4FAB73BC-B049-4115-A692-8D63A059BFB8}" type="slidenum">
              <a:rPr lang="en-US" sz="3200" dirty="0">
                <a:solidFill>
                  <a:schemeClr val="tx1"/>
                </a:solidFill>
              </a:rPr>
              <a:pPr/>
              <a:t>3</a:t>
            </a:fld>
            <a:endParaRPr lang="fr-FR">
              <a:solidFill>
                <a:schemeClr val="tx1"/>
              </a:solidFill>
              <a:cs typeface="Calibri Light" panose="020F0302020204030204"/>
            </a:endParaRPr>
          </a:p>
        </p:txBody>
      </p:sp>
    </p:spTree>
    <p:extLst>
      <p:ext uri="{BB962C8B-B14F-4D97-AF65-F5344CB8AC3E}">
        <p14:creationId xmlns:p14="http://schemas.microsoft.com/office/powerpoint/2010/main" val="41227743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Image 4">
            <a:extLst>
              <a:ext uri="{FF2B5EF4-FFF2-40B4-BE49-F238E27FC236}">
                <a16:creationId xmlns:a16="http://schemas.microsoft.com/office/drawing/2014/main" id="{3206E007-A91A-74C1-A754-52E633510993}"/>
              </a:ext>
            </a:extLst>
          </p:cNvPr>
          <p:cNvPicPr>
            <a:picLocks noChangeAspect="1"/>
          </p:cNvPicPr>
          <p:nvPr/>
        </p:nvPicPr>
        <p:blipFill>
          <a:blip r:embed="rId2"/>
          <a:stretch>
            <a:fillRect/>
          </a:stretch>
        </p:blipFill>
        <p:spPr>
          <a:xfrm>
            <a:off x="3210697" y="1824705"/>
            <a:ext cx="8643550" cy="4413373"/>
          </a:xfrm>
          <a:prstGeom prst="rect">
            <a:avLst/>
          </a:prstGeom>
        </p:spPr>
      </p:pic>
      <p:sp>
        <p:nvSpPr>
          <p:cNvPr id="5" name="Titre 4">
            <a:extLst>
              <a:ext uri="{FF2B5EF4-FFF2-40B4-BE49-F238E27FC236}">
                <a16:creationId xmlns:a16="http://schemas.microsoft.com/office/drawing/2014/main" id="{1D693973-1733-0702-5E75-F8A16B96FC63}"/>
              </a:ext>
            </a:extLst>
          </p:cNvPr>
          <p:cNvSpPr>
            <a:spLocks noGrp="1"/>
          </p:cNvSpPr>
          <p:nvPr>
            <p:ph type="title"/>
          </p:nvPr>
        </p:nvSpPr>
        <p:spPr/>
        <p:txBody>
          <a:bodyPr/>
          <a:lstStyle/>
          <a:p>
            <a:r>
              <a:rPr lang="fr-FR" sz="4000">
                <a:cs typeface="Calibri Light"/>
              </a:rPr>
              <a:t>Puissance accumulée</a:t>
            </a:r>
          </a:p>
        </p:txBody>
      </p:sp>
      <p:sp>
        <p:nvSpPr>
          <p:cNvPr id="2" name="Espace réservé du numéro de diapositive 1">
            <a:extLst>
              <a:ext uri="{FF2B5EF4-FFF2-40B4-BE49-F238E27FC236}">
                <a16:creationId xmlns:a16="http://schemas.microsoft.com/office/drawing/2014/main" id="{745DF73E-15D2-00DE-8070-0ABFE464F0DD}"/>
              </a:ext>
            </a:extLst>
          </p:cNvPr>
          <p:cNvSpPr>
            <a:spLocks noGrp="1"/>
          </p:cNvSpPr>
          <p:nvPr>
            <p:ph type="sldNum" sz="quarter" idx="12"/>
          </p:nvPr>
        </p:nvSpPr>
        <p:spPr>
          <a:xfrm>
            <a:off x="9268494" y="5464520"/>
            <a:ext cx="2926080" cy="1397039"/>
          </a:xfrm>
        </p:spPr>
        <p:txBody>
          <a:bodyPr/>
          <a:lstStyle/>
          <a:p>
            <a:fld id="{4FAB73BC-B049-4115-A692-8D63A059BFB8}" type="slidenum">
              <a:rPr lang="en-US" sz="3200" dirty="0">
                <a:solidFill>
                  <a:schemeClr val="tx1"/>
                </a:solidFill>
              </a:rPr>
              <a:t>30</a:t>
            </a:fld>
            <a:endParaRPr lang="fr-FR" sz="3200">
              <a:solidFill>
                <a:schemeClr val="tx1"/>
              </a:solidFill>
            </a:endParaRPr>
          </a:p>
        </p:txBody>
      </p:sp>
    </p:spTree>
    <p:extLst>
      <p:ext uri="{BB962C8B-B14F-4D97-AF65-F5344CB8AC3E}">
        <p14:creationId xmlns:p14="http://schemas.microsoft.com/office/powerpoint/2010/main" val="14414785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AB4066BA-87D5-B718-4865-4F30483CFAC1}"/>
              </a:ext>
            </a:extLst>
          </p:cNvPr>
          <p:cNvSpPr txBox="1"/>
          <p:nvPr/>
        </p:nvSpPr>
        <p:spPr>
          <a:xfrm>
            <a:off x="471790" y="2262359"/>
            <a:ext cx="4700788"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ea typeface="+mn-lt"/>
                <a:cs typeface="+mn-lt"/>
              </a:rPr>
              <a:t>L'algorithme adaptatif HCS (Hill </a:t>
            </a:r>
            <a:r>
              <a:rPr lang="fr-FR" err="1">
                <a:ea typeface="+mn-lt"/>
                <a:cs typeface="+mn-lt"/>
              </a:rPr>
              <a:t>Climb</a:t>
            </a:r>
            <a:r>
              <a:rPr lang="fr-FR">
                <a:ea typeface="+mn-lt"/>
                <a:cs typeface="+mn-lt"/>
              </a:rPr>
              <a:t> </a:t>
            </a:r>
            <a:r>
              <a:rPr lang="fr-FR" err="1">
                <a:ea typeface="+mn-lt"/>
                <a:cs typeface="+mn-lt"/>
              </a:rPr>
              <a:t>Search</a:t>
            </a:r>
            <a:r>
              <a:rPr lang="fr-FR">
                <a:ea typeface="+mn-lt"/>
                <a:cs typeface="+mn-lt"/>
              </a:rPr>
              <a:t>) fonctionne de la même manière que l'algorithme HCS mais la taille du pas change pour augmenter la vitesse de convergence et réduire les oscillations autour du point maximum.</a:t>
            </a:r>
            <a:endParaRPr lang="fr-FR"/>
          </a:p>
        </p:txBody>
      </p:sp>
      <p:pic>
        <p:nvPicPr>
          <p:cNvPr id="8" name="Image 8">
            <a:extLst>
              <a:ext uri="{FF2B5EF4-FFF2-40B4-BE49-F238E27FC236}">
                <a16:creationId xmlns:a16="http://schemas.microsoft.com/office/drawing/2014/main" id="{BF3C99CE-6BF1-6BE5-F430-743938A6ECF9}"/>
              </a:ext>
            </a:extLst>
          </p:cNvPr>
          <p:cNvPicPr>
            <a:picLocks noGrp="1" noChangeAspect="1"/>
          </p:cNvPicPr>
          <p:nvPr>
            <p:ph idx="1"/>
          </p:nvPr>
        </p:nvPicPr>
        <p:blipFill>
          <a:blip r:embed="rId2"/>
          <a:stretch>
            <a:fillRect/>
          </a:stretch>
        </p:blipFill>
        <p:spPr>
          <a:xfrm>
            <a:off x="5079925" y="3524306"/>
            <a:ext cx="6550733" cy="2712149"/>
          </a:xfrm>
        </p:spPr>
      </p:pic>
      <p:sp>
        <p:nvSpPr>
          <p:cNvPr id="4" name="Titre 3">
            <a:extLst>
              <a:ext uri="{FF2B5EF4-FFF2-40B4-BE49-F238E27FC236}">
                <a16:creationId xmlns:a16="http://schemas.microsoft.com/office/drawing/2014/main" id="{5E18A9D2-6029-038A-68E7-D5873FB5ECC4}"/>
              </a:ext>
            </a:extLst>
          </p:cNvPr>
          <p:cNvSpPr>
            <a:spLocks noGrp="1"/>
          </p:cNvSpPr>
          <p:nvPr>
            <p:ph type="title"/>
          </p:nvPr>
        </p:nvSpPr>
        <p:spPr/>
        <p:txBody>
          <a:bodyPr/>
          <a:lstStyle/>
          <a:p>
            <a:r>
              <a:rPr lang="fr-FR">
                <a:cs typeface="Calibri Light"/>
              </a:rPr>
              <a:t>Adaptative HCS</a:t>
            </a:r>
            <a:endParaRPr lang="fr-FR"/>
          </a:p>
        </p:txBody>
      </p:sp>
      <p:sp>
        <p:nvSpPr>
          <p:cNvPr id="2" name="Espace réservé du numéro de diapositive 1">
            <a:extLst>
              <a:ext uri="{FF2B5EF4-FFF2-40B4-BE49-F238E27FC236}">
                <a16:creationId xmlns:a16="http://schemas.microsoft.com/office/drawing/2014/main" id="{4927A9D3-DBC0-0B61-9770-AFF535999933}"/>
              </a:ext>
            </a:extLst>
          </p:cNvPr>
          <p:cNvSpPr>
            <a:spLocks noGrp="1"/>
          </p:cNvSpPr>
          <p:nvPr>
            <p:ph type="sldNum" sz="quarter" idx="12"/>
          </p:nvPr>
        </p:nvSpPr>
        <p:spPr>
          <a:xfrm>
            <a:off x="9268494" y="5464520"/>
            <a:ext cx="2926080" cy="1397039"/>
          </a:xfrm>
        </p:spPr>
        <p:txBody>
          <a:bodyPr/>
          <a:lstStyle/>
          <a:p>
            <a:fld id="{4FAB73BC-B049-4115-A692-8D63A059BFB8}" type="slidenum">
              <a:rPr lang="en-US" sz="3200" dirty="0">
                <a:solidFill>
                  <a:schemeClr val="tx1"/>
                </a:solidFill>
              </a:rPr>
              <a:t>31</a:t>
            </a:fld>
            <a:endParaRPr lang="fr-FR" sz="3200">
              <a:solidFill>
                <a:schemeClr val="tx1"/>
              </a:solidFill>
            </a:endParaRPr>
          </a:p>
        </p:txBody>
      </p:sp>
    </p:spTree>
    <p:extLst>
      <p:ext uri="{BB962C8B-B14F-4D97-AF65-F5344CB8AC3E}">
        <p14:creationId xmlns:p14="http://schemas.microsoft.com/office/powerpoint/2010/main" val="8542309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2508B0-AB92-AE58-7266-CADCC97923DB}"/>
              </a:ext>
            </a:extLst>
          </p:cNvPr>
          <p:cNvSpPr>
            <a:spLocks noGrp="1"/>
          </p:cNvSpPr>
          <p:nvPr>
            <p:ph type="title"/>
          </p:nvPr>
        </p:nvSpPr>
        <p:spPr/>
        <p:txBody>
          <a:bodyPr/>
          <a:lstStyle/>
          <a:p>
            <a:r>
              <a:rPr lang="fr-FR" sz="4000"/>
              <a:t>Control </a:t>
            </a:r>
            <a:r>
              <a:rPr lang="fr-FR" sz="4000" err="1"/>
              <a:t>Strategy</a:t>
            </a:r>
            <a:r>
              <a:rPr lang="fr-FR" sz="4000"/>
              <a:t> Adaptative HCS</a:t>
            </a:r>
            <a:endParaRPr lang="fr-FR" sz="4000">
              <a:cs typeface="Calibri Light"/>
            </a:endParaRPr>
          </a:p>
        </p:txBody>
      </p:sp>
      <p:sp>
        <p:nvSpPr>
          <p:cNvPr id="6" name="ZoneTexte 5">
            <a:extLst>
              <a:ext uri="{FF2B5EF4-FFF2-40B4-BE49-F238E27FC236}">
                <a16:creationId xmlns:a16="http://schemas.microsoft.com/office/drawing/2014/main" id="{5F51BA7F-7FB0-9480-3A3A-45FBB3E4DB33}"/>
              </a:ext>
            </a:extLst>
          </p:cNvPr>
          <p:cNvSpPr txBox="1"/>
          <p:nvPr/>
        </p:nvSpPr>
        <p:spPr>
          <a:xfrm>
            <a:off x="5328850" y="5956444"/>
            <a:ext cx="17105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t>HCS Control </a:t>
            </a:r>
          </a:p>
        </p:txBody>
      </p:sp>
      <p:sp>
        <p:nvSpPr>
          <p:cNvPr id="250" name="ZoneTexte 249">
            <a:extLst>
              <a:ext uri="{FF2B5EF4-FFF2-40B4-BE49-F238E27FC236}">
                <a16:creationId xmlns:a16="http://schemas.microsoft.com/office/drawing/2014/main" id="{339F2EB1-5044-1D9C-38D4-0ED38D20D51B}"/>
              </a:ext>
            </a:extLst>
          </p:cNvPr>
          <p:cNvSpPr txBox="1"/>
          <p:nvPr/>
        </p:nvSpPr>
        <p:spPr>
          <a:xfrm>
            <a:off x="813485" y="5334000"/>
            <a:ext cx="264640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fr-FR" sz="1400">
              <a:cs typeface="Calibri Light"/>
            </a:endParaRPr>
          </a:p>
        </p:txBody>
      </p:sp>
      <p:sp>
        <p:nvSpPr>
          <p:cNvPr id="4" name="Espace réservé du numéro de diapositive 3">
            <a:extLst>
              <a:ext uri="{FF2B5EF4-FFF2-40B4-BE49-F238E27FC236}">
                <a16:creationId xmlns:a16="http://schemas.microsoft.com/office/drawing/2014/main" id="{0009BB13-7E23-AC54-3D9A-4170E6FEBC59}"/>
              </a:ext>
            </a:extLst>
          </p:cNvPr>
          <p:cNvSpPr>
            <a:spLocks noGrp="1"/>
          </p:cNvSpPr>
          <p:nvPr>
            <p:ph type="sldNum" sz="quarter" idx="12"/>
          </p:nvPr>
        </p:nvSpPr>
        <p:spPr>
          <a:xfrm>
            <a:off x="9268494" y="5464520"/>
            <a:ext cx="2926080" cy="1397039"/>
          </a:xfrm>
        </p:spPr>
        <p:txBody>
          <a:bodyPr/>
          <a:lstStyle/>
          <a:p>
            <a:fld id="{4FAB73BC-B049-4115-A692-8D63A059BFB8}" type="slidenum">
              <a:rPr lang="en-US" sz="3200" dirty="0">
                <a:solidFill>
                  <a:schemeClr val="tx1"/>
                </a:solidFill>
              </a:rPr>
              <a:t>32</a:t>
            </a:fld>
            <a:endParaRPr lang="fr-FR" sz="3200">
              <a:solidFill>
                <a:schemeClr val="tx1"/>
              </a:solidFill>
            </a:endParaRPr>
          </a:p>
        </p:txBody>
      </p:sp>
      <p:pic>
        <p:nvPicPr>
          <p:cNvPr id="5" name="Image 6">
            <a:extLst>
              <a:ext uri="{FF2B5EF4-FFF2-40B4-BE49-F238E27FC236}">
                <a16:creationId xmlns:a16="http://schemas.microsoft.com/office/drawing/2014/main" id="{A613C4C5-9895-6567-4FBB-EC064B6D3518}"/>
              </a:ext>
            </a:extLst>
          </p:cNvPr>
          <p:cNvPicPr>
            <a:picLocks noChangeAspect="1"/>
          </p:cNvPicPr>
          <p:nvPr/>
        </p:nvPicPr>
        <p:blipFill>
          <a:blip r:embed="rId2"/>
          <a:stretch>
            <a:fillRect/>
          </a:stretch>
        </p:blipFill>
        <p:spPr>
          <a:xfrm>
            <a:off x="1330787" y="1760521"/>
            <a:ext cx="9697791" cy="3697797"/>
          </a:xfrm>
          <a:prstGeom prst="rect">
            <a:avLst/>
          </a:prstGeom>
        </p:spPr>
      </p:pic>
    </p:spTree>
    <p:extLst>
      <p:ext uri="{BB962C8B-B14F-4D97-AF65-F5344CB8AC3E}">
        <p14:creationId xmlns:p14="http://schemas.microsoft.com/office/powerpoint/2010/main" val="35235244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085F289D-CF09-BAC3-F365-C7B5BC996E5E}"/>
              </a:ext>
            </a:extLst>
          </p:cNvPr>
          <p:cNvSpPr txBox="1"/>
          <p:nvPr/>
        </p:nvSpPr>
        <p:spPr>
          <a:xfrm>
            <a:off x="1120232" y="3204755"/>
            <a:ext cx="4147804" cy="2966043"/>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130000"/>
              </a:lnSpc>
              <a:spcAft>
                <a:spcPts val="600"/>
              </a:spcAft>
              <a:buFont typeface="Neue Haas Grotesk Text Pro" panose="020B0504020202020204" pitchFamily="34" charset="0"/>
              <a:buChar char="-"/>
            </a:pPr>
            <a:r>
              <a:rPr lang="en-US"/>
              <a:t>Using a ramp as Wn and  constant wind velocity we found the curve of power versus the velocity of the generator</a:t>
            </a:r>
          </a:p>
        </p:txBody>
      </p:sp>
      <p:pic>
        <p:nvPicPr>
          <p:cNvPr id="4" name="Image 4">
            <a:extLst>
              <a:ext uri="{FF2B5EF4-FFF2-40B4-BE49-F238E27FC236}">
                <a16:creationId xmlns:a16="http://schemas.microsoft.com/office/drawing/2014/main" id="{D62F6790-DE1D-A125-E1B9-B97B97E390F2}"/>
              </a:ext>
            </a:extLst>
          </p:cNvPr>
          <p:cNvPicPr>
            <a:picLocks noChangeAspect="1"/>
          </p:cNvPicPr>
          <p:nvPr/>
        </p:nvPicPr>
        <p:blipFill>
          <a:blip r:embed="rId2"/>
          <a:stretch>
            <a:fillRect/>
          </a:stretch>
        </p:blipFill>
        <p:spPr>
          <a:xfrm>
            <a:off x="5269885" y="1646691"/>
            <a:ext cx="6831226" cy="3477900"/>
          </a:xfrm>
          <a:prstGeom prst="rect">
            <a:avLst/>
          </a:prstGeom>
        </p:spPr>
      </p:pic>
      <p:sp>
        <p:nvSpPr>
          <p:cNvPr id="5" name="Titre 4">
            <a:extLst>
              <a:ext uri="{FF2B5EF4-FFF2-40B4-BE49-F238E27FC236}">
                <a16:creationId xmlns:a16="http://schemas.microsoft.com/office/drawing/2014/main" id="{AA77ED74-667E-2915-6069-092D6FA1CFC2}"/>
              </a:ext>
            </a:extLst>
          </p:cNvPr>
          <p:cNvSpPr>
            <a:spLocks noGrp="1"/>
          </p:cNvSpPr>
          <p:nvPr>
            <p:ph type="title"/>
          </p:nvPr>
        </p:nvSpPr>
        <p:spPr/>
        <p:txBody>
          <a:bodyPr/>
          <a:lstStyle/>
          <a:p>
            <a:r>
              <a:rPr lang="fr-FR" sz="4000">
                <a:cs typeface="Calibri Light"/>
              </a:rPr>
              <a:t>Control </a:t>
            </a:r>
            <a:r>
              <a:rPr lang="fr-FR" sz="4000" err="1">
                <a:cs typeface="Calibri Light"/>
              </a:rPr>
              <a:t>strategy</a:t>
            </a:r>
            <a:r>
              <a:rPr lang="fr-FR" sz="4000">
                <a:cs typeface="Calibri Light"/>
              </a:rPr>
              <a:t> HCS</a:t>
            </a:r>
            <a:endParaRPr lang="fr-FR" sz="4000"/>
          </a:p>
        </p:txBody>
      </p:sp>
      <p:sp>
        <p:nvSpPr>
          <p:cNvPr id="2" name="Espace réservé du numéro de diapositive 1">
            <a:extLst>
              <a:ext uri="{FF2B5EF4-FFF2-40B4-BE49-F238E27FC236}">
                <a16:creationId xmlns:a16="http://schemas.microsoft.com/office/drawing/2014/main" id="{E103C4BA-36D2-B380-FA66-55A5BCA707F5}"/>
              </a:ext>
            </a:extLst>
          </p:cNvPr>
          <p:cNvSpPr>
            <a:spLocks noGrp="1"/>
          </p:cNvSpPr>
          <p:nvPr>
            <p:ph type="sldNum" sz="quarter" idx="12"/>
          </p:nvPr>
        </p:nvSpPr>
        <p:spPr>
          <a:xfrm>
            <a:off x="9268494" y="5474817"/>
            <a:ext cx="2926080" cy="1397039"/>
          </a:xfrm>
        </p:spPr>
        <p:txBody>
          <a:bodyPr/>
          <a:lstStyle/>
          <a:p>
            <a:fld id="{4FAB73BC-B049-4115-A692-8D63A059BFB8}" type="slidenum">
              <a:rPr lang="en-US" sz="3200" dirty="0">
                <a:solidFill>
                  <a:schemeClr val="tx1"/>
                </a:solidFill>
              </a:rPr>
              <a:t>33</a:t>
            </a:fld>
            <a:endParaRPr lang="fr-FR">
              <a:solidFill>
                <a:schemeClr val="tx1"/>
              </a:solidFill>
              <a:cs typeface="Calibri Light" panose="020F0302020204030204"/>
            </a:endParaRPr>
          </a:p>
        </p:txBody>
      </p:sp>
    </p:spTree>
    <p:extLst>
      <p:ext uri="{BB962C8B-B14F-4D97-AF65-F5344CB8AC3E}">
        <p14:creationId xmlns:p14="http://schemas.microsoft.com/office/powerpoint/2010/main" val="19719034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Image 4">
            <a:extLst>
              <a:ext uri="{FF2B5EF4-FFF2-40B4-BE49-F238E27FC236}">
                <a16:creationId xmlns:a16="http://schemas.microsoft.com/office/drawing/2014/main" id="{6D9F1F8E-DA4D-A0C7-34B4-6673C85FB164}"/>
              </a:ext>
            </a:extLst>
          </p:cNvPr>
          <p:cNvPicPr>
            <a:picLocks noChangeAspect="1"/>
          </p:cNvPicPr>
          <p:nvPr/>
        </p:nvPicPr>
        <p:blipFill>
          <a:blip r:embed="rId2"/>
          <a:stretch>
            <a:fillRect/>
          </a:stretch>
        </p:blipFill>
        <p:spPr>
          <a:xfrm>
            <a:off x="2335427" y="1675092"/>
            <a:ext cx="9405551" cy="4743492"/>
          </a:xfrm>
          <a:prstGeom prst="rect">
            <a:avLst/>
          </a:prstGeom>
        </p:spPr>
      </p:pic>
      <p:sp>
        <p:nvSpPr>
          <p:cNvPr id="5" name="Titre 4">
            <a:extLst>
              <a:ext uri="{FF2B5EF4-FFF2-40B4-BE49-F238E27FC236}">
                <a16:creationId xmlns:a16="http://schemas.microsoft.com/office/drawing/2014/main" id="{E604FF46-D196-BA0A-E9A5-B4B74EFFC9BE}"/>
              </a:ext>
            </a:extLst>
          </p:cNvPr>
          <p:cNvSpPr>
            <a:spLocks noGrp="1"/>
          </p:cNvSpPr>
          <p:nvPr>
            <p:ph type="title"/>
          </p:nvPr>
        </p:nvSpPr>
        <p:spPr/>
        <p:txBody>
          <a:bodyPr>
            <a:normAutofit/>
          </a:bodyPr>
          <a:lstStyle/>
          <a:p>
            <a:r>
              <a:rPr lang="fr-FR" sz="4000">
                <a:cs typeface="Calibri Light"/>
              </a:rPr>
              <a:t>Puissance mécanique à la sortie</a:t>
            </a:r>
          </a:p>
        </p:txBody>
      </p:sp>
      <p:sp>
        <p:nvSpPr>
          <p:cNvPr id="2" name="Espace réservé du numéro de diapositive 1">
            <a:extLst>
              <a:ext uri="{FF2B5EF4-FFF2-40B4-BE49-F238E27FC236}">
                <a16:creationId xmlns:a16="http://schemas.microsoft.com/office/drawing/2014/main" id="{7790A3D8-23D3-F018-8E99-F5B61FD218EC}"/>
              </a:ext>
            </a:extLst>
          </p:cNvPr>
          <p:cNvSpPr>
            <a:spLocks noGrp="1"/>
          </p:cNvSpPr>
          <p:nvPr>
            <p:ph type="sldNum" sz="quarter" idx="12"/>
          </p:nvPr>
        </p:nvSpPr>
        <p:spPr>
          <a:xfrm>
            <a:off x="9268494" y="5464520"/>
            <a:ext cx="2926080" cy="1397039"/>
          </a:xfrm>
        </p:spPr>
        <p:txBody>
          <a:bodyPr/>
          <a:lstStyle/>
          <a:p>
            <a:fld id="{4FAB73BC-B049-4115-A692-8D63A059BFB8}" type="slidenum">
              <a:rPr lang="en-US" sz="3200" dirty="0">
                <a:solidFill>
                  <a:schemeClr val="tx1"/>
                </a:solidFill>
              </a:rPr>
              <a:t>34</a:t>
            </a:fld>
            <a:endParaRPr lang="fr-FR" sz="3200">
              <a:solidFill>
                <a:schemeClr val="tx1"/>
              </a:solidFill>
            </a:endParaRPr>
          </a:p>
        </p:txBody>
      </p:sp>
    </p:spTree>
    <p:extLst>
      <p:ext uri="{BB962C8B-B14F-4D97-AF65-F5344CB8AC3E}">
        <p14:creationId xmlns:p14="http://schemas.microsoft.com/office/powerpoint/2010/main" val="20566893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 5">
            <a:extLst>
              <a:ext uri="{FF2B5EF4-FFF2-40B4-BE49-F238E27FC236}">
                <a16:creationId xmlns:a16="http://schemas.microsoft.com/office/drawing/2014/main" id="{EE3E92EE-6E84-5DB3-5144-1F5649B14D60}"/>
              </a:ext>
            </a:extLst>
          </p:cNvPr>
          <p:cNvPicPr>
            <a:picLocks noChangeAspect="1"/>
          </p:cNvPicPr>
          <p:nvPr/>
        </p:nvPicPr>
        <p:blipFill>
          <a:blip r:embed="rId2"/>
          <a:stretch>
            <a:fillRect/>
          </a:stretch>
        </p:blipFill>
        <p:spPr>
          <a:xfrm>
            <a:off x="1470454" y="1562393"/>
            <a:ext cx="9343767" cy="4639376"/>
          </a:xfrm>
          <a:prstGeom prst="rect">
            <a:avLst/>
          </a:prstGeom>
        </p:spPr>
      </p:pic>
      <p:sp>
        <p:nvSpPr>
          <p:cNvPr id="4" name="Titre 3">
            <a:extLst>
              <a:ext uri="{FF2B5EF4-FFF2-40B4-BE49-F238E27FC236}">
                <a16:creationId xmlns:a16="http://schemas.microsoft.com/office/drawing/2014/main" id="{A8B67E3E-FF22-C8F8-A4D3-5F514B2BFDBC}"/>
              </a:ext>
            </a:extLst>
          </p:cNvPr>
          <p:cNvSpPr>
            <a:spLocks noGrp="1"/>
          </p:cNvSpPr>
          <p:nvPr>
            <p:ph type="title"/>
          </p:nvPr>
        </p:nvSpPr>
        <p:spPr/>
        <p:txBody>
          <a:bodyPr>
            <a:normAutofit/>
          </a:bodyPr>
          <a:lstStyle/>
          <a:p>
            <a:r>
              <a:rPr lang="fr-FR" sz="4000">
                <a:cs typeface="Calibri Light"/>
              </a:rPr>
              <a:t>Puissance accumulée</a:t>
            </a:r>
          </a:p>
        </p:txBody>
      </p:sp>
      <p:sp>
        <p:nvSpPr>
          <p:cNvPr id="2" name="Espace réservé du numéro de diapositive 1">
            <a:extLst>
              <a:ext uri="{FF2B5EF4-FFF2-40B4-BE49-F238E27FC236}">
                <a16:creationId xmlns:a16="http://schemas.microsoft.com/office/drawing/2014/main" id="{FDB4B8A3-378F-F88E-491D-A8359BE0314A}"/>
              </a:ext>
            </a:extLst>
          </p:cNvPr>
          <p:cNvSpPr>
            <a:spLocks noGrp="1"/>
          </p:cNvSpPr>
          <p:nvPr>
            <p:ph type="sldNum" sz="quarter" idx="12"/>
          </p:nvPr>
        </p:nvSpPr>
        <p:spPr>
          <a:xfrm>
            <a:off x="9268494" y="5505709"/>
            <a:ext cx="2926080" cy="1397039"/>
          </a:xfrm>
        </p:spPr>
        <p:txBody>
          <a:bodyPr/>
          <a:lstStyle/>
          <a:p>
            <a:fld id="{4FAB73BC-B049-4115-A692-8D63A059BFB8}" type="slidenum">
              <a:rPr lang="en-US" sz="3200" dirty="0">
                <a:solidFill>
                  <a:schemeClr val="tx1"/>
                </a:solidFill>
              </a:rPr>
              <a:t>35</a:t>
            </a:fld>
            <a:endParaRPr lang="fr-FR" sz="3200">
              <a:solidFill>
                <a:schemeClr val="tx1"/>
              </a:solidFill>
            </a:endParaRPr>
          </a:p>
        </p:txBody>
      </p:sp>
    </p:spTree>
    <p:extLst>
      <p:ext uri="{BB962C8B-B14F-4D97-AF65-F5344CB8AC3E}">
        <p14:creationId xmlns:p14="http://schemas.microsoft.com/office/powerpoint/2010/main" val="21784865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90DEC6-C2AD-CD47-8179-29B4F97B5CEA}"/>
              </a:ext>
            </a:extLst>
          </p:cNvPr>
          <p:cNvSpPr>
            <a:spLocks noGrp="1"/>
          </p:cNvSpPr>
          <p:nvPr>
            <p:ph type="title"/>
          </p:nvPr>
        </p:nvSpPr>
        <p:spPr/>
        <p:txBody>
          <a:bodyPr/>
          <a:lstStyle/>
          <a:p>
            <a:r>
              <a:rPr lang="fr-FR" err="1">
                <a:cs typeface="Calibri Light"/>
              </a:rPr>
              <a:t>Fuzzy</a:t>
            </a:r>
            <a:r>
              <a:rPr lang="fr-FR">
                <a:cs typeface="Calibri Light"/>
              </a:rPr>
              <a:t> </a:t>
            </a:r>
            <a:r>
              <a:rPr lang="fr-FR" err="1">
                <a:cs typeface="Calibri Light"/>
              </a:rPr>
              <a:t>logic</a:t>
            </a:r>
            <a:endParaRPr lang="fr-FR"/>
          </a:p>
        </p:txBody>
      </p:sp>
      <p:sp>
        <p:nvSpPr>
          <p:cNvPr id="3" name="Espace réservé du numéro de diapositive 2">
            <a:extLst>
              <a:ext uri="{FF2B5EF4-FFF2-40B4-BE49-F238E27FC236}">
                <a16:creationId xmlns:a16="http://schemas.microsoft.com/office/drawing/2014/main" id="{A5ADAEFE-874D-4BAF-8FD4-C5C4461F6DEB}"/>
              </a:ext>
            </a:extLst>
          </p:cNvPr>
          <p:cNvSpPr>
            <a:spLocks noGrp="1"/>
          </p:cNvSpPr>
          <p:nvPr>
            <p:ph type="sldNum" sz="quarter" idx="12"/>
          </p:nvPr>
        </p:nvSpPr>
        <p:spPr>
          <a:xfrm>
            <a:off x="9268494" y="5464520"/>
            <a:ext cx="2926080" cy="1397039"/>
          </a:xfrm>
        </p:spPr>
        <p:txBody>
          <a:bodyPr/>
          <a:lstStyle/>
          <a:p>
            <a:fld id="{4FAB73BC-B049-4115-A692-8D63A059BFB8}" type="slidenum">
              <a:rPr lang="en-US" sz="3200" dirty="0">
                <a:solidFill>
                  <a:schemeClr val="tx1"/>
                </a:solidFill>
              </a:rPr>
              <a:t>36</a:t>
            </a:fld>
            <a:endParaRPr lang="fr-FR" sz="3200">
              <a:solidFill>
                <a:schemeClr val="tx1"/>
              </a:solidFill>
            </a:endParaRPr>
          </a:p>
        </p:txBody>
      </p:sp>
      <p:pic>
        <p:nvPicPr>
          <p:cNvPr id="7" name="Espace réservé du contenu 6">
            <a:extLst>
              <a:ext uri="{FF2B5EF4-FFF2-40B4-BE49-F238E27FC236}">
                <a16:creationId xmlns:a16="http://schemas.microsoft.com/office/drawing/2014/main" id="{EB8AEC87-1546-2DEF-C2F6-EB34C1C6D7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12472" y="700583"/>
            <a:ext cx="7029811" cy="3225966"/>
          </a:xfrm>
        </p:spPr>
      </p:pic>
      <p:pic>
        <p:nvPicPr>
          <p:cNvPr id="10" name="Image 9">
            <a:extLst>
              <a:ext uri="{FF2B5EF4-FFF2-40B4-BE49-F238E27FC236}">
                <a16:creationId xmlns:a16="http://schemas.microsoft.com/office/drawing/2014/main" id="{4B4C2B3B-F8BA-B090-D516-423EF1A443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392" y="4297419"/>
            <a:ext cx="8125198" cy="2334202"/>
          </a:xfrm>
          <a:prstGeom prst="rect">
            <a:avLst/>
          </a:prstGeom>
        </p:spPr>
      </p:pic>
      <p:cxnSp>
        <p:nvCxnSpPr>
          <p:cNvPr id="15" name="Connecteur droit avec flèche 14">
            <a:extLst>
              <a:ext uri="{FF2B5EF4-FFF2-40B4-BE49-F238E27FC236}">
                <a16:creationId xmlns:a16="http://schemas.microsoft.com/office/drawing/2014/main" id="{D0F5C67E-8E43-963C-6102-5F690F5246E6}"/>
              </a:ext>
            </a:extLst>
          </p:cNvPr>
          <p:cNvCxnSpPr>
            <a:cxnSpLocks/>
          </p:cNvCxnSpPr>
          <p:nvPr/>
        </p:nvCxnSpPr>
        <p:spPr>
          <a:xfrm flipH="1">
            <a:off x="6391656" y="3926549"/>
            <a:ext cx="630936" cy="709901"/>
          </a:xfrm>
          <a:prstGeom prst="straightConnector1">
            <a:avLst/>
          </a:prstGeom>
          <a:ln w="603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8628693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F29526-B733-7216-D5C0-0034D1362757}"/>
              </a:ext>
            </a:extLst>
          </p:cNvPr>
          <p:cNvSpPr>
            <a:spLocks noGrp="1"/>
          </p:cNvSpPr>
          <p:nvPr>
            <p:ph type="title"/>
          </p:nvPr>
        </p:nvSpPr>
        <p:spPr/>
        <p:txBody>
          <a:bodyPr/>
          <a:lstStyle/>
          <a:p>
            <a:r>
              <a:rPr lang="fr-FR"/>
              <a:t>Règles de logique floue</a:t>
            </a:r>
          </a:p>
        </p:txBody>
      </p:sp>
      <p:sp>
        <p:nvSpPr>
          <p:cNvPr id="3" name="Espace réservé du contenu 2">
            <a:extLst>
              <a:ext uri="{FF2B5EF4-FFF2-40B4-BE49-F238E27FC236}">
                <a16:creationId xmlns:a16="http://schemas.microsoft.com/office/drawing/2014/main" id="{671680A3-A12C-D3A3-060E-97FAD69EBAC1}"/>
              </a:ext>
            </a:extLst>
          </p:cNvPr>
          <p:cNvSpPr>
            <a:spLocks noGrp="1"/>
          </p:cNvSpPr>
          <p:nvPr>
            <p:ph idx="1"/>
          </p:nvPr>
        </p:nvSpPr>
        <p:spPr/>
        <p:txBody>
          <a:bodyPr>
            <a:normAutofit fontScale="92500" lnSpcReduction="10000"/>
          </a:bodyPr>
          <a:lstStyle/>
          <a:p>
            <a:endParaRPr lang="fr-FR"/>
          </a:p>
          <a:p>
            <a:endParaRPr lang="fr-FR"/>
          </a:p>
          <a:p>
            <a:r>
              <a:rPr lang="fr-FR"/>
              <a:t>Entrée : P[t] – P[t-1] = </a:t>
            </a:r>
            <a:r>
              <a:rPr lang="fr-FR" err="1"/>
              <a:t>dP</a:t>
            </a:r>
            <a:endParaRPr lang="fr-FR"/>
          </a:p>
          <a:p>
            <a:r>
              <a:rPr lang="fr-FR"/>
              <a:t>Sortie : W[t+1] – W[t] = </a:t>
            </a:r>
            <a:r>
              <a:rPr lang="fr-FR" err="1"/>
              <a:t>dW</a:t>
            </a:r>
            <a:endParaRPr lang="fr-FR"/>
          </a:p>
          <a:p>
            <a:endParaRPr lang="fr-FR"/>
          </a:p>
          <a:p>
            <a:r>
              <a:rPr lang="fr-FR"/>
              <a:t>Si </a:t>
            </a:r>
            <a:r>
              <a:rPr lang="fr-FR" err="1"/>
              <a:t>dP</a:t>
            </a:r>
            <a:r>
              <a:rPr lang="fr-FR"/>
              <a:t> &gt; 0 et </a:t>
            </a:r>
            <a:r>
              <a:rPr lang="fr-FR" b="1"/>
              <a:t>faible</a:t>
            </a:r>
            <a:r>
              <a:rPr lang="fr-FR"/>
              <a:t> alors </a:t>
            </a:r>
            <a:r>
              <a:rPr lang="fr-FR" err="1"/>
              <a:t>dW</a:t>
            </a:r>
            <a:r>
              <a:rPr lang="fr-FR"/>
              <a:t> &gt; 0 et </a:t>
            </a:r>
            <a:r>
              <a:rPr lang="fr-FR" b="1"/>
              <a:t>faible</a:t>
            </a:r>
          </a:p>
          <a:p>
            <a:r>
              <a:rPr lang="fr-FR"/>
              <a:t>Si </a:t>
            </a:r>
            <a:r>
              <a:rPr lang="fr-FR" err="1"/>
              <a:t>dP</a:t>
            </a:r>
            <a:r>
              <a:rPr lang="fr-FR"/>
              <a:t> &gt; 0 et </a:t>
            </a:r>
            <a:r>
              <a:rPr lang="fr-FR" b="1"/>
              <a:t>grand</a:t>
            </a:r>
            <a:r>
              <a:rPr lang="fr-FR"/>
              <a:t> alors </a:t>
            </a:r>
            <a:r>
              <a:rPr lang="fr-FR" err="1"/>
              <a:t>dW</a:t>
            </a:r>
            <a:r>
              <a:rPr lang="fr-FR"/>
              <a:t> &gt; 0 et </a:t>
            </a:r>
            <a:r>
              <a:rPr lang="fr-FR" b="1"/>
              <a:t>grand</a:t>
            </a:r>
          </a:p>
          <a:p>
            <a:r>
              <a:rPr lang="fr-FR"/>
              <a:t>Si </a:t>
            </a:r>
            <a:r>
              <a:rPr lang="fr-FR" err="1"/>
              <a:t>dP</a:t>
            </a:r>
            <a:r>
              <a:rPr lang="fr-FR"/>
              <a:t> &lt; 0 et </a:t>
            </a:r>
            <a:r>
              <a:rPr lang="fr-FR" b="1"/>
              <a:t>faible</a:t>
            </a:r>
            <a:r>
              <a:rPr lang="fr-FR"/>
              <a:t> alors </a:t>
            </a:r>
            <a:r>
              <a:rPr lang="fr-FR" err="1"/>
              <a:t>dW</a:t>
            </a:r>
            <a:r>
              <a:rPr lang="fr-FR"/>
              <a:t> &lt; 0 et </a:t>
            </a:r>
            <a:r>
              <a:rPr lang="fr-FR" b="1"/>
              <a:t>faible</a:t>
            </a:r>
          </a:p>
          <a:p>
            <a:r>
              <a:rPr lang="fr-FR"/>
              <a:t>Si </a:t>
            </a:r>
            <a:r>
              <a:rPr lang="fr-FR" err="1"/>
              <a:t>dP</a:t>
            </a:r>
            <a:r>
              <a:rPr lang="fr-FR"/>
              <a:t> &lt; 0 et </a:t>
            </a:r>
            <a:r>
              <a:rPr lang="fr-FR" b="1"/>
              <a:t>grand</a:t>
            </a:r>
            <a:r>
              <a:rPr lang="fr-FR"/>
              <a:t> alors </a:t>
            </a:r>
            <a:r>
              <a:rPr lang="fr-FR" err="1"/>
              <a:t>dW</a:t>
            </a:r>
            <a:r>
              <a:rPr lang="fr-FR"/>
              <a:t> &lt; 0 et </a:t>
            </a:r>
            <a:r>
              <a:rPr lang="fr-FR" b="1"/>
              <a:t>grand</a:t>
            </a:r>
          </a:p>
        </p:txBody>
      </p:sp>
      <p:pic>
        <p:nvPicPr>
          <p:cNvPr id="4" name="Image 7">
            <a:extLst>
              <a:ext uri="{FF2B5EF4-FFF2-40B4-BE49-F238E27FC236}">
                <a16:creationId xmlns:a16="http://schemas.microsoft.com/office/drawing/2014/main" id="{86FF4B43-F6DB-1CDC-0953-68F1BF946CAD}"/>
              </a:ext>
            </a:extLst>
          </p:cNvPr>
          <p:cNvPicPr>
            <a:picLocks noChangeAspect="1"/>
          </p:cNvPicPr>
          <p:nvPr/>
        </p:nvPicPr>
        <p:blipFill>
          <a:blip r:embed="rId2">
            <a:alphaModFix/>
          </a:blip>
          <a:stretch>
            <a:fillRect/>
          </a:stretch>
        </p:blipFill>
        <p:spPr>
          <a:xfrm>
            <a:off x="5756333" y="1593669"/>
            <a:ext cx="5778443" cy="2787157"/>
          </a:xfrm>
          <a:prstGeom prst="rect">
            <a:avLst/>
          </a:prstGeom>
        </p:spPr>
      </p:pic>
      <p:sp>
        <p:nvSpPr>
          <p:cNvPr id="5" name="Espace réservé du numéro de diapositive 4">
            <a:extLst>
              <a:ext uri="{FF2B5EF4-FFF2-40B4-BE49-F238E27FC236}">
                <a16:creationId xmlns:a16="http://schemas.microsoft.com/office/drawing/2014/main" id="{A0991900-7354-0F0F-A7DE-B7246C85215C}"/>
              </a:ext>
            </a:extLst>
          </p:cNvPr>
          <p:cNvSpPr>
            <a:spLocks noGrp="1"/>
          </p:cNvSpPr>
          <p:nvPr>
            <p:ph type="sldNum" sz="quarter" idx="12"/>
          </p:nvPr>
        </p:nvSpPr>
        <p:spPr>
          <a:xfrm>
            <a:off x="9268494" y="5464520"/>
            <a:ext cx="2926080" cy="1397039"/>
          </a:xfrm>
        </p:spPr>
        <p:txBody>
          <a:bodyPr/>
          <a:lstStyle/>
          <a:p>
            <a:fld id="{4FAB73BC-B049-4115-A692-8D63A059BFB8}" type="slidenum">
              <a:rPr lang="en-US" sz="3200" dirty="0">
                <a:solidFill>
                  <a:schemeClr val="tx1"/>
                </a:solidFill>
              </a:rPr>
              <a:t>37</a:t>
            </a:fld>
            <a:endParaRPr lang="fr-FR" sz="3200">
              <a:solidFill>
                <a:schemeClr val="tx1"/>
              </a:solidFill>
            </a:endParaRPr>
          </a:p>
        </p:txBody>
      </p:sp>
    </p:spTree>
    <p:extLst>
      <p:ext uri="{BB962C8B-B14F-4D97-AF65-F5344CB8AC3E}">
        <p14:creationId xmlns:p14="http://schemas.microsoft.com/office/powerpoint/2010/main" val="35183644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52993C-6009-EB06-457B-78561BC6C2F9}"/>
              </a:ext>
            </a:extLst>
          </p:cNvPr>
          <p:cNvSpPr>
            <a:spLocks noGrp="1"/>
          </p:cNvSpPr>
          <p:nvPr>
            <p:ph type="title"/>
          </p:nvPr>
        </p:nvSpPr>
        <p:spPr/>
        <p:txBody>
          <a:bodyPr/>
          <a:lstStyle/>
          <a:p>
            <a:endParaRPr lang="fr-FR"/>
          </a:p>
        </p:txBody>
      </p:sp>
      <p:pic>
        <p:nvPicPr>
          <p:cNvPr id="6" name="Espace réservé du contenu 5">
            <a:extLst>
              <a:ext uri="{FF2B5EF4-FFF2-40B4-BE49-F238E27FC236}">
                <a16:creationId xmlns:a16="http://schemas.microsoft.com/office/drawing/2014/main" id="{6732EBDD-D924-1C83-CEBF-699FE7905BA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9204" y="429767"/>
            <a:ext cx="5846796" cy="5854293"/>
          </a:xfrm>
        </p:spPr>
      </p:pic>
      <p:sp>
        <p:nvSpPr>
          <p:cNvPr id="4" name="Espace réservé du numéro de diapositive 3">
            <a:extLst>
              <a:ext uri="{FF2B5EF4-FFF2-40B4-BE49-F238E27FC236}">
                <a16:creationId xmlns:a16="http://schemas.microsoft.com/office/drawing/2014/main" id="{40B8B21D-CEAC-B93B-EB38-62F983046960}"/>
              </a:ext>
            </a:extLst>
          </p:cNvPr>
          <p:cNvSpPr>
            <a:spLocks noGrp="1"/>
          </p:cNvSpPr>
          <p:nvPr>
            <p:ph type="sldNum" sz="quarter" idx="12"/>
          </p:nvPr>
        </p:nvSpPr>
        <p:spPr/>
        <p:txBody>
          <a:bodyPr/>
          <a:lstStyle/>
          <a:p>
            <a:fld id="{4FAB73BC-B049-4115-A692-8D63A059BFB8}" type="slidenum">
              <a:rPr lang="en-US" smtClean="0"/>
              <a:t>38</a:t>
            </a:fld>
            <a:endParaRPr lang="en-US"/>
          </a:p>
        </p:txBody>
      </p:sp>
      <p:pic>
        <p:nvPicPr>
          <p:cNvPr id="8" name="Image 7">
            <a:extLst>
              <a:ext uri="{FF2B5EF4-FFF2-40B4-BE49-F238E27FC236}">
                <a16:creationId xmlns:a16="http://schemas.microsoft.com/office/drawing/2014/main" id="{A89BA31A-0C58-D617-F4B1-D4155AFFA8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3194" y="429768"/>
            <a:ext cx="5809603" cy="5854292"/>
          </a:xfrm>
          <a:prstGeom prst="rect">
            <a:avLst/>
          </a:prstGeom>
        </p:spPr>
      </p:pic>
    </p:spTree>
    <p:extLst>
      <p:ext uri="{BB962C8B-B14F-4D97-AF65-F5344CB8AC3E}">
        <p14:creationId xmlns:p14="http://schemas.microsoft.com/office/powerpoint/2010/main" val="30844192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81F8D2-C22A-2025-77DA-CFB18C31747D}"/>
              </a:ext>
            </a:extLst>
          </p:cNvPr>
          <p:cNvSpPr>
            <a:spLocks noGrp="1"/>
          </p:cNvSpPr>
          <p:nvPr>
            <p:ph type="title"/>
          </p:nvPr>
        </p:nvSpPr>
        <p:spPr/>
        <p:txBody>
          <a:bodyPr/>
          <a:lstStyle/>
          <a:p>
            <a:r>
              <a:rPr lang="fr-FR"/>
              <a:t>Puissance mécanique</a:t>
            </a:r>
          </a:p>
        </p:txBody>
      </p:sp>
      <p:pic>
        <p:nvPicPr>
          <p:cNvPr id="6" name="Espace réservé du contenu 5" descr="Une image contenant texte, orange, très coloré&#10;&#10;Description générée automatiquement">
            <a:extLst>
              <a:ext uri="{FF2B5EF4-FFF2-40B4-BE49-F238E27FC236}">
                <a16:creationId xmlns:a16="http://schemas.microsoft.com/office/drawing/2014/main" id="{6A6EE47C-8D50-0CD5-6466-AA4A3F8780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0483" y="2011363"/>
            <a:ext cx="7365309" cy="3767137"/>
          </a:xfrm>
        </p:spPr>
      </p:pic>
      <p:sp>
        <p:nvSpPr>
          <p:cNvPr id="4" name="Espace réservé du numéro de diapositive 3">
            <a:extLst>
              <a:ext uri="{FF2B5EF4-FFF2-40B4-BE49-F238E27FC236}">
                <a16:creationId xmlns:a16="http://schemas.microsoft.com/office/drawing/2014/main" id="{4D572669-1DE6-DC46-B040-0B5A2C332DFB}"/>
              </a:ext>
            </a:extLst>
          </p:cNvPr>
          <p:cNvSpPr>
            <a:spLocks noGrp="1"/>
          </p:cNvSpPr>
          <p:nvPr>
            <p:ph type="sldNum" sz="quarter" idx="12"/>
          </p:nvPr>
        </p:nvSpPr>
        <p:spPr/>
        <p:txBody>
          <a:bodyPr/>
          <a:lstStyle/>
          <a:p>
            <a:fld id="{4FAB73BC-B049-4115-A692-8D63A059BFB8}" type="slidenum">
              <a:rPr lang="en-US" smtClean="0"/>
              <a:t>39</a:t>
            </a:fld>
            <a:endParaRPr lang="en-US"/>
          </a:p>
        </p:txBody>
      </p:sp>
    </p:spTree>
    <p:extLst>
      <p:ext uri="{BB962C8B-B14F-4D97-AF65-F5344CB8AC3E}">
        <p14:creationId xmlns:p14="http://schemas.microsoft.com/office/powerpoint/2010/main" val="2292899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5D0FE9-C459-25EB-C624-D4289F85C176}"/>
              </a:ext>
            </a:extLst>
          </p:cNvPr>
          <p:cNvSpPr>
            <a:spLocks noGrp="1"/>
          </p:cNvSpPr>
          <p:nvPr>
            <p:ph type="title"/>
          </p:nvPr>
        </p:nvSpPr>
        <p:spPr/>
        <p:txBody>
          <a:bodyPr>
            <a:normAutofit/>
          </a:bodyPr>
          <a:lstStyle/>
          <a:p>
            <a:r>
              <a:rPr lang="fr-FR" sz="4000">
                <a:cs typeface="Calibri Light"/>
              </a:rPr>
              <a:t>L'énergie éolienne</a:t>
            </a:r>
          </a:p>
        </p:txBody>
      </p:sp>
      <p:pic>
        <p:nvPicPr>
          <p:cNvPr id="5" name="Image 5">
            <a:extLst>
              <a:ext uri="{FF2B5EF4-FFF2-40B4-BE49-F238E27FC236}">
                <a16:creationId xmlns:a16="http://schemas.microsoft.com/office/drawing/2014/main" id="{649E6D0A-D11D-6981-279C-E2F66348C049}"/>
              </a:ext>
            </a:extLst>
          </p:cNvPr>
          <p:cNvPicPr>
            <a:picLocks noGrp="1" noChangeAspect="1"/>
          </p:cNvPicPr>
          <p:nvPr>
            <p:ph sz="half" idx="2"/>
          </p:nvPr>
        </p:nvPicPr>
        <p:blipFill>
          <a:blip r:embed="rId2"/>
          <a:stretch>
            <a:fillRect/>
          </a:stretch>
        </p:blipFill>
        <p:spPr>
          <a:xfrm>
            <a:off x="1288935" y="1821596"/>
            <a:ext cx="9135176" cy="4381087"/>
          </a:xfrm>
        </p:spPr>
      </p:pic>
      <p:sp>
        <p:nvSpPr>
          <p:cNvPr id="3" name="Espace réservé du numéro de diapositive 2">
            <a:extLst>
              <a:ext uri="{FF2B5EF4-FFF2-40B4-BE49-F238E27FC236}">
                <a16:creationId xmlns:a16="http://schemas.microsoft.com/office/drawing/2014/main" id="{7B9C68B7-9E9A-CFAF-DFBF-5CC4100E03DE}"/>
              </a:ext>
            </a:extLst>
          </p:cNvPr>
          <p:cNvSpPr>
            <a:spLocks noGrp="1"/>
          </p:cNvSpPr>
          <p:nvPr>
            <p:ph type="sldNum" sz="quarter" idx="12"/>
          </p:nvPr>
        </p:nvSpPr>
        <p:spPr>
          <a:xfrm>
            <a:off x="9227304" y="5464520"/>
            <a:ext cx="2926080" cy="1397039"/>
          </a:xfrm>
        </p:spPr>
        <p:txBody>
          <a:bodyPr/>
          <a:lstStyle/>
          <a:p>
            <a:fld id="{4FAB73BC-B049-4115-A692-8D63A059BFB8}" type="slidenum">
              <a:rPr lang="en-US" sz="3200" dirty="0">
                <a:solidFill>
                  <a:schemeClr val="tx1"/>
                </a:solidFill>
              </a:rPr>
              <a:t>4</a:t>
            </a:fld>
            <a:endParaRPr lang="fr-FR" sz="3200">
              <a:solidFill>
                <a:schemeClr val="tx1"/>
              </a:solidFill>
              <a:cs typeface="Calibri Light"/>
            </a:endParaRPr>
          </a:p>
        </p:txBody>
      </p:sp>
    </p:spTree>
    <p:extLst>
      <p:ext uri="{BB962C8B-B14F-4D97-AF65-F5344CB8AC3E}">
        <p14:creationId xmlns:p14="http://schemas.microsoft.com/office/powerpoint/2010/main" val="36211352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25C0AB-A868-6255-7C27-3BB3A5ED98EE}"/>
              </a:ext>
            </a:extLst>
          </p:cNvPr>
          <p:cNvSpPr>
            <a:spLocks noGrp="1"/>
          </p:cNvSpPr>
          <p:nvPr>
            <p:ph type="title"/>
          </p:nvPr>
        </p:nvSpPr>
        <p:spPr/>
        <p:txBody>
          <a:bodyPr/>
          <a:lstStyle/>
          <a:p>
            <a:r>
              <a:rPr lang="fr-FR">
                <a:cs typeface="Calibri Light"/>
              </a:rPr>
              <a:t>Comparaison des algorithmes</a:t>
            </a:r>
            <a:endParaRPr lang="fr-FR"/>
          </a:p>
        </p:txBody>
      </p:sp>
      <p:sp>
        <p:nvSpPr>
          <p:cNvPr id="3" name="Espace réservé du texte 2">
            <a:extLst>
              <a:ext uri="{FF2B5EF4-FFF2-40B4-BE49-F238E27FC236}">
                <a16:creationId xmlns:a16="http://schemas.microsoft.com/office/drawing/2014/main" id="{1A5BB0C5-7B47-D4AF-F61F-4779D707A62E}"/>
              </a:ext>
            </a:extLst>
          </p:cNvPr>
          <p:cNvSpPr>
            <a:spLocks noGrp="1"/>
          </p:cNvSpPr>
          <p:nvPr>
            <p:ph type="body"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037851A1-DCE9-8191-CFA5-2E1F03E8DF63}"/>
              </a:ext>
            </a:extLst>
          </p:cNvPr>
          <p:cNvSpPr>
            <a:spLocks noGrp="1"/>
          </p:cNvSpPr>
          <p:nvPr>
            <p:ph type="sldNum" sz="quarter" idx="12"/>
          </p:nvPr>
        </p:nvSpPr>
        <p:spPr>
          <a:xfrm>
            <a:off x="9268494" y="5464520"/>
            <a:ext cx="2926080" cy="1397039"/>
          </a:xfrm>
        </p:spPr>
        <p:txBody>
          <a:bodyPr/>
          <a:lstStyle/>
          <a:p>
            <a:fld id="{4FAB73BC-B049-4115-A692-8D63A059BFB8}" type="slidenum">
              <a:rPr lang="en-US" sz="3200" dirty="0">
                <a:solidFill>
                  <a:schemeClr val="tx1"/>
                </a:solidFill>
              </a:rPr>
              <a:pPr/>
              <a:t>40</a:t>
            </a:fld>
            <a:endParaRPr lang="fr-FR" sz="9600">
              <a:solidFill>
                <a:schemeClr val="tx1"/>
              </a:solidFill>
              <a:cs typeface="Calibri Light" panose="020F0302020204030204"/>
            </a:endParaRPr>
          </a:p>
        </p:txBody>
      </p:sp>
    </p:spTree>
    <p:extLst>
      <p:ext uri="{BB962C8B-B14F-4D97-AF65-F5344CB8AC3E}">
        <p14:creationId xmlns:p14="http://schemas.microsoft.com/office/powerpoint/2010/main" val="15993559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7F47B0-CFCF-C94D-8E02-52B57BEA7B60}"/>
              </a:ext>
            </a:extLst>
          </p:cNvPr>
          <p:cNvSpPr>
            <a:spLocks noGrp="1"/>
          </p:cNvSpPr>
          <p:nvPr>
            <p:ph type="title"/>
          </p:nvPr>
        </p:nvSpPr>
        <p:spPr/>
        <p:txBody>
          <a:bodyPr/>
          <a:lstStyle/>
          <a:p>
            <a:r>
              <a:rPr lang="fr-FR">
                <a:solidFill>
                  <a:srgbClr val="50B4C8"/>
                </a:solidFill>
                <a:ea typeface="+mj-lt"/>
                <a:cs typeface="+mj-lt"/>
              </a:rPr>
              <a:t>Puissance</a:t>
            </a:r>
            <a:r>
              <a:rPr lang="fr-FR">
                <a:ea typeface="+mj-lt"/>
                <a:cs typeface="+mj-lt"/>
              </a:rPr>
              <a:t> générée </a:t>
            </a:r>
            <a:endParaRPr lang="fr-FR"/>
          </a:p>
        </p:txBody>
      </p:sp>
      <p:pic>
        <p:nvPicPr>
          <p:cNvPr id="5" name="Image 5">
            <a:extLst>
              <a:ext uri="{FF2B5EF4-FFF2-40B4-BE49-F238E27FC236}">
                <a16:creationId xmlns:a16="http://schemas.microsoft.com/office/drawing/2014/main" id="{1E096485-D0AB-AFEF-1034-0E78EA3AD249}"/>
              </a:ext>
            </a:extLst>
          </p:cNvPr>
          <p:cNvPicPr>
            <a:picLocks noGrp="1" noChangeAspect="1"/>
          </p:cNvPicPr>
          <p:nvPr>
            <p:ph idx="1"/>
          </p:nvPr>
        </p:nvPicPr>
        <p:blipFill rotWithShape="1">
          <a:blip r:embed="rId2"/>
          <a:srcRect l="975" t="14801" r="1267" b="5957"/>
          <a:stretch/>
        </p:blipFill>
        <p:spPr>
          <a:xfrm>
            <a:off x="1040988" y="1838046"/>
            <a:ext cx="10055245" cy="4398669"/>
          </a:xfrm>
        </p:spPr>
      </p:pic>
      <p:sp>
        <p:nvSpPr>
          <p:cNvPr id="3" name="Espace réservé du numéro de diapositive 2">
            <a:extLst>
              <a:ext uri="{FF2B5EF4-FFF2-40B4-BE49-F238E27FC236}">
                <a16:creationId xmlns:a16="http://schemas.microsoft.com/office/drawing/2014/main" id="{414A4E65-4DB3-7157-D704-5C4C1A0070E3}"/>
              </a:ext>
            </a:extLst>
          </p:cNvPr>
          <p:cNvSpPr>
            <a:spLocks noGrp="1"/>
          </p:cNvSpPr>
          <p:nvPr>
            <p:ph type="sldNum" sz="quarter" idx="12"/>
          </p:nvPr>
        </p:nvSpPr>
        <p:spPr>
          <a:xfrm>
            <a:off x="9299385" y="5464520"/>
            <a:ext cx="2926080" cy="1397039"/>
          </a:xfrm>
        </p:spPr>
        <p:txBody>
          <a:bodyPr/>
          <a:lstStyle/>
          <a:p>
            <a:fld id="{4FAB73BC-B049-4115-A692-8D63A059BFB8}" type="slidenum">
              <a:rPr lang="en-US" sz="3200" dirty="0">
                <a:solidFill>
                  <a:schemeClr val="tx1"/>
                </a:solidFill>
              </a:rPr>
              <a:t>41</a:t>
            </a:fld>
            <a:endParaRPr lang="fr-FR" sz="3200">
              <a:solidFill>
                <a:schemeClr val="tx1"/>
              </a:solidFill>
            </a:endParaRPr>
          </a:p>
        </p:txBody>
      </p:sp>
    </p:spTree>
    <p:extLst>
      <p:ext uri="{BB962C8B-B14F-4D97-AF65-F5344CB8AC3E}">
        <p14:creationId xmlns:p14="http://schemas.microsoft.com/office/powerpoint/2010/main" val="21037870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7F47B0-CFCF-C94D-8E02-52B57BEA7B60}"/>
              </a:ext>
            </a:extLst>
          </p:cNvPr>
          <p:cNvSpPr>
            <a:spLocks noGrp="1"/>
          </p:cNvSpPr>
          <p:nvPr>
            <p:ph type="title"/>
          </p:nvPr>
        </p:nvSpPr>
        <p:spPr/>
        <p:txBody>
          <a:bodyPr/>
          <a:lstStyle/>
          <a:p>
            <a:r>
              <a:rPr lang="fr-FR">
                <a:solidFill>
                  <a:srgbClr val="50B4C8"/>
                </a:solidFill>
                <a:ea typeface="+mj-lt"/>
                <a:cs typeface="+mj-lt"/>
              </a:rPr>
              <a:t>Puissance</a:t>
            </a:r>
            <a:r>
              <a:rPr lang="fr-FR">
                <a:ea typeface="+mj-lt"/>
                <a:cs typeface="+mj-lt"/>
              </a:rPr>
              <a:t> générée </a:t>
            </a:r>
            <a:endParaRPr lang="fr-FR"/>
          </a:p>
        </p:txBody>
      </p:sp>
      <p:pic>
        <p:nvPicPr>
          <p:cNvPr id="8" name="Image 9">
            <a:extLst>
              <a:ext uri="{FF2B5EF4-FFF2-40B4-BE49-F238E27FC236}">
                <a16:creationId xmlns:a16="http://schemas.microsoft.com/office/drawing/2014/main" id="{1F5054FD-6B9A-678E-69D6-F85DEFA29AE2}"/>
              </a:ext>
            </a:extLst>
          </p:cNvPr>
          <p:cNvPicPr>
            <a:picLocks noGrp="1" noChangeAspect="1"/>
          </p:cNvPicPr>
          <p:nvPr>
            <p:ph idx="1"/>
          </p:nvPr>
        </p:nvPicPr>
        <p:blipFill rotWithShape="1">
          <a:blip r:embed="rId2"/>
          <a:srcRect l="1068" t="14686" r="979" b="6436"/>
          <a:stretch/>
        </p:blipFill>
        <p:spPr>
          <a:xfrm>
            <a:off x="1061039" y="1931469"/>
            <a:ext cx="9954873" cy="4328439"/>
          </a:xfrm>
        </p:spPr>
      </p:pic>
      <p:sp>
        <p:nvSpPr>
          <p:cNvPr id="3" name="Espace réservé du numéro de diapositive 2">
            <a:extLst>
              <a:ext uri="{FF2B5EF4-FFF2-40B4-BE49-F238E27FC236}">
                <a16:creationId xmlns:a16="http://schemas.microsoft.com/office/drawing/2014/main" id="{09069575-F86D-6823-D5CE-6C1255A5EB86}"/>
              </a:ext>
            </a:extLst>
          </p:cNvPr>
          <p:cNvSpPr>
            <a:spLocks noGrp="1"/>
          </p:cNvSpPr>
          <p:nvPr>
            <p:ph type="sldNum" sz="quarter" idx="12"/>
          </p:nvPr>
        </p:nvSpPr>
        <p:spPr>
          <a:xfrm>
            <a:off x="9268494" y="5464520"/>
            <a:ext cx="2926080" cy="1397039"/>
          </a:xfrm>
        </p:spPr>
        <p:txBody>
          <a:bodyPr/>
          <a:lstStyle/>
          <a:p>
            <a:fld id="{4FAB73BC-B049-4115-A692-8D63A059BFB8}" type="slidenum">
              <a:rPr lang="en-US" sz="3200" dirty="0">
                <a:solidFill>
                  <a:schemeClr val="tx1"/>
                </a:solidFill>
              </a:rPr>
              <a:t>42</a:t>
            </a:fld>
            <a:endParaRPr lang="fr-FR" sz="3200">
              <a:solidFill>
                <a:schemeClr val="tx1"/>
              </a:solidFill>
            </a:endParaRPr>
          </a:p>
        </p:txBody>
      </p:sp>
    </p:spTree>
    <p:extLst>
      <p:ext uri="{BB962C8B-B14F-4D97-AF65-F5344CB8AC3E}">
        <p14:creationId xmlns:p14="http://schemas.microsoft.com/office/powerpoint/2010/main" val="30337790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7F47B0-CFCF-C94D-8E02-52B57BEA7B60}"/>
              </a:ext>
            </a:extLst>
          </p:cNvPr>
          <p:cNvSpPr>
            <a:spLocks noGrp="1"/>
          </p:cNvSpPr>
          <p:nvPr>
            <p:ph type="title"/>
          </p:nvPr>
        </p:nvSpPr>
        <p:spPr/>
        <p:txBody>
          <a:bodyPr/>
          <a:lstStyle/>
          <a:p>
            <a:r>
              <a:rPr lang="fr-FR">
                <a:solidFill>
                  <a:srgbClr val="50B4C8"/>
                </a:solidFill>
                <a:ea typeface="+mj-lt"/>
                <a:cs typeface="+mj-lt"/>
              </a:rPr>
              <a:t>Puissance</a:t>
            </a:r>
            <a:r>
              <a:rPr lang="fr-FR">
                <a:ea typeface="+mj-lt"/>
                <a:cs typeface="+mj-lt"/>
              </a:rPr>
              <a:t> accumulée</a:t>
            </a:r>
            <a:endParaRPr lang="fr-FR" err="1"/>
          </a:p>
        </p:txBody>
      </p:sp>
      <p:sp>
        <p:nvSpPr>
          <p:cNvPr id="3" name="Espace réservé du numéro de diapositive 2">
            <a:extLst>
              <a:ext uri="{FF2B5EF4-FFF2-40B4-BE49-F238E27FC236}">
                <a16:creationId xmlns:a16="http://schemas.microsoft.com/office/drawing/2014/main" id="{414D8C12-65AA-8447-E9E9-F2B480897808}"/>
              </a:ext>
            </a:extLst>
          </p:cNvPr>
          <p:cNvSpPr>
            <a:spLocks noGrp="1"/>
          </p:cNvSpPr>
          <p:nvPr>
            <p:ph type="sldNum" sz="quarter" idx="12"/>
          </p:nvPr>
        </p:nvSpPr>
        <p:spPr>
          <a:xfrm>
            <a:off x="9268494" y="5505709"/>
            <a:ext cx="2926080" cy="1397039"/>
          </a:xfrm>
        </p:spPr>
        <p:txBody>
          <a:bodyPr/>
          <a:lstStyle/>
          <a:p>
            <a:fld id="{4FAB73BC-B049-4115-A692-8D63A059BFB8}" type="slidenum">
              <a:rPr lang="en-US" sz="3200" dirty="0">
                <a:solidFill>
                  <a:schemeClr val="tx1"/>
                </a:solidFill>
              </a:rPr>
              <a:t>43</a:t>
            </a:fld>
            <a:endParaRPr lang="fr-FR" sz="3200">
              <a:solidFill>
                <a:schemeClr val="tx1"/>
              </a:solidFill>
            </a:endParaRPr>
          </a:p>
        </p:txBody>
      </p:sp>
      <p:pic>
        <p:nvPicPr>
          <p:cNvPr id="8" name="Espace réservé du contenu 7">
            <a:extLst>
              <a:ext uri="{FF2B5EF4-FFF2-40B4-BE49-F238E27FC236}">
                <a16:creationId xmlns:a16="http://schemas.microsoft.com/office/drawing/2014/main" id="{9AA1B14C-3A1A-7DDA-9D11-DF7738BFE7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429" y="1849805"/>
            <a:ext cx="5798315" cy="4591516"/>
          </a:xfrm>
        </p:spPr>
      </p:pic>
      <p:pic>
        <p:nvPicPr>
          <p:cNvPr id="10" name="Image 9">
            <a:extLst>
              <a:ext uri="{FF2B5EF4-FFF2-40B4-BE49-F238E27FC236}">
                <a16:creationId xmlns:a16="http://schemas.microsoft.com/office/drawing/2014/main" id="{448AE0F0-4448-6377-EC01-71BBBF06C1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1269" y="1844725"/>
            <a:ext cx="5790721" cy="4591516"/>
          </a:xfrm>
          <a:prstGeom prst="rect">
            <a:avLst/>
          </a:prstGeom>
        </p:spPr>
      </p:pic>
    </p:spTree>
    <p:extLst>
      <p:ext uri="{BB962C8B-B14F-4D97-AF65-F5344CB8AC3E}">
        <p14:creationId xmlns:p14="http://schemas.microsoft.com/office/powerpoint/2010/main" val="31550616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680883-F5CC-2CDB-36C8-16818E10C8F8}"/>
              </a:ext>
            </a:extLst>
          </p:cNvPr>
          <p:cNvSpPr>
            <a:spLocks noGrp="1"/>
          </p:cNvSpPr>
          <p:nvPr>
            <p:ph type="title"/>
          </p:nvPr>
        </p:nvSpPr>
        <p:spPr/>
        <p:txBody>
          <a:bodyPr/>
          <a:lstStyle/>
          <a:p>
            <a:r>
              <a:rPr lang="fr-FR">
                <a:cs typeface="Calibri Light"/>
              </a:rPr>
              <a:t>Tableau de Comparaison</a:t>
            </a:r>
            <a:endParaRPr lang="fr-FR"/>
          </a:p>
        </p:txBody>
      </p:sp>
      <p:graphicFrame>
        <p:nvGraphicFramePr>
          <p:cNvPr id="7" name="Tableau 7">
            <a:extLst>
              <a:ext uri="{FF2B5EF4-FFF2-40B4-BE49-F238E27FC236}">
                <a16:creationId xmlns:a16="http://schemas.microsoft.com/office/drawing/2014/main" id="{8B00E555-38FF-2083-C191-F4672DA33EED}"/>
              </a:ext>
            </a:extLst>
          </p:cNvPr>
          <p:cNvGraphicFramePr>
            <a:graphicFrameLocks noGrp="1"/>
          </p:cNvGraphicFramePr>
          <p:nvPr>
            <p:ph idx="1"/>
            <p:extLst>
              <p:ext uri="{D42A27DB-BD31-4B8C-83A1-F6EECF244321}">
                <p14:modId xmlns:p14="http://schemas.microsoft.com/office/powerpoint/2010/main" val="2872073032"/>
              </p:ext>
            </p:extLst>
          </p:nvPr>
        </p:nvGraphicFramePr>
        <p:xfrm>
          <a:off x="676275" y="2011363"/>
          <a:ext cx="10753719" cy="2763519"/>
        </p:xfrm>
        <a:graphic>
          <a:graphicData uri="http://schemas.openxmlformats.org/drawingml/2006/table">
            <a:tbl>
              <a:tblPr firstRow="1" bandRow="1">
                <a:tableStyleId>{5C22544A-7EE6-4342-B048-85BDC9FD1C3A}</a:tableStyleId>
              </a:tblPr>
              <a:tblGrid>
                <a:gridCol w="2150744">
                  <a:extLst>
                    <a:ext uri="{9D8B030D-6E8A-4147-A177-3AD203B41FA5}">
                      <a16:colId xmlns:a16="http://schemas.microsoft.com/office/drawing/2014/main" val="2072839612"/>
                    </a:ext>
                  </a:extLst>
                </a:gridCol>
                <a:gridCol w="1885461">
                  <a:extLst>
                    <a:ext uri="{9D8B030D-6E8A-4147-A177-3AD203B41FA5}">
                      <a16:colId xmlns:a16="http://schemas.microsoft.com/office/drawing/2014/main" val="3868585863"/>
                    </a:ext>
                  </a:extLst>
                </a:gridCol>
                <a:gridCol w="2416026">
                  <a:extLst>
                    <a:ext uri="{9D8B030D-6E8A-4147-A177-3AD203B41FA5}">
                      <a16:colId xmlns:a16="http://schemas.microsoft.com/office/drawing/2014/main" val="1517252194"/>
                    </a:ext>
                  </a:extLst>
                </a:gridCol>
                <a:gridCol w="2150744">
                  <a:extLst>
                    <a:ext uri="{9D8B030D-6E8A-4147-A177-3AD203B41FA5}">
                      <a16:colId xmlns:a16="http://schemas.microsoft.com/office/drawing/2014/main" val="1198969870"/>
                    </a:ext>
                  </a:extLst>
                </a:gridCol>
                <a:gridCol w="2150744">
                  <a:extLst>
                    <a:ext uri="{9D8B030D-6E8A-4147-A177-3AD203B41FA5}">
                      <a16:colId xmlns:a16="http://schemas.microsoft.com/office/drawing/2014/main" val="3577217841"/>
                    </a:ext>
                  </a:extLst>
                </a:gridCol>
              </a:tblGrid>
              <a:tr h="370840">
                <a:tc>
                  <a:txBody>
                    <a:bodyPr/>
                    <a:lstStyle/>
                    <a:p>
                      <a:pPr algn="ctr"/>
                      <a:r>
                        <a:rPr lang="fr-FR"/>
                        <a:t>Algorithme</a:t>
                      </a:r>
                    </a:p>
                  </a:txBody>
                  <a:tcPr/>
                </a:tc>
                <a:tc>
                  <a:txBody>
                    <a:bodyPr/>
                    <a:lstStyle/>
                    <a:p>
                      <a:pPr algn="ctr"/>
                      <a:r>
                        <a:rPr lang="fr-FR"/>
                        <a:t>Besoin de capteur pour le vent</a:t>
                      </a:r>
                    </a:p>
                  </a:txBody>
                  <a:tcPr/>
                </a:tc>
                <a:tc>
                  <a:txBody>
                    <a:bodyPr/>
                    <a:lstStyle/>
                    <a:p>
                      <a:pPr algn="ctr"/>
                      <a:r>
                        <a:rPr lang="fr-FR"/>
                        <a:t>Be</a:t>
                      </a:r>
                      <a:r>
                        <a:rPr lang="fr-FR" b="1"/>
                        <a:t>soin de c</a:t>
                      </a:r>
                      <a:r>
                        <a:rPr lang="fr-FR" sz="1800" b="1" i="0" u="none" strike="noStrike" noProof="0">
                          <a:latin typeface="Calibri Light"/>
                        </a:rPr>
                        <a:t>onnaissance préalable</a:t>
                      </a:r>
                      <a:endParaRPr lang="fr-FR" b="1"/>
                    </a:p>
                  </a:txBody>
                  <a:tcPr/>
                </a:tc>
                <a:tc>
                  <a:txBody>
                    <a:bodyPr/>
                    <a:lstStyle/>
                    <a:p>
                      <a:pPr algn="ctr"/>
                      <a:r>
                        <a:rPr lang="fr-FR"/>
                        <a:t>Efficience</a:t>
                      </a:r>
                    </a:p>
                  </a:txBody>
                  <a:tcPr/>
                </a:tc>
                <a:tc>
                  <a:txBody>
                    <a:bodyPr/>
                    <a:lstStyle/>
                    <a:p>
                      <a:pPr lvl="0" algn="ctr">
                        <a:buNone/>
                      </a:pPr>
                      <a:r>
                        <a:rPr lang="fr-FR"/>
                        <a:t>Energie</a:t>
                      </a:r>
                    </a:p>
                  </a:txBody>
                  <a:tcPr/>
                </a:tc>
                <a:extLst>
                  <a:ext uri="{0D108BD9-81ED-4DB2-BD59-A6C34878D82A}">
                    <a16:rowId xmlns:a16="http://schemas.microsoft.com/office/drawing/2014/main" val="1302428767"/>
                  </a:ext>
                </a:extLst>
              </a:tr>
              <a:tr h="370839">
                <a:tc>
                  <a:txBody>
                    <a:bodyPr/>
                    <a:lstStyle/>
                    <a:p>
                      <a:pPr lvl="0">
                        <a:buNone/>
                      </a:pPr>
                      <a:r>
                        <a:rPr lang="fr-FR"/>
                        <a:t>TSR</a:t>
                      </a:r>
                    </a:p>
                  </a:txBody>
                  <a:tcPr/>
                </a:tc>
                <a:tc>
                  <a:txBody>
                    <a:bodyPr/>
                    <a:lstStyle/>
                    <a:p>
                      <a:pPr lvl="0">
                        <a:buNone/>
                      </a:pPr>
                      <a:r>
                        <a:rPr lang="fr-FR"/>
                        <a:t>oui</a:t>
                      </a:r>
                    </a:p>
                  </a:txBody>
                  <a:tcPr/>
                </a:tc>
                <a:tc>
                  <a:txBody>
                    <a:bodyPr/>
                    <a:lstStyle/>
                    <a:p>
                      <a:pPr lvl="0">
                        <a:buNone/>
                      </a:pPr>
                      <a:r>
                        <a:rPr lang="fr-FR"/>
                        <a:t>oui</a:t>
                      </a:r>
                    </a:p>
                  </a:txBody>
                  <a:tcPr/>
                </a:tc>
                <a:tc>
                  <a:txBody>
                    <a:bodyPr/>
                    <a:lstStyle/>
                    <a:p>
                      <a:pPr lvl="0">
                        <a:buNone/>
                      </a:pPr>
                      <a:r>
                        <a:rPr lang="fr-FR"/>
                        <a:t>Haute</a:t>
                      </a:r>
                    </a:p>
                  </a:txBody>
                  <a:tcPr/>
                </a:tc>
                <a:tc>
                  <a:txBody>
                    <a:bodyPr/>
                    <a:lstStyle/>
                    <a:p>
                      <a:pPr lvl="0" algn="ctr">
                        <a:buNone/>
                      </a:pPr>
                      <a:r>
                        <a:rPr lang="fr-FR" dirty="0"/>
                        <a:t>160 GJ = 100 %</a:t>
                      </a:r>
                    </a:p>
                  </a:txBody>
                  <a:tcPr/>
                </a:tc>
                <a:extLst>
                  <a:ext uri="{0D108BD9-81ED-4DB2-BD59-A6C34878D82A}">
                    <a16:rowId xmlns:a16="http://schemas.microsoft.com/office/drawing/2014/main" val="3112679399"/>
                  </a:ext>
                </a:extLst>
              </a:tr>
              <a:tr h="0">
                <a:tc>
                  <a:txBody>
                    <a:bodyPr/>
                    <a:lstStyle/>
                    <a:p>
                      <a:pPr lvl="0">
                        <a:buNone/>
                      </a:pPr>
                      <a:r>
                        <a:rPr lang="fr-FR"/>
                        <a:t>HCS</a:t>
                      </a:r>
                    </a:p>
                  </a:txBody>
                  <a:tcPr/>
                </a:tc>
                <a:tc>
                  <a:txBody>
                    <a:bodyPr/>
                    <a:lstStyle/>
                    <a:p>
                      <a:pPr lvl="0">
                        <a:buNone/>
                      </a:pPr>
                      <a:r>
                        <a:rPr lang="fr-FR"/>
                        <a:t>non</a:t>
                      </a:r>
                    </a:p>
                  </a:txBody>
                  <a:tcPr/>
                </a:tc>
                <a:tc>
                  <a:txBody>
                    <a:bodyPr/>
                    <a:lstStyle/>
                    <a:p>
                      <a:pPr lvl="0">
                        <a:buNone/>
                      </a:pPr>
                      <a:r>
                        <a:rPr lang="fr-FR"/>
                        <a:t>non</a:t>
                      </a:r>
                    </a:p>
                  </a:txBody>
                  <a:tcPr/>
                </a:tc>
                <a:tc>
                  <a:txBody>
                    <a:bodyPr/>
                    <a:lstStyle/>
                    <a:p>
                      <a:pPr lvl="0">
                        <a:buNone/>
                      </a:pPr>
                      <a:r>
                        <a:rPr lang="fr-FR"/>
                        <a:t>Moyenne </a:t>
                      </a:r>
                    </a:p>
                  </a:txBody>
                  <a:tcPr/>
                </a:tc>
                <a:tc>
                  <a:txBody>
                    <a:bodyPr/>
                    <a:lstStyle/>
                    <a:p>
                      <a:pPr lvl="0" algn="ctr">
                        <a:lnSpc>
                          <a:spcPct val="100000"/>
                        </a:lnSpc>
                        <a:spcBef>
                          <a:spcPts val="0"/>
                        </a:spcBef>
                        <a:spcAft>
                          <a:spcPts val="0"/>
                        </a:spcAft>
                        <a:buNone/>
                      </a:pPr>
                      <a:r>
                        <a:rPr lang="fr-FR" sz="1800" b="0" i="0" u="none" strike="noStrike" noProof="0">
                          <a:latin typeface="Calibri Light"/>
                        </a:rPr>
                        <a:t>93,4%</a:t>
                      </a:r>
                    </a:p>
                    <a:p>
                      <a:pPr lvl="0" algn="ctr">
                        <a:buNone/>
                      </a:pPr>
                      <a:endParaRPr lang="fr-FR"/>
                    </a:p>
                  </a:txBody>
                  <a:tcPr/>
                </a:tc>
                <a:extLst>
                  <a:ext uri="{0D108BD9-81ED-4DB2-BD59-A6C34878D82A}">
                    <a16:rowId xmlns:a16="http://schemas.microsoft.com/office/drawing/2014/main" val="1736213862"/>
                  </a:ext>
                </a:extLst>
              </a:tr>
              <a:tr h="370840">
                <a:tc>
                  <a:txBody>
                    <a:bodyPr/>
                    <a:lstStyle/>
                    <a:p>
                      <a:pPr lvl="0">
                        <a:buNone/>
                      </a:pPr>
                      <a:r>
                        <a:rPr lang="fr-FR"/>
                        <a:t>HCS adaptative</a:t>
                      </a:r>
                    </a:p>
                  </a:txBody>
                  <a:tcPr/>
                </a:tc>
                <a:tc>
                  <a:txBody>
                    <a:bodyPr/>
                    <a:lstStyle/>
                    <a:p>
                      <a:pPr lvl="0">
                        <a:buNone/>
                      </a:pPr>
                      <a:r>
                        <a:rPr lang="fr-FR"/>
                        <a:t>non</a:t>
                      </a:r>
                    </a:p>
                  </a:txBody>
                  <a:tcPr/>
                </a:tc>
                <a:tc>
                  <a:txBody>
                    <a:bodyPr/>
                    <a:lstStyle/>
                    <a:p>
                      <a:pPr lvl="0">
                        <a:buNone/>
                      </a:pPr>
                      <a:r>
                        <a:rPr lang="fr-FR"/>
                        <a:t>non</a:t>
                      </a:r>
                    </a:p>
                  </a:txBody>
                  <a:tcPr/>
                </a:tc>
                <a:tc>
                  <a:txBody>
                    <a:bodyPr/>
                    <a:lstStyle/>
                    <a:p>
                      <a:pPr lvl="0">
                        <a:buNone/>
                      </a:pPr>
                      <a:r>
                        <a:rPr lang="fr-FR"/>
                        <a:t>Haute </a:t>
                      </a:r>
                    </a:p>
                  </a:txBody>
                  <a:tcPr/>
                </a:tc>
                <a:tc>
                  <a:txBody>
                    <a:bodyPr/>
                    <a:lstStyle/>
                    <a:p>
                      <a:pPr lvl="0" algn="ctr">
                        <a:buNone/>
                      </a:pPr>
                      <a:r>
                        <a:rPr lang="fr-FR" sz="1800" b="0" i="0" u="none" strike="noStrike" noProof="0">
                          <a:latin typeface="Calibri Light"/>
                        </a:rPr>
                        <a:t>98,2%</a:t>
                      </a:r>
                      <a:endParaRPr lang="fr-FR"/>
                    </a:p>
                  </a:txBody>
                  <a:tcPr/>
                </a:tc>
                <a:extLst>
                  <a:ext uri="{0D108BD9-81ED-4DB2-BD59-A6C34878D82A}">
                    <a16:rowId xmlns:a16="http://schemas.microsoft.com/office/drawing/2014/main" val="4192903181"/>
                  </a:ext>
                </a:extLst>
              </a:tr>
              <a:tr h="370840">
                <a:tc>
                  <a:txBody>
                    <a:bodyPr/>
                    <a:lstStyle/>
                    <a:p>
                      <a:pPr lvl="0">
                        <a:buNone/>
                      </a:pPr>
                      <a:r>
                        <a:rPr lang="fr-FR" err="1"/>
                        <a:t>Fuzzy</a:t>
                      </a:r>
                      <a:r>
                        <a:rPr lang="fr-FR"/>
                        <a:t> Logic</a:t>
                      </a:r>
                    </a:p>
                  </a:txBody>
                  <a:tcPr/>
                </a:tc>
                <a:tc>
                  <a:txBody>
                    <a:bodyPr/>
                    <a:lstStyle/>
                    <a:p>
                      <a:pPr lvl="0">
                        <a:buNone/>
                      </a:pPr>
                      <a:r>
                        <a:rPr lang="fr-FR"/>
                        <a:t>non</a:t>
                      </a:r>
                    </a:p>
                  </a:txBody>
                  <a:tcPr/>
                </a:tc>
                <a:tc>
                  <a:txBody>
                    <a:bodyPr/>
                    <a:lstStyle/>
                    <a:p>
                      <a:pPr lvl="0">
                        <a:buNone/>
                      </a:pPr>
                      <a:r>
                        <a:rPr lang="fr-FR"/>
                        <a:t>non</a:t>
                      </a:r>
                    </a:p>
                  </a:txBody>
                  <a:tcPr/>
                </a:tc>
                <a:tc>
                  <a:txBody>
                    <a:bodyPr/>
                    <a:lstStyle/>
                    <a:p>
                      <a:pPr lvl="0">
                        <a:buNone/>
                      </a:pPr>
                      <a:r>
                        <a:rPr lang="fr-FR"/>
                        <a:t>Faible</a:t>
                      </a:r>
                    </a:p>
                  </a:txBody>
                  <a:tcPr/>
                </a:tc>
                <a:tc>
                  <a:txBody>
                    <a:bodyPr/>
                    <a:lstStyle/>
                    <a:p>
                      <a:pPr lvl="0" algn="ctr">
                        <a:buNone/>
                      </a:pPr>
                      <a:r>
                        <a:rPr lang="fr-FR"/>
                        <a:t>81,3%</a:t>
                      </a:r>
                    </a:p>
                  </a:txBody>
                  <a:tcPr/>
                </a:tc>
                <a:extLst>
                  <a:ext uri="{0D108BD9-81ED-4DB2-BD59-A6C34878D82A}">
                    <a16:rowId xmlns:a16="http://schemas.microsoft.com/office/drawing/2014/main" val="1175320176"/>
                  </a:ext>
                </a:extLst>
              </a:tr>
              <a:tr h="370840">
                <a:tc>
                  <a:txBody>
                    <a:bodyPr/>
                    <a:lstStyle/>
                    <a:p>
                      <a:r>
                        <a:rPr lang="fr-FR"/>
                        <a:t>Vitesse Constante</a:t>
                      </a:r>
                    </a:p>
                  </a:txBody>
                  <a:tcPr/>
                </a:tc>
                <a:tc>
                  <a:txBody>
                    <a:bodyPr/>
                    <a:lstStyle/>
                    <a:p>
                      <a:r>
                        <a:rPr lang="fr-FR"/>
                        <a:t>non</a:t>
                      </a:r>
                    </a:p>
                  </a:txBody>
                  <a:tcPr/>
                </a:tc>
                <a:tc>
                  <a:txBody>
                    <a:bodyPr/>
                    <a:lstStyle/>
                    <a:p>
                      <a:r>
                        <a:rPr lang="fr-FR"/>
                        <a:t>non</a:t>
                      </a:r>
                    </a:p>
                  </a:txBody>
                  <a:tcPr/>
                </a:tc>
                <a:tc>
                  <a:txBody>
                    <a:bodyPr/>
                    <a:lstStyle/>
                    <a:p>
                      <a:r>
                        <a:rPr lang="fr-FR"/>
                        <a:t>Faible</a:t>
                      </a:r>
                    </a:p>
                  </a:txBody>
                  <a:tcPr/>
                </a:tc>
                <a:tc>
                  <a:txBody>
                    <a:bodyPr/>
                    <a:lstStyle/>
                    <a:p>
                      <a:pPr lvl="0" algn="ctr">
                        <a:buNone/>
                      </a:pPr>
                      <a:r>
                        <a:rPr lang="fr-FR" dirty="0"/>
                        <a:t>76,4%</a:t>
                      </a:r>
                    </a:p>
                  </a:txBody>
                  <a:tcPr/>
                </a:tc>
                <a:extLst>
                  <a:ext uri="{0D108BD9-81ED-4DB2-BD59-A6C34878D82A}">
                    <a16:rowId xmlns:a16="http://schemas.microsoft.com/office/drawing/2014/main" val="2826750830"/>
                  </a:ext>
                </a:extLst>
              </a:tr>
            </a:tbl>
          </a:graphicData>
        </a:graphic>
      </p:graphicFrame>
      <p:sp>
        <p:nvSpPr>
          <p:cNvPr id="3" name="Espace réservé du numéro de diapositive 2">
            <a:extLst>
              <a:ext uri="{FF2B5EF4-FFF2-40B4-BE49-F238E27FC236}">
                <a16:creationId xmlns:a16="http://schemas.microsoft.com/office/drawing/2014/main" id="{6DD1A8B5-5A1E-134A-0DBB-794F5A06B774}"/>
              </a:ext>
            </a:extLst>
          </p:cNvPr>
          <p:cNvSpPr>
            <a:spLocks noGrp="1"/>
          </p:cNvSpPr>
          <p:nvPr>
            <p:ph type="sldNum" sz="quarter" idx="12"/>
          </p:nvPr>
        </p:nvSpPr>
        <p:spPr>
          <a:xfrm>
            <a:off x="9268494" y="5505709"/>
            <a:ext cx="2926080" cy="1397039"/>
          </a:xfrm>
        </p:spPr>
        <p:txBody>
          <a:bodyPr/>
          <a:lstStyle/>
          <a:p>
            <a:fld id="{4FAB73BC-B049-4115-A692-8D63A059BFB8}" type="slidenum">
              <a:rPr lang="en-US" sz="3200" dirty="0">
                <a:solidFill>
                  <a:schemeClr val="tx1"/>
                </a:solidFill>
              </a:rPr>
              <a:t>44</a:t>
            </a:fld>
            <a:endParaRPr lang="fr-FR" sz="3200">
              <a:solidFill>
                <a:schemeClr val="tx1"/>
              </a:solidFill>
            </a:endParaRPr>
          </a:p>
        </p:txBody>
      </p:sp>
    </p:spTree>
    <p:extLst>
      <p:ext uri="{BB962C8B-B14F-4D97-AF65-F5344CB8AC3E}">
        <p14:creationId xmlns:p14="http://schemas.microsoft.com/office/powerpoint/2010/main" val="10430585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04F7F5-A3B8-9383-3B2C-46C29C998607}"/>
              </a:ext>
            </a:extLst>
          </p:cNvPr>
          <p:cNvSpPr>
            <a:spLocks noGrp="1"/>
          </p:cNvSpPr>
          <p:nvPr>
            <p:ph type="title"/>
          </p:nvPr>
        </p:nvSpPr>
        <p:spPr/>
        <p:txBody>
          <a:bodyPr/>
          <a:lstStyle/>
          <a:p>
            <a:r>
              <a:rPr lang="fr-FR">
                <a:cs typeface="Calibri Light"/>
              </a:rPr>
              <a:t>Conclusion</a:t>
            </a:r>
            <a:endParaRPr lang="fr-FR"/>
          </a:p>
        </p:txBody>
      </p:sp>
      <p:sp>
        <p:nvSpPr>
          <p:cNvPr id="3" name="Espace réservé du contenu 2">
            <a:extLst>
              <a:ext uri="{FF2B5EF4-FFF2-40B4-BE49-F238E27FC236}">
                <a16:creationId xmlns:a16="http://schemas.microsoft.com/office/drawing/2014/main" id="{47E24B55-FFDB-BA68-C2FE-3F7B80A8473B}"/>
              </a:ext>
            </a:extLst>
          </p:cNvPr>
          <p:cNvSpPr>
            <a:spLocks noGrp="1"/>
          </p:cNvSpPr>
          <p:nvPr>
            <p:ph idx="1"/>
          </p:nvPr>
        </p:nvSpPr>
        <p:spPr/>
        <p:txBody>
          <a:bodyPr vert="horz" lIns="91440" tIns="45720" rIns="91440" bIns="45720" rtlCol="0" anchor="t">
            <a:normAutofit/>
          </a:bodyPr>
          <a:lstStyle/>
          <a:p>
            <a:pPr>
              <a:buFont typeface="Arial" panose="020B0604020202020204" pitchFamily="34" charset="0"/>
              <a:buChar char="•"/>
            </a:pPr>
            <a:r>
              <a:rPr lang="fr-FR">
                <a:cs typeface="Calibri Light"/>
              </a:rPr>
              <a:t> Modèle réaliste d’éolienne</a:t>
            </a:r>
          </a:p>
          <a:p>
            <a:pPr>
              <a:buFont typeface="Arial" panose="020B0604020202020204" pitchFamily="34" charset="0"/>
              <a:buChar char="•"/>
            </a:pPr>
            <a:endParaRPr lang="fr-FR">
              <a:cs typeface="Calibri Light"/>
            </a:endParaRPr>
          </a:p>
          <a:p>
            <a:pPr>
              <a:buFont typeface="Arial" panose="020B0604020202020204" pitchFamily="34" charset="0"/>
              <a:buChar char="•"/>
            </a:pPr>
            <a:r>
              <a:rPr lang="fr-FR">
                <a:cs typeface="Calibri Light"/>
              </a:rPr>
              <a:t> Plusieurs algorithmes de MPPT performants</a:t>
            </a:r>
          </a:p>
          <a:p>
            <a:pPr>
              <a:buFont typeface="Arial" panose="020B0604020202020204" pitchFamily="34" charset="0"/>
              <a:buChar char="•"/>
            </a:pPr>
            <a:endParaRPr lang="fr-FR">
              <a:cs typeface="Calibri Light"/>
            </a:endParaRPr>
          </a:p>
          <a:p>
            <a:pPr>
              <a:buFont typeface="Arial" panose="020B0604020202020204" pitchFamily="34" charset="0"/>
              <a:buChar char="•"/>
            </a:pPr>
            <a:r>
              <a:rPr lang="fr-FR">
                <a:cs typeface="Calibri Light"/>
              </a:rPr>
              <a:t> TSR est le plus performant mais le plus cher</a:t>
            </a:r>
          </a:p>
          <a:p>
            <a:pPr>
              <a:buFont typeface="Arial" panose="020B0604020202020204" pitchFamily="34" charset="0"/>
              <a:buChar char="•"/>
            </a:pPr>
            <a:endParaRPr lang="fr-FR">
              <a:cs typeface="Calibri Light"/>
            </a:endParaRPr>
          </a:p>
          <a:p>
            <a:pPr>
              <a:buFont typeface="Arial" panose="020B0604020202020204" pitchFamily="34" charset="0"/>
              <a:buChar char="•"/>
            </a:pPr>
            <a:r>
              <a:rPr lang="fr-FR">
                <a:cs typeface="Calibri Light"/>
              </a:rPr>
              <a:t> HCS adaptative est presque aussi performant et nettement moins cher</a:t>
            </a:r>
          </a:p>
        </p:txBody>
      </p:sp>
      <p:sp>
        <p:nvSpPr>
          <p:cNvPr id="4" name="Espace réservé du numéro de diapositive 3">
            <a:extLst>
              <a:ext uri="{FF2B5EF4-FFF2-40B4-BE49-F238E27FC236}">
                <a16:creationId xmlns:a16="http://schemas.microsoft.com/office/drawing/2014/main" id="{BECC620E-6901-DEDF-ECDD-FE616423A489}"/>
              </a:ext>
            </a:extLst>
          </p:cNvPr>
          <p:cNvSpPr>
            <a:spLocks noGrp="1"/>
          </p:cNvSpPr>
          <p:nvPr>
            <p:ph type="sldNum" sz="quarter" idx="12"/>
          </p:nvPr>
        </p:nvSpPr>
        <p:spPr>
          <a:xfrm>
            <a:off x="9268494" y="5464520"/>
            <a:ext cx="2926080" cy="1397039"/>
          </a:xfrm>
        </p:spPr>
        <p:txBody>
          <a:bodyPr/>
          <a:lstStyle/>
          <a:p>
            <a:fld id="{4FAB73BC-B049-4115-A692-8D63A059BFB8}" type="slidenum">
              <a:rPr lang="en-US" sz="3200" dirty="0">
                <a:solidFill>
                  <a:schemeClr val="tx1"/>
                </a:solidFill>
              </a:rPr>
              <a:t>45</a:t>
            </a:fld>
            <a:endParaRPr lang="fr-FR" sz="3200">
              <a:solidFill>
                <a:schemeClr val="tx1"/>
              </a:solidFill>
            </a:endParaRPr>
          </a:p>
        </p:txBody>
      </p:sp>
    </p:spTree>
    <p:extLst>
      <p:ext uri="{BB962C8B-B14F-4D97-AF65-F5344CB8AC3E}">
        <p14:creationId xmlns:p14="http://schemas.microsoft.com/office/powerpoint/2010/main" val="6474414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04F7F5-A3B8-9383-3B2C-46C29C998607}"/>
              </a:ext>
            </a:extLst>
          </p:cNvPr>
          <p:cNvSpPr>
            <a:spLocks noGrp="1"/>
          </p:cNvSpPr>
          <p:nvPr>
            <p:ph type="title"/>
          </p:nvPr>
        </p:nvSpPr>
        <p:spPr/>
        <p:txBody>
          <a:bodyPr/>
          <a:lstStyle/>
          <a:p>
            <a:r>
              <a:rPr lang="fr-FR">
                <a:cs typeface="Calibri Light"/>
              </a:rPr>
              <a:t>Références :</a:t>
            </a:r>
            <a:endParaRPr lang="fr-FR"/>
          </a:p>
        </p:txBody>
      </p:sp>
      <p:sp>
        <p:nvSpPr>
          <p:cNvPr id="3" name="Espace réservé du contenu 2">
            <a:extLst>
              <a:ext uri="{FF2B5EF4-FFF2-40B4-BE49-F238E27FC236}">
                <a16:creationId xmlns:a16="http://schemas.microsoft.com/office/drawing/2014/main" id="{47E24B55-FFDB-BA68-C2FE-3F7B80A8473B}"/>
              </a:ext>
            </a:extLst>
          </p:cNvPr>
          <p:cNvSpPr>
            <a:spLocks noGrp="1"/>
          </p:cNvSpPr>
          <p:nvPr>
            <p:ph idx="1"/>
          </p:nvPr>
        </p:nvSpPr>
        <p:spPr/>
        <p:txBody>
          <a:bodyPr vert="horz" lIns="91440" tIns="45720" rIns="91440" bIns="45720" rtlCol="0" anchor="t">
            <a:normAutofit/>
          </a:bodyPr>
          <a:lstStyle/>
          <a:p>
            <a:pPr marL="457200" indent="-457200">
              <a:buAutoNum type="arabicPeriod"/>
            </a:pPr>
            <a:r>
              <a:rPr lang="fr-FR" sz="1800" err="1">
                <a:ea typeface="+mn-lt"/>
                <a:cs typeface="+mn-lt"/>
              </a:rPr>
              <a:t>Pande</a:t>
            </a:r>
            <a:r>
              <a:rPr lang="fr-FR" sz="1800">
                <a:ea typeface="+mn-lt"/>
                <a:cs typeface="+mn-lt"/>
              </a:rPr>
              <a:t>, J. </a:t>
            </a:r>
            <a:r>
              <a:rPr lang="fr-FR" sz="1800" err="1">
                <a:ea typeface="+mn-lt"/>
                <a:cs typeface="+mn-lt"/>
              </a:rPr>
              <a:t>Nasikkar</a:t>
            </a:r>
            <a:r>
              <a:rPr lang="fr-FR" sz="1800">
                <a:ea typeface="+mn-lt"/>
                <a:cs typeface="+mn-lt"/>
              </a:rPr>
              <a:t>, P. </a:t>
            </a:r>
            <a:r>
              <a:rPr lang="fr-FR" sz="1800" err="1">
                <a:ea typeface="+mn-lt"/>
                <a:cs typeface="+mn-lt"/>
              </a:rPr>
              <a:t>Kotecha</a:t>
            </a:r>
            <a:r>
              <a:rPr lang="fr-FR" sz="1800">
                <a:ea typeface="+mn-lt"/>
                <a:cs typeface="+mn-lt"/>
              </a:rPr>
              <a:t>, K. </a:t>
            </a:r>
            <a:r>
              <a:rPr lang="fr-FR" sz="1800" err="1">
                <a:ea typeface="+mn-lt"/>
                <a:cs typeface="+mn-lt"/>
              </a:rPr>
              <a:t>Varadarajan</a:t>
            </a:r>
            <a:r>
              <a:rPr lang="fr-FR" sz="1800">
                <a:ea typeface="+mn-lt"/>
                <a:cs typeface="+mn-lt"/>
              </a:rPr>
              <a:t>, V. A </a:t>
            </a:r>
            <a:r>
              <a:rPr lang="fr-FR" sz="1800" err="1">
                <a:ea typeface="+mn-lt"/>
                <a:cs typeface="+mn-lt"/>
              </a:rPr>
              <a:t>Review</a:t>
            </a:r>
            <a:r>
              <a:rPr lang="fr-FR" sz="1800">
                <a:ea typeface="+mn-lt"/>
                <a:cs typeface="+mn-lt"/>
              </a:rPr>
              <a:t> of Maximum Power Point </a:t>
            </a:r>
            <a:r>
              <a:rPr lang="fr-FR" sz="1800" err="1">
                <a:ea typeface="+mn-lt"/>
                <a:cs typeface="+mn-lt"/>
              </a:rPr>
              <a:t>Tracking</a:t>
            </a:r>
            <a:r>
              <a:rPr lang="fr-FR" sz="1800">
                <a:ea typeface="+mn-lt"/>
                <a:cs typeface="+mn-lt"/>
              </a:rPr>
              <a:t> </a:t>
            </a:r>
            <a:r>
              <a:rPr lang="fr-FR" sz="1800" err="1">
                <a:ea typeface="+mn-lt"/>
                <a:cs typeface="+mn-lt"/>
              </a:rPr>
              <a:t>Algorithms</a:t>
            </a:r>
            <a:r>
              <a:rPr lang="fr-FR" sz="1800">
                <a:ea typeface="+mn-lt"/>
                <a:cs typeface="+mn-lt"/>
              </a:rPr>
              <a:t> for Wind Energy Conversion </a:t>
            </a:r>
            <a:r>
              <a:rPr lang="fr-FR" sz="1800" err="1">
                <a:ea typeface="+mn-lt"/>
                <a:cs typeface="+mn-lt"/>
              </a:rPr>
              <a:t>Systems</a:t>
            </a:r>
            <a:r>
              <a:rPr lang="fr-FR" sz="1800">
                <a:ea typeface="+mn-lt"/>
                <a:cs typeface="+mn-lt"/>
              </a:rPr>
              <a:t>. </a:t>
            </a:r>
            <a:r>
              <a:rPr lang="fr-FR" sz="1800" i="1">
                <a:ea typeface="+mn-lt"/>
                <a:cs typeface="+mn-lt"/>
              </a:rPr>
              <a:t>Journal of Marine Science and Engineering. </a:t>
            </a:r>
            <a:r>
              <a:rPr lang="fr-FR" sz="1800">
                <a:ea typeface="+mn-lt"/>
                <a:cs typeface="+mn-lt"/>
              </a:rPr>
              <a:t> </a:t>
            </a:r>
            <a:r>
              <a:rPr lang="fr-FR" sz="1800" b="1">
                <a:ea typeface="+mn-lt"/>
                <a:cs typeface="+mn-lt"/>
              </a:rPr>
              <a:t>2021</a:t>
            </a:r>
            <a:r>
              <a:rPr lang="fr-FR" sz="1800">
                <a:ea typeface="+mn-lt"/>
                <a:cs typeface="+mn-lt"/>
              </a:rPr>
              <a:t>, 9, 1187. </a:t>
            </a:r>
            <a:r>
              <a:rPr lang="fr-FR" sz="1800">
                <a:ea typeface="+mn-lt"/>
                <a:cs typeface="+mn-lt"/>
                <a:hlinkClick r:id="rId2"/>
              </a:rPr>
              <a:t>https://doi.org/10.3390/jmse9111187</a:t>
            </a:r>
            <a:endParaRPr lang="fr-FR" sz="1800">
              <a:ea typeface="+mn-lt"/>
              <a:cs typeface="+mn-lt"/>
            </a:endParaRPr>
          </a:p>
          <a:p>
            <a:pPr marL="457200" indent="-457200">
              <a:buAutoNum type="arabicPeriod"/>
            </a:pPr>
            <a:r>
              <a:rPr lang="fr-FR" sz="1800">
                <a:ea typeface="+mn-lt"/>
                <a:cs typeface="+mn-lt"/>
              </a:rPr>
              <a:t>Chatterjee, K. Kumar, D. A </a:t>
            </a:r>
            <a:r>
              <a:rPr lang="fr-FR" sz="1800" err="1">
                <a:ea typeface="+mn-lt"/>
                <a:cs typeface="+mn-lt"/>
              </a:rPr>
              <a:t>Review</a:t>
            </a:r>
            <a:r>
              <a:rPr lang="fr-FR" sz="1800">
                <a:ea typeface="+mn-lt"/>
                <a:cs typeface="+mn-lt"/>
              </a:rPr>
              <a:t> of </a:t>
            </a:r>
            <a:r>
              <a:rPr lang="fr-FR" sz="1800" err="1">
                <a:ea typeface="+mn-lt"/>
                <a:cs typeface="+mn-lt"/>
              </a:rPr>
              <a:t>Conventional</a:t>
            </a:r>
            <a:r>
              <a:rPr lang="fr-FR" sz="1800">
                <a:ea typeface="+mn-lt"/>
                <a:cs typeface="+mn-lt"/>
              </a:rPr>
              <a:t> and Advanced MPPT </a:t>
            </a:r>
            <a:r>
              <a:rPr lang="fr-FR" sz="1800" err="1">
                <a:ea typeface="+mn-lt"/>
                <a:cs typeface="+mn-lt"/>
              </a:rPr>
              <a:t>Algorithms</a:t>
            </a:r>
            <a:r>
              <a:rPr lang="fr-FR" sz="1800">
                <a:ea typeface="+mn-lt"/>
                <a:cs typeface="+mn-lt"/>
              </a:rPr>
              <a:t> for Wind Energy </a:t>
            </a:r>
            <a:r>
              <a:rPr lang="fr-FR" sz="1800" err="1">
                <a:ea typeface="+mn-lt"/>
                <a:cs typeface="+mn-lt"/>
              </a:rPr>
              <a:t>Systems</a:t>
            </a:r>
            <a:r>
              <a:rPr lang="fr-FR" sz="1800">
                <a:ea typeface="+mn-lt"/>
                <a:cs typeface="+mn-lt"/>
              </a:rPr>
              <a:t>. </a:t>
            </a:r>
            <a:r>
              <a:rPr lang="fr-FR" sz="1800" i="1">
                <a:ea typeface="+mn-lt"/>
                <a:cs typeface="+mn-lt"/>
              </a:rPr>
              <a:t>Elsevier. </a:t>
            </a:r>
            <a:r>
              <a:rPr lang="fr-FR" sz="1800" b="1">
                <a:ea typeface="+mn-lt"/>
                <a:cs typeface="+mn-lt"/>
              </a:rPr>
              <a:t>2015</a:t>
            </a:r>
            <a:r>
              <a:rPr lang="fr-FR" sz="1800">
                <a:ea typeface="+mn-lt"/>
                <a:cs typeface="+mn-lt"/>
              </a:rPr>
              <a:t>,  </a:t>
            </a:r>
            <a:r>
              <a:rPr lang="fr-FR" sz="1800">
                <a:ea typeface="+mn-lt"/>
                <a:cs typeface="+mn-lt"/>
                <a:hlinkClick r:id="rId3"/>
              </a:rPr>
              <a:t>https://www.academia.edu/19670010/A_review_of_conventional_and_advanced_MPPT_ algorithms_for_wind_energy_systems?auto=citations&amp;from=cover_page</a:t>
            </a:r>
            <a:endParaRPr lang="fr-FR" sz="1800">
              <a:ea typeface="+mn-lt"/>
              <a:cs typeface="+mn-lt"/>
            </a:endParaRPr>
          </a:p>
          <a:p>
            <a:pPr marL="457200" indent="-457200">
              <a:buAutoNum type="arabicPeriod"/>
            </a:pPr>
            <a:r>
              <a:rPr lang="fr-FR" sz="1800" err="1">
                <a:ea typeface="+mn-lt"/>
                <a:cs typeface="+mn-lt"/>
              </a:rPr>
              <a:t>Alrowaili</a:t>
            </a:r>
            <a:r>
              <a:rPr lang="fr-FR" sz="1800">
                <a:ea typeface="+mn-lt"/>
                <a:cs typeface="+mn-lt"/>
              </a:rPr>
              <a:t> ZA, Ali MM, Youssef A, </a:t>
            </a:r>
            <a:r>
              <a:rPr lang="fr-FR" sz="1800" err="1">
                <a:ea typeface="+mn-lt"/>
                <a:cs typeface="+mn-lt"/>
              </a:rPr>
              <a:t>Mousa</a:t>
            </a:r>
            <a:r>
              <a:rPr lang="fr-FR" sz="1800">
                <a:ea typeface="+mn-lt"/>
                <a:cs typeface="+mn-lt"/>
              </a:rPr>
              <a:t> HHH, Ali AS, Abdel-Jaber GT, </a:t>
            </a:r>
            <a:r>
              <a:rPr lang="fr-FR" sz="1800" err="1">
                <a:ea typeface="+mn-lt"/>
                <a:cs typeface="+mn-lt"/>
              </a:rPr>
              <a:t>Ezzeldien</a:t>
            </a:r>
            <a:r>
              <a:rPr lang="fr-FR" sz="1800">
                <a:ea typeface="+mn-lt"/>
                <a:cs typeface="+mn-lt"/>
              </a:rPr>
              <a:t> M, </a:t>
            </a:r>
            <a:r>
              <a:rPr lang="fr-FR" sz="1800" err="1">
                <a:ea typeface="+mn-lt"/>
                <a:cs typeface="+mn-lt"/>
              </a:rPr>
              <a:t>Gami</a:t>
            </a:r>
            <a:r>
              <a:rPr lang="fr-FR" sz="1800">
                <a:ea typeface="+mn-lt"/>
                <a:cs typeface="+mn-lt"/>
              </a:rPr>
              <a:t> F. </a:t>
            </a:r>
            <a:r>
              <a:rPr lang="fr-FR" sz="1800" err="1">
                <a:ea typeface="+mn-lt"/>
                <a:cs typeface="+mn-lt"/>
              </a:rPr>
              <a:t>Robust</a:t>
            </a:r>
            <a:r>
              <a:rPr lang="fr-FR" sz="1800">
                <a:ea typeface="+mn-lt"/>
                <a:cs typeface="+mn-lt"/>
              </a:rPr>
              <a:t> Adaptive HCS MPPT </a:t>
            </a:r>
            <a:r>
              <a:rPr lang="fr-FR" sz="1800" err="1">
                <a:ea typeface="+mn-lt"/>
                <a:cs typeface="+mn-lt"/>
              </a:rPr>
              <a:t>Algorithm-Based</a:t>
            </a:r>
            <a:r>
              <a:rPr lang="fr-FR" sz="1800">
                <a:ea typeface="+mn-lt"/>
                <a:cs typeface="+mn-lt"/>
              </a:rPr>
              <a:t> Wind </a:t>
            </a:r>
            <a:r>
              <a:rPr lang="fr-FR" sz="1800" err="1">
                <a:ea typeface="+mn-lt"/>
                <a:cs typeface="+mn-lt"/>
              </a:rPr>
              <a:t>Generation</a:t>
            </a:r>
            <a:r>
              <a:rPr lang="fr-FR" sz="1800">
                <a:ea typeface="+mn-lt"/>
                <a:cs typeface="+mn-lt"/>
              </a:rPr>
              <a:t> System </a:t>
            </a:r>
            <a:r>
              <a:rPr lang="fr-FR" sz="1800" err="1">
                <a:ea typeface="+mn-lt"/>
                <a:cs typeface="+mn-lt"/>
              </a:rPr>
              <a:t>Using</a:t>
            </a:r>
            <a:r>
              <a:rPr lang="fr-FR" sz="1800">
                <a:ea typeface="+mn-lt"/>
                <a:cs typeface="+mn-lt"/>
              </a:rPr>
              <a:t> Model Reference Adaptive Control. </a:t>
            </a:r>
            <a:r>
              <a:rPr lang="fr-FR" sz="1800" i="1" err="1">
                <a:ea typeface="+mn-lt"/>
                <a:cs typeface="+mn-lt"/>
              </a:rPr>
              <a:t>Sensors</a:t>
            </a:r>
            <a:r>
              <a:rPr lang="fr-FR" sz="1800">
                <a:ea typeface="+mn-lt"/>
                <a:cs typeface="+mn-lt"/>
              </a:rPr>
              <a:t>. </a:t>
            </a:r>
            <a:r>
              <a:rPr lang="fr-FR" sz="1800" b="1">
                <a:ea typeface="+mn-lt"/>
                <a:cs typeface="+mn-lt"/>
              </a:rPr>
              <a:t>2021</a:t>
            </a:r>
            <a:r>
              <a:rPr lang="fr-FR" sz="1800">
                <a:ea typeface="+mn-lt"/>
                <a:cs typeface="+mn-lt"/>
              </a:rPr>
              <a:t>; 21(15):5187. </a:t>
            </a:r>
            <a:r>
              <a:rPr lang="fr-FR" sz="1800">
                <a:ea typeface="+mn-lt"/>
                <a:cs typeface="+mn-lt"/>
                <a:hlinkClick r:id="rId4"/>
              </a:rPr>
              <a:t>https://doi.org/10.3390/s21155187</a:t>
            </a:r>
            <a:endParaRPr lang="fr-FR" sz="1800">
              <a:cs typeface="Calibri Light" panose="020F0302020204030204"/>
            </a:endParaRPr>
          </a:p>
          <a:p>
            <a:pPr marL="457200" indent="-457200">
              <a:buAutoNum type="arabicPeriod"/>
            </a:pPr>
            <a:endParaRPr lang="fr-FR" sz="1800">
              <a:cs typeface="Calibri Light" panose="020F0302020204030204"/>
            </a:endParaRPr>
          </a:p>
          <a:p>
            <a:pPr marL="457200" indent="-457200">
              <a:buAutoNum type="arabicPeriod"/>
            </a:pPr>
            <a:endParaRPr lang="fr-FR" sz="1800">
              <a:cs typeface="Calibri Light" panose="020F0302020204030204"/>
            </a:endParaRPr>
          </a:p>
          <a:p>
            <a:pPr marL="457200" indent="-457200">
              <a:buAutoNum type="arabicPeriod"/>
            </a:pPr>
            <a:endParaRPr lang="fr-FR" sz="1800">
              <a:cs typeface="Calibri Light" panose="020F0302020204030204"/>
            </a:endParaRPr>
          </a:p>
          <a:p>
            <a:endParaRPr lang="fr-FR">
              <a:cs typeface="Calibri Light" panose="020F0302020204030204"/>
            </a:endParaRPr>
          </a:p>
        </p:txBody>
      </p:sp>
      <p:sp>
        <p:nvSpPr>
          <p:cNvPr id="4" name="Espace réservé du numéro de diapositive 3">
            <a:extLst>
              <a:ext uri="{FF2B5EF4-FFF2-40B4-BE49-F238E27FC236}">
                <a16:creationId xmlns:a16="http://schemas.microsoft.com/office/drawing/2014/main" id="{901A065F-2BD8-4956-C641-8C9FCE0D9DC1}"/>
              </a:ext>
            </a:extLst>
          </p:cNvPr>
          <p:cNvSpPr>
            <a:spLocks noGrp="1"/>
          </p:cNvSpPr>
          <p:nvPr>
            <p:ph type="sldNum" sz="quarter" idx="12"/>
          </p:nvPr>
        </p:nvSpPr>
        <p:spPr>
          <a:xfrm>
            <a:off x="9268494" y="5464520"/>
            <a:ext cx="2926080" cy="1397039"/>
          </a:xfrm>
        </p:spPr>
        <p:txBody>
          <a:bodyPr/>
          <a:lstStyle/>
          <a:p>
            <a:fld id="{4FAB73BC-B049-4115-A692-8D63A059BFB8}" type="slidenum">
              <a:rPr lang="en-US" sz="3200" dirty="0">
                <a:solidFill>
                  <a:schemeClr val="tx1"/>
                </a:solidFill>
              </a:rPr>
              <a:t>46</a:t>
            </a:fld>
            <a:endParaRPr lang="fr-FR" sz="3200">
              <a:solidFill>
                <a:schemeClr val="tx1"/>
              </a:solidFill>
            </a:endParaRPr>
          </a:p>
        </p:txBody>
      </p:sp>
    </p:spTree>
    <p:extLst>
      <p:ext uri="{BB962C8B-B14F-4D97-AF65-F5344CB8AC3E}">
        <p14:creationId xmlns:p14="http://schemas.microsoft.com/office/powerpoint/2010/main" val="1371944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CDCE6E-7F4E-3562-E709-0EFFDC4C2CA6}"/>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2CE3D93D-6178-7BB5-5CD8-01233C4CBEAB}"/>
              </a:ext>
            </a:extLst>
          </p:cNvPr>
          <p:cNvSpPr>
            <a:spLocks noGrp="1"/>
          </p:cNvSpPr>
          <p:nvPr>
            <p:ph idx="1"/>
          </p:nvPr>
        </p:nvSpPr>
        <p:spPr/>
        <p:txBody>
          <a:bodyPr vert="horz" lIns="91440" tIns="45720" rIns="91440" bIns="45720" rtlCol="0" anchor="t">
            <a:normAutofit/>
          </a:bodyPr>
          <a:lstStyle/>
          <a:p>
            <a:r>
              <a:rPr lang="fr-FR">
                <a:ea typeface="+mn-lt"/>
                <a:cs typeface="+mn-lt"/>
              </a:rPr>
              <a:t>La recherche de meilleurs moyens d'exploiter les énergies renouvelables, en particulier l'énergie éolienne, devient chaque jour plus importante. Il est donc important de comprendre comment nous pouvons exploiter le plus d'énergie possible. Dans ce projet, nous avons vu comment fonctionne une éolienne et nous avons étudié les algorithmes permettant de maximiser l'extraction d'énergie de l'éolienne, tels que TSR, HCS et HCS adaptatif  et on a comparé les avantages et les inconvénients.</a:t>
            </a:r>
            <a:endParaRPr lang="en-US">
              <a:ea typeface="+mn-lt"/>
              <a:cs typeface="+mn-lt"/>
            </a:endParaRPr>
          </a:p>
          <a:p>
            <a:endParaRPr lang="fr-FR">
              <a:ea typeface="+mn-lt"/>
              <a:cs typeface="+mn-lt"/>
            </a:endParaRPr>
          </a:p>
          <a:p>
            <a:endParaRPr lang="fr-FR">
              <a:cs typeface="Calibri Light"/>
            </a:endParaRPr>
          </a:p>
        </p:txBody>
      </p:sp>
      <p:sp>
        <p:nvSpPr>
          <p:cNvPr id="4" name="Espace réservé du numéro de diapositive 3">
            <a:extLst>
              <a:ext uri="{FF2B5EF4-FFF2-40B4-BE49-F238E27FC236}">
                <a16:creationId xmlns:a16="http://schemas.microsoft.com/office/drawing/2014/main" id="{FC01FBEC-31F1-3BBE-8FBF-F0DE6AB5CBF4}"/>
              </a:ext>
            </a:extLst>
          </p:cNvPr>
          <p:cNvSpPr>
            <a:spLocks noGrp="1"/>
          </p:cNvSpPr>
          <p:nvPr>
            <p:ph type="sldNum" sz="quarter" idx="12"/>
          </p:nvPr>
        </p:nvSpPr>
        <p:spPr/>
        <p:txBody>
          <a:bodyPr/>
          <a:lstStyle/>
          <a:p>
            <a:fld id="{4FAB73BC-B049-4115-A692-8D63A059BFB8}" type="slidenum">
              <a:rPr lang="en-US" dirty="0"/>
              <a:t>47</a:t>
            </a:fld>
            <a:endParaRPr lang="en-US"/>
          </a:p>
        </p:txBody>
      </p:sp>
    </p:spTree>
    <p:extLst>
      <p:ext uri="{BB962C8B-B14F-4D97-AF65-F5344CB8AC3E}">
        <p14:creationId xmlns:p14="http://schemas.microsoft.com/office/powerpoint/2010/main" val="1192740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881181-8DAC-BD99-ED3C-AC1AE8FDD8BB}"/>
              </a:ext>
            </a:extLst>
          </p:cNvPr>
          <p:cNvSpPr>
            <a:spLocks noGrp="1"/>
          </p:cNvSpPr>
          <p:nvPr>
            <p:ph type="title"/>
          </p:nvPr>
        </p:nvSpPr>
        <p:spPr/>
        <p:txBody>
          <a:bodyPr/>
          <a:lstStyle/>
          <a:p>
            <a:r>
              <a:rPr lang="fr-FR" sz="4000">
                <a:cs typeface="Calibri Light"/>
              </a:rPr>
              <a:t>Le </a:t>
            </a:r>
            <a:r>
              <a:rPr lang="fr-FR" sz="4000">
                <a:ea typeface="+mj-lt"/>
                <a:cs typeface="+mj-lt"/>
              </a:rPr>
              <a:t>Maximum Power Point </a:t>
            </a:r>
            <a:r>
              <a:rPr lang="fr-FR" sz="4000" err="1">
                <a:ea typeface="+mj-lt"/>
                <a:cs typeface="+mj-lt"/>
              </a:rPr>
              <a:t>Tracking</a:t>
            </a:r>
            <a:endParaRPr lang="fr-FR" sz="4000">
              <a:cs typeface="Calibri Light"/>
            </a:endParaRPr>
          </a:p>
        </p:txBody>
      </p:sp>
      <p:pic>
        <p:nvPicPr>
          <p:cNvPr id="6" name="Image 6">
            <a:extLst>
              <a:ext uri="{FF2B5EF4-FFF2-40B4-BE49-F238E27FC236}">
                <a16:creationId xmlns:a16="http://schemas.microsoft.com/office/drawing/2014/main" id="{6F343E07-6A25-1B66-3645-7783DB0BB659}"/>
              </a:ext>
            </a:extLst>
          </p:cNvPr>
          <p:cNvPicPr>
            <a:picLocks noGrp="1" noChangeAspect="1"/>
          </p:cNvPicPr>
          <p:nvPr>
            <p:ph sz="half" idx="2"/>
          </p:nvPr>
        </p:nvPicPr>
        <p:blipFill>
          <a:blip r:embed="rId2"/>
          <a:stretch>
            <a:fillRect/>
          </a:stretch>
        </p:blipFill>
        <p:spPr>
          <a:xfrm>
            <a:off x="3104911" y="2156918"/>
            <a:ext cx="5210663" cy="3860067"/>
          </a:xfrm>
        </p:spPr>
      </p:pic>
      <p:sp>
        <p:nvSpPr>
          <p:cNvPr id="3" name="Espace réservé du numéro de diapositive 2">
            <a:extLst>
              <a:ext uri="{FF2B5EF4-FFF2-40B4-BE49-F238E27FC236}">
                <a16:creationId xmlns:a16="http://schemas.microsoft.com/office/drawing/2014/main" id="{7FF33DD2-DA7F-8FE2-0FF8-22F3AA5594FD}"/>
              </a:ext>
            </a:extLst>
          </p:cNvPr>
          <p:cNvSpPr>
            <a:spLocks noGrp="1"/>
          </p:cNvSpPr>
          <p:nvPr>
            <p:ph type="sldNum" sz="quarter" idx="12"/>
          </p:nvPr>
        </p:nvSpPr>
        <p:spPr>
          <a:xfrm>
            <a:off x="9217008" y="5464520"/>
            <a:ext cx="2926080" cy="1397039"/>
          </a:xfrm>
        </p:spPr>
        <p:txBody>
          <a:bodyPr/>
          <a:lstStyle/>
          <a:p>
            <a:fld id="{4FAB73BC-B049-4115-A692-8D63A059BFB8}" type="slidenum">
              <a:rPr lang="en-US" sz="3200" dirty="0">
                <a:solidFill>
                  <a:srgbClr val="000000"/>
                </a:solidFill>
              </a:rPr>
              <a:t>5</a:t>
            </a:fld>
            <a:endParaRPr lang="fr-FR" sz="3200">
              <a:solidFill>
                <a:srgbClr val="000000"/>
              </a:solidFill>
            </a:endParaRPr>
          </a:p>
        </p:txBody>
      </p:sp>
    </p:spTree>
    <p:extLst>
      <p:ext uri="{BB962C8B-B14F-4D97-AF65-F5344CB8AC3E}">
        <p14:creationId xmlns:p14="http://schemas.microsoft.com/office/powerpoint/2010/main" val="745272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1">
            <a:extLst>
              <a:ext uri="{FF2B5EF4-FFF2-40B4-BE49-F238E27FC236}">
                <a16:creationId xmlns:a16="http://schemas.microsoft.com/office/drawing/2014/main" id="{C1B14A57-10FC-7E6A-DBBF-02926367BF9D}"/>
              </a:ext>
            </a:extLst>
          </p:cNvPr>
          <p:cNvSpPr>
            <a:spLocks noGrp="1"/>
          </p:cNvSpPr>
          <p:nvPr>
            <p:ph type="title"/>
          </p:nvPr>
        </p:nvSpPr>
        <p:spPr>
          <a:xfrm>
            <a:off x="603504" y="767419"/>
            <a:ext cx="10780776" cy="3355848"/>
          </a:xfrm>
        </p:spPr>
        <p:txBody>
          <a:bodyPr/>
          <a:lstStyle/>
          <a:p>
            <a:r>
              <a:rPr lang="fr-FR">
                <a:cs typeface="Calibri Light"/>
              </a:rPr>
              <a:t>Modélisation et Simulation</a:t>
            </a:r>
            <a:endParaRPr lang="fr-FR" err="1"/>
          </a:p>
        </p:txBody>
      </p:sp>
      <p:sp>
        <p:nvSpPr>
          <p:cNvPr id="2" name="Espace réservé du numéro de diapositive 1">
            <a:extLst>
              <a:ext uri="{FF2B5EF4-FFF2-40B4-BE49-F238E27FC236}">
                <a16:creationId xmlns:a16="http://schemas.microsoft.com/office/drawing/2014/main" id="{C2A94975-D03D-ED81-9863-156166DC939E}"/>
              </a:ext>
            </a:extLst>
          </p:cNvPr>
          <p:cNvSpPr>
            <a:spLocks noGrp="1"/>
          </p:cNvSpPr>
          <p:nvPr>
            <p:ph type="sldNum" sz="quarter" idx="12"/>
          </p:nvPr>
        </p:nvSpPr>
        <p:spPr>
          <a:xfrm>
            <a:off x="9237602" y="5464520"/>
            <a:ext cx="2926080" cy="1397039"/>
          </a:xfrm>
        </p:spPr>
        <p:txBody>
          <a:bodyPr/>
          <a:lstStyle/>
          <a:p>
            <a:fld id="{4FAB73BC-B049-4115-A692-8D63A059BFB8}" type="slidenum">
              <a:rPr lang="en-US" sz="3200" dirty="0">
                <a:solidFill>
                  <a:srgbClr val="000000"/>
                </a:solidFill>
              </a:rPr>
              <a:pPr/>
              <a:t>6</a:t>
            </a:fld>
            <a:endParaRPr lang="fr-FR" sz="3200">
              <a:solidFill>
                <a:srgbClr val="000000"/>
              </a:solidFill>
            </a:endParaRPr>
          </a:p>
        </p:txBody>
      </p:sp>
    </p:spTree>
    <p:extLst>
      <p:ext uri="{BB962C8B-B14F-4D97-AF65-F5344CB8AC3E}">
        <p14:creationId xmlns:p14="http://schemas.microsoft.com/office/powerpoint/2010/main" val="2678449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D0BDA7-EDAF-17F2-46D4-53B5269D4D47}"/>
              </a:ext>
            </a:extLst>
          </p:cNvPr>
          <p:cNvSpPr>
            <a:spLocks noGrp="1"/>
          </p:cNvSpPr>
          <p:nvPr>
            <p:ph type="title"/>
          </p:nvPr>
        </p:nvSpPr>
        <p:spPr/>
        <p:txBody>
          <a:bodyPr>
            <a:normAutofit/>
          </a:bodyPr>
          <a:lstStyle/>
          <a:p>
            <a:r>
              <a:rPr lang="fr-FR" sz="4000"/>
              <a:t>La configuration générale</a:t>
            </a:r>
            <a:endParaRPr lang="fr-FR" sz="4000">
              <a:cs typeface="Calibri Light"/>
            </a:endParaRPr>
          </a:p>
        </p:txBody>
      </p:sp>
      <p:pic>
        <p:nvPicPr>
          <p:cNvPr id="5" name="Image 5">
            <a:extLst>
              <a:ext uri="{FF2B5EF4-FFF2-40B4-BE49-F238E27FC236}">
                <a16:creationId xmlns:a16="http://schemas.microsoft.com/office/drawing/2014/main" id="{151B0089-1494-67B8-94E2-EF75C3C2DD08}"/>
              </a:ext>
            </a:extLst>
          </p:cNvPr>
          <p:cNvPicPr>
            <a:picLocks noGrp="1" noChangeAspect="1"/>
          </p:cNvPicPr>
          <p:nvPr>
            <p:ph sz="half" idx="1"/>
          </p:nvPr>
        </p:nvPicPr>
        <p:blipFill>
          <a:blip r:embed="rId2"/>
          <a:stretch>
            <a:fillRect/>
          </a:stretch>
        </p:blipFill>
        <p:spPr>
          <a:xfrm>
            <a:off x="1997694" y="1800072"/>
            <a:ext cx="7542655" cy="4128327"/>
          </a:xfrm>
        </p:spPr>
      </p:pic>
      <p:sp>
        <p:nvSpPr>
          <p:cNvPr id="3" name="Espace réservé du numéro de diapositive 2">
            <a:extLst>
              <a:ext uri="{FF2B5EF4-FFF2-40B4-BE49-F238E27FC236}">
                <a16:creationId xmlns:a16="http://schemas.microsoft.com/office/drawing/2014/main" id="{25028618-4238-9EC2-4506-D2BC89FC5522}"/>
              </a:ext>
            </a:extLst>
          </p:cNvPr>
          <p:cNvSpPr>
            <a:spLocks noGrp="1"/>
          </p:cNvSpPr>
          <p:nvPr>
            <p:ph type="sldNum" sz="quarter" idx="12"/>
          </p:nvPr>
        </p:nvSpPr>
        <p:spPr>
          <a:xfrm>
            <a:off x="9227304" y="5464520"/>
            <a:ext cx="2926080" cy="1397039"/>
          </a:xfrm>
        </p:spPr>
        <p:txBody>
          <a:bodyPr/>
          <a:lstStyle/>
          <a:p>
            <a:fld id="{4FAB73BC-B049-4115-A692-8D63A059BFB8}" type="slidenum">
              <a:rPr lang="en-US" sz="3200" dirty="0">
                <a:solidFill>
                  <a:schemeClr val="tx1"/>
                </a:solidFill>
              </a:rPr>
              <a:t>7</a:t>
            </a:fld>
            <a:endParaRPr lang="fr-FR" sz="3200">
              <a:solidFill>
                <a:schemeClr val="tx1"/>
              </a:solidFill>
            </a:endParaRPr>
          </a:p>
        </p:txBody>
      </p:sp>
    </p:spTree>
    <p:extLst>
      <p:ext uri="{BB962C8B-B14F-4D97-AF65-F5344CB8AC3E}">
        <p14:creationId xmlns:p14="http://schemas.microsoft.com/office/powerpoint/2010/main" val="642568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500094-EC65-9BD8-2788-364905FB6872}"/>
              </a:ext>
            </a:extLst>
          </p:cNvPr>
          <p:cNvSpPr>
            <a:spLocks noGrp="1"/>
          </p:cNvSpPr>
          <p:nvPr>
            <p:ph type="title"/>
          </p:nvPr>
        </p:nvSpPr>
        <p:spPr>
          <a:xfrm>
            <a:off x="735932" y="499533"/>
            <a:ext cx="10807139" cy="1658198"/>
          </a:xfrm>
        </p:spPr>
        <p:txBody>
          <a:bodyPr vert="horz" lIns="91440" tIns="45720" rIns="91440" bIns="45720" rtlCol="0" anchor="ctr">
            <a:normAutofit/>
          </a:bodyPr>
          <a:lstStyle/>
          <a:p>
            <a:r>
              <a:rPr lang="en-US" sz="4000" err="1">
                <a:ea typeface="+mj-lt"/>
                <a:cs typeface="+mj-lt"/>
              </a:rPr>
              <a:t>Comportement</a:t>
            </a:r>
            <a:r>
              <a:rPr lang="en-US" sz="4000">
                <a:ea typeface="+mj-lt"/>
                <a:cs typeface="+mj-lt"/>
              </a:rPr>
              <a:t> </a:t>
            </a:r>
            <a:r>
              <a:rPr lang="en-US" sz="4000" err="1">
                <a:ea typeface="+mj-lt"/>
                <a:cs typeface="+mj-lt"/>
              </a:rPr>
              <a:t>d'une</a:t>
            </a:r>
            <a:r>
              <a:rPr lang="en-US" sz="4000">
                <a:ea typeface="+mj-lt"/>
                <a:cs typeface="+mj-lt"/>
              </a:rPr>
              <a:t> </a:t>
            </a:r>
            <a:r>
              <a:rPr lang="en-US" sz="4000" err="1">
                <a:ea typeface="+mj-lt"/>
                <a:cs typeface="+mj-lt"/>
              </a:rPr>
              <a:t>éolienne</a:t>
            </a:r>
            <a:endParaRPr lang="fr-FR" sz="4000">
              <a:cs typeface="Calibri Light"/>
            </a:endParaRPr>
          </a:p>
        </p:txBody>
      </p:sp>
      <p:pic>
        <p:nvPicPr>
          <p:cNvPr id="4" name="Image 4">
            <a:extLst>
              <a:ext uri="{FF2B5EF4-FFF2-40B4-BE49-F238E27FC236}">
                <a16:creationId xmlns:a16="http://schemas.microsoft.com/office/drawing/2014/main" id="{3D2BB533-9B81-4B35-48B7-5B69E3CF7D61}"/>
              </a:ext>
            </a:extLst>
          </p:cNvPr>
          <p:cNvPicPr>
            <a:picLocks noChangeAspect="1"/>
          </p:cNvPicPr>
          <p:nvPr/>
        </p:nvPicPr>
        <p:blipFill>
          <a:blip r:embed="rId2"/>
          <a:stretch>
            <a:fillRect/>
          </a:stretch>
        </p:blipFill>
        <p:spPr>
          <a:xfrm>
            <a:off x="2638429" y="1886887"/>
            <a:ext cx="6905442" cy="3776843"/>
          </a:xfrm>
          <a:prstGeom prst="rect">
            <a:avLst/>
          </a:prstGeom>
        </p:spPr>
      </p:pic>
      <p:sp>
        <p:nvSpPr>
          <p:cNvPr id="3" name="Sous-titre 2">
            <a:extLst>
              <a:ext uri="{FF2B5EF4-FFF2-40B4-BE49-F238E27FC236}">
                <a16:creationId xmlns:a16="http://schemas.microsoft.com/office/drawing/2014/main" id="{323C0095-C4BC-84ED-097D-3755E2DB100E}"/>
              </a:ext>
            </a:extLst>
          </p:cNvPr>
          <p:cNvSpPr>
            <a:spLocks noGrp="1"/>
          </p:cNvSpPr>
          <p:nvPr>
            <p:ph sz="half" idx="1"/>
          </p:nvPr>
        </p:nvSpPr>
        <p:spPr>
          <a:xfrm>
            <a:off x="735932" y="5901891"/>
            <a:ext cx="10807139" cy="746548"/>
          </a:xfrm>
        </p:spPr>
        <p:txBody>
          <a:bodyPr vert="horz" lIns="91440" tIns="45720" rIns="91440" bIns="45720" rtlCol="0" anchor="t">
            <a:normAutofit/>
          </a:bodyPr>
          <a:lstStyle/>
          <a:p>
            <a:r>
              <a:rPr lang="en-US">
                <a:ea typeface="+mn-lt"/>
                <a:cs typeface="+mn-lt"/>
              </a:rPr>
              <a:t>Il </a:t>
            </a:r>
            <a:r>
              <a:rPr lang="en-US" err="1">
                <a:ea typeface="+mn-lt"/>
                <a:cs typeface="+mn-lt"/>
              </a:rPr>
              <a:t>peut</a:t>
            </a:r>
            <a:r>
              <a:rPr lang="en-US">
                <a:ea typeface="+mn-lt"/>
                <a:cs typeface="+mn-lt"/>
              </a:rPr>
              <a:t> </a:t>
            </a:r>
            <a:r>
              <a:rPr lang="en-US" err="1">
                <a:ea typeface="+mn-lt"/>
                <a:cs typeface="+mn-lt"/>
              </a:rPr>
              <a:t>être</a:t>
            </a:r>
            <a:r>
              <a:rPr lang="en-US">
                <a:ea typeface="+mn-lt"/>
                <a:cs typeface="+mn-lt"/>
              </a:rPr>
              <a:t> </a:t>
            </a:r>
            <a:r>
              <a:rPr lang="en-US" err="1">
                <a:ea typeface="+mn-lt"/>
                <a:cs typeface="+mn-lt"/>
              </a:rPr>
              <a:t>divisé</a:t>
            </a:r>
            <a:r>
              <a:rPr lang="en-US">
                <a:ea typeface="+mn-lt"/>
                <a:cs typeface="+mn-lt"/>
              </a:rPr>
              <a:t> </a:t>
            </a:r>
            <a:r>
              <a:rPr lang="en-US" err="1">
                <a:ea typeface="+mn-lt"/>
                <a:cs typeface="+mn-lt"/>
              </a:rPr>
              <a:t>en</a:t>
            </a:r>
            <a:r>
              <a:rPr lang="en-US">
                <a:ea typeface="+mn-lt"/>
                <a:cs typeface="+mn-lt"/>
              </a:rPr>
              <a:t> 4 </a:t>
            </a:r>
            <a:r>
              <a:rPr lang="en-US" err="1">
                <a:ea typeface="+mn-lt"/>
                <a:cs typeface="+mn-lt"/>
              </a:rPr>
              <a:t>régions</a:t>
            </a:r>
            <a:r>
              <a:rPr lang="en-US">
                <a:ea typeface="+mn-lt"/>
                <a:cs typeface="+mn-lt"/>
              </a:rPr>
              <a:t> </a:t>
            </a:r>
            <a:r>
              <a:rPr lang="en-US" err="1">
                <a:ea typeface="+mn-lt"/>
                <a:cs typeface="+mn-lt"/>
              </a:rPr>
              <a:t>d'opération</a:t>
            </a:r>
            <a:r>
              <a:rPr lang="en-US">
                <a:ea typeface="+mn-lt"/>
                <a:cs typeface="+mn-lt"/>
              </a:rPr>
              <a:t> </a:t>
            </a:r>
            <a:r>
              <a:rPr lang="en-US" err="1">
                <a:ea typeface="+mn-lt"/>
                <a:cs typeface="+mn-lt"/>
              </a:rPr>
              <a:t>différentes</a:t>
            </a:r>
            <a:r>
              <a:rPr lang="en-US">
                <a:ea typeface="+mn-lt"/>
                <a:cs typeface="+mn-lt"/>
              </a:rPr>
              <a:t>. La </a:t>
            </a:r>
            <a:r>
              <a:rPr lang="en-US" err="1">
                <a:ea typeface="+mn-lt"/>
                <a:cs typeface="+mn-lt"/>
              </a:rPr>
              <a:t>région</a:t>
            </a:r>
            <a:r>
              <a:rPr lang="en-US">
                <a:ea typeface="+mn-lt"/>
                <a:cs typeface="+mn-lt"/>
              </a:rPr>
              <a:t> 2 </a:t>
            </a:r>
            <a:r>
              <a:rPr lang="en-US" err="1">
                <a:ea typeface="+mn-lt"/>
                <a:cs typeface="+mn-lt"/>
              </a:rPr>
              <a:t>est</a:t>
            </a:r>
            <a:r>
              <a:rPr lang="en-US">
                <a:ea typeface="+mn-lt"/>
                <a:cs typeface="+mn-lt"/>
              </a:rPr>
              <a:t> </a:t>
            </a:r>
            <a:r>
              <a:rPr lang="en-US" err="1">
                <a:ea typeface="+mn-lt"/>
                <a:cs typeface="+mn-lt"/>
              </a:rPr>
              <a:t>notre</a:t>
            </a:r>
            <a:r>
              <a:rPr lang="en-US">
                <a:ea typeface="+mn-lt"/>
                <a:cs typeface="+mn-lt"/>
              </a:rPr>
              <a:t> </a:t>
            </a:r>
            <a:r>
              <a:rPr lang="en-US" err="1">
                <a:ea typeface="+mn-lt"/>
                <a:cs typeface="+mn-lt"/>
              </a:rPr>
              <a:t>région</a:t>
            </a:r>
            <a:r>
              <a:rPr lang="en-US">
                <a:ea typeface="+mn-lt"/>
                <a:cs typeface="+mn-lt"/>
              </a:rPr>
              <a:t> </a:t>
            </a:r>
            <a:r>
              <a:rPr lang="en-US" err="1">
                <a:ea typeface="+mn-lt"/>
                <a:cs typeface="+mn-lt"/>
              </a:rPr>
              <a:t>d'intérêt</a:t>
            </a:r>
            <a:r>
              <a:rPr lang="en-US">
                <a:ea typeface="+mn-lt"/>
                <a:cs typeface="+mn-lt"/>
              </a:rPr>
              <a:t> </a:t>
            </a:r>
            <a:r>
              <a:rPr lang="en-US" err="1">
                <a:ea typeface="+mn-lt"/>
                <a:cs typeface="+mn-lt"/>
              </a:rPr>
              <a:t>où</a:t>
            </a:r>
            <a:r>
              <a:rPr lang="en-US">
                <a:ea typeface="+mn-lt"/>
                <a:cs typeface="+mn-lt"/>
              </a:rPr>
              <a:t> les </a:t>
            </a:r>
            <a:r>
              <a:rPr lang="en-US" err="1">
                <a:ea typeface="+mn-lt"/>
                <a:cs typeface="+mn-lt"/>
              </a:rPr>
              <a:t>algorithmes</a:t>
            </a:r>
            <a:r>
              <a:rPr lang="en-US">
                <a:ea typeface="+mn-lt"/>
                <a:cs typeface="+mn-lt"/>
              </a:rPr>
              <a:t> MPPT </a:t>
            </a:r>
            <a:r>
              <a:rPr lang="en-US" err="1">
                <a:ea typeface="+mn-lt"/>
                <a:cs typeface="+mn-lt"/>
              </a:rPr>
              <a:t>peuvent</a:t>
            </a:r>
            <a:r>
              <a:rPr lang="en-US">
                <a:ea typeface="+mn-lt"/>
                <a:cs typeface="+mn-lt"/>
              </a:rPr>
              <a:t> </a:t>
            </a:r>
            <a:r>
              <a:rPr lang="en-US" err="1">
                <a:ea typeface="+mn-lt"/>
                <a:cs typeface="+mn-lt"/>
              </a:rPr>
              <a:t>être</a:t>
            </a:r>
            <a:r>
              <a:rPr lang="en-US">
                <a:ea typeface="+mn-lt"/>
                <a:cs typeface="+mn-lt"/>
              </a:rPr>
              <a:t> </a:t>
            </a:r>
            <a:r>
              <a:rPr lang="en-US" err="1">
                <a:ea typeface="+mn-lt"/>
                <a:cs typeface="+mn-lt"/>
              </a:rPr>
              <a:t>utilisés</a:t>
            </a:r>
            <a:r>
              <a:rPr lang="en-US">
                <a:ea typeface="+mn-lt"/>
                <a:cs typeface="+mn-lt"/>
              </a:rPr>
              <a:t>.</a:t>
            </a:r>
            <a:endParaRPr lang="en-US">
              <a:cs typeface="Calibri Light"/>
            </a:endParaRPr>
          </a:p>
        </p:txBody>
      </p:sp>
      <p:sp>
        <p:nvSpPr>
          <p:cNvPr id="5" name="Espace réservé du numéro de diapositive 4">
            <a:extLst>
              <a:ext uri="{FF2B5EF4-FFF2-40B4-BE49-F238E27FC236}">
                <a16:creationId xmlns:a16="http://schemas.microsoft.com/office/drawing/2014/main" id="{32621D9E-7BD3-B557-EE2F-E47CBFC9FF0E}"/>
              </a:ext>
            </a:extLst>
          </p:cNvPr>
          <p:cNvSpPr>
            <a:spLocks noGrp="1"/>
          </p:cNvSpPr>
          <p:nvPr>
            <p:ph type="sldNum" sz="quarter" idx="12"/>
          </p:nvPr>
        </p:nvSpPr>
        <p:spPr>
          <a:xfrm>
            <a:off x="9227304" y="5433628"/>
            <a:ext cx="2926080" cy="1397039"/>
          </a:xfrm>
        </p:spPr>
        <p:txBody>
          <a:bodyPr/>
          <a:lstStyle/>
          <a:p>
            <a:fld id="{4FAB73BC-B049-4115-A692-8D63A059BFB8}" type="slidenum">
              <a:rPr lang="en-US" sz="3200" dirty="0">
                <a:solidFill>
                  <a:schemeClr val="tx1"/>
                </a:solidFill>
              </a:rPr>
              <a:t>8</a:t>
            </a:fld>
            <a:endParaRPr lang="fr-FR" sz="3200">
              <a:solidFill>
                <a:schemeClr val="tx1"/>
              </a:solidFill>
              <a:cs typeface="Calibri Light"/>
            </a:endParaRPr>
          </a:p>
        </p:txBody>
      </p:sp>
    </p:spTree>
    <p:extLst>
      <p:ext uri="{BB962C8B-B14F-4D97-AF65-F5344CB8AC3E}">
        <p14:creationId xmlns:p14="http://schemas.microsoft.com/office/powerpoint/2010/main" val="2403394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FFB6E55-CFC2-C34A-A98F-928B5A8F83FB}"/>
              </a:ext>
            </a:extLst>
          </p:cNvPr>
          <p:cNvSpPr>
            <a:spLocks noGrp="1"/>
          </p:cNvSpPr>
          <p:nvPr/>
        </p:nvSpPr>
        <p:spPr>
          <a:xfrm>
            <a:off x="932593" y="2083954"/>
            <a:ext cx="3993089" cy="4525963"/>
          </a:xfrm>
          <a:prstGeom prst="rect">
            <a:avLst/>
          </a:prstGeom>
        </p:spPr>
        <p:txBody>
          <a:bodyPr vert="horz" lIns="91440" tIns="45720" rIns="91440" bIns="45720" rtlCol="0" anchor="t">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400">
                <a:ea typeface="+mn-lt"/>
                <a:cs typeface="+mn-lt"/>
              </a:rPr>
              <a:t>La puissance </a:t>
            </a:r>
            <a:r>
              <a:rPr lang="en-US" sz="2400" err="1">
                <a:ea typeface="+mn-lt"/>
                <a:cs typeface="+mn-lt"/>
              </a:rPr>
              <a:t>présente</a:t>
            </a:r>
            <a:r>
              <a:rPr lang="en-US" sz="2400">
                <a:ea typeface="+mn-lt"/>
                <a:cs typeface="+mn-lt"/>
              </a:rPr>
              <a:t> dans </a:t>
            </a:r>
            <a:r>
              <a:rPr lang="en-US" sz="2400" err="1">
                <a:ea typeface="+mn-lt"/>
                <a:cs typeface="+mn-lt"/>
              </a:rPr>
              <a:t>l'air</a:t>
            </a:r>
            <a:r>
              <a:rPr lang="en-US" sz="2400">
                <a:ea typeface="+mn-lt"/>
                <a:cs typeface="+mn-lt"/>
              </a:rPr>
              <a:t> </a:t>
            </a:r>
            <a:r>
              <a:rPr lang="en-US" sz="2400" err="1">
                <a:ea typeface="+mn-lt"/>
                <a:cs typeface="+mn-lt"/>
              </a:rPr>
              <a:t>est</a:t>
            </a:r>
            <a:r>
              <a:rPr lang="en-US" sz="2400">
                <a:ea typeface="+mn-lt"/>
                <a:cs typeface="+mn-lt"/>
              </a:rPr>
              <a:t> </a:t>
            </a:r>
            <a:r>
              <a:rPr lang="en-US" sz="2400" err="1">
                <a:ea typeface="+mn-lt"/>
                <a:cs typeface="+mn-lt"/>
              </a:rPr>
              <a:t>donnée</a:t>
            </a:r>
            <a:r>
              <a:rPr lang="en-US" sz="2400">
                <a:ea typeface="+mn-lt"/>
                <a:cs typeface="+mn-lt"/>
              </a:rPr>
              <a:t> par :</a:t>
            </a:r>
            <a:endParaRPr lang="fr-FR" sz="2400">
              <a:ea typeface="+mn-lt"/>
              <a:cs typeface="+mn-lt"/>
            </a:endParaRPr>
          </a:p>
          <a:p>
            <a:endParaRPr lang="en-US" sz="2400">
              <a:latin typeface="Calibri Light"/>
              <a:cs typeface="Calibri Light"/>
            </a:endParaRPr>
          </a:p>
          <a:p>
            <a:pPr marL="0" indent="0">
              <a:buNone/>
            </a:pPr>
            <a:r>
              <a:rPr lang="en-US" sz="2400">
                <a:ea typeface="+mn-lt"/>
                <a:cs typeface="+mn-lt"/>
              </a:rPr>
              <a:t>P</a:t>
            </a:r>
            <a:r>
              <a:rPr lang="en-US" sz="2400" baseline="-25000">
                <a:ea typeface="+mn-lt"/>
                <a:cs typeface="+mn-lt"/>
              </a:rPr>
              <a:t>air</a:t>
            </a:r>
            <a:r>
              <a:rPr lang="en-US" sz="2400">
                <a:ea typeface="+mn-lt"/>
                <a:cs typeface="+mn-lt"/>
              </a:rPr>
              <a:t> : Puissance dans </a:t>
            </a:r>
            <a:r>
              <a:rPr lang="en-US" sz="2400" err="1">
                <a:ea typeface="+mn-lt"/>
                <a:cs typeface="+mn-lt"/>
              </a:rPr>
              <a:t>l'air</a:t>
            </a:r>
            <a:endParaRPr lang="en-US" sz="2400">
              <a:ea typeface="+mn-lt"/>
              <a:cs typeface="+mn-lt"/>
            </a:endParaRPr>
          </a:p>
          <a:p>
            <a:pPr marL="0" indent="0">
              <a:buNone/>
            </a:pPr>
            <a:r>
              <a:rPr lang="en-US" sz="2400">
                <a:ea typeface="+mn-lt"/>
                <a:cs typeface="+mn-lt"/>
              </a:rPr>
              <a:t>ρ : </a:t>
            </a:r>
            <a:r>
              <a:rPr lang="en-US" sz="2400" err="1">
                <a:ea typeface="+mn-lt"/>
                <a:cs typeface="+mn-lt"/>
              </a:rPr>
              <a:t>densité</a:t>
            </a:r>
            <a:r>
              <a:rPr lang="en-US" sz="2400">
                <a:ea typeface="+mn-lt"/>
                <a:cs typeface="+mn-lt"/>
              </a:rPr>
              <a:t> de </a:t>
            </a:r>
            <a:r>
              <a:rPr lang="en-US" sz="2400" err="1">
                <a:ea typeface="+mn-lt"/>
                <a:cs typeface="+mn-lt"/>
              </a:rPr>
              <a:t>l'air</a:t>
            </a:r>
            <a:endParaRPr lang="en-US" sz="2400">
              <a:ea typeface="+mn-lt"/>
              <a:cs typeface="+mn-lt"/>
            </a:endParaRPr>
          </a:p>
          <a:p>
            <a:pPr marL="0" indent="0">
              <a:buNone/>
            </a:pPr>
            <a:r>
              <a:rPr lang="en-US" sz="2400">
                <a:ea typeface="+mn-lt"/>
                <a:cs typeface="+mn-lt"/>
              </a:rPr>
              <a:t>A : area de rotation des pales</a:t>
            </a:r>
          </a:p>
          <a:p>
            <a:pPr marL="0" indent="0">
              <a:buNone/>
            </a:pPr>
            <a:r>
              <a:rPr lang="en-US" sz="2400" err="1">
                <a:ea typeface="+mn-lt"/>
                <a:cs typeface="+mn-lt"/>
              </a:rPr>
              <a:t>V</a:t>
            </a:r>
            <a:r>
              <a:rPr lang="en-US" sz="2400" baseline="-25000" err="1">
                <a:ea typeface="+mn-lt"/>
                <a:cs typeface="+mn-lt"/>
              </a:rPr>
              <a:t>w</a:t>
            </a:r>
            <a:r>
              <a:rPr lang="fr-FR" sz="2400" baseline="-25000">
                <a:ea typeface="+mn-lt"/>
                <a:cs typeface="+mn-lt"/>
              </a:rPr>
              <a:t> </a:t>
            </a:r>
            <a:r>
              <a:rPr lang="fr-FR" sz="2400">
                <a:ea typeface="+mn-lt"/>
                <a:cs typeface="+mn-lt"/>
              </a:rPr>
              <a:t>: vitesse du vent</a:t>
            </a:r>
          </a:p>
          <a:p>
            <a:pPr marL="0" indent="0">
              <a:buNone/>
            </a:pPr>
            <a:endParaRPr lang="fr-FR" sz="2400">
              <a:latin typeface="Calibri Light"/>
              <a:ea typeface="+mn-lt"/>
              <a:cs typeface="Calibri Light"/>
            </a:endParaRPr>
          </a:p>
          <a:p>
            <a:endParaRPr lang="en-US" sz="2400">
              <a:latin typeface="Neue Haas Grotesk Text Pro"/>
              <a:ea typeface="+mn-lt"/>
              <a:cs typeface="Calibri"/>
            </a:endParaRPr>
          </a:p>
          <a:p>
            <a:endParaRPr lang="fr-FR" sz="2400">
              <a:ea typeface="+mn-lt"/>
              <a:cs typeface="+mn-lt"/>
            </a:endParaRPr>
          </a:p>
        </p:txBody>
      </p:sp>
      <p:pic>
        <p:nvPicPr>
          <p:cNvPr id="10" name="Image 10" descr="Une image contenant texte&#10;&#10;Description générée automatiquement">
            <a:extLst>
              <a:ext uri="{FF2B5EF4-FFF2-40B4-BE49-F238E27FC236}">
                <a16:creationId xmlns:a16="http://schemas.microsoft.com/office/drawing/2014/main" id="{2BEB4572-A263-E8D2-D29C-839EE646567E}"/>
              </a:ext>
            </a:extLst>
          </p:cNvPr>
          <p:cNvPicPr>
            <a:picLocks noChangeAspect="1"/>
          </p:cNvPicPr>
          <p:nvPr/>
        </p:nvPicPr>
        <p:blipFill>
          <a:blip r:embed="rId2"/>
          <a:stretch>
            <a:fillRect/>
          </a:stretch>
        </p:blipFill>
        <p:spPr>
          <a:xfrm>
            <a:off x="4851645" y="2199210"/>
            <a:ext cx="2384258" cy="835694"/>
          </a:xfrm>
          <a:prstGeom prst="rect">
            <a:avLst/>
          </a:prstGeom>
        </p:spPr>
      </p:pic>
      <p:sp>
        <p:nvSpPr>
          <p:cNvPr id="4" name="ZoneTexte 3">
            <a:extLst>
              <a:ext uri="{FF2B5EF4-FFF2-40B4-BE49-F238E27FC236}">
                <a16:creationId xmlns:a16="http://schemas.microsoft.com/office/drawing/2014/main" id="{E8F1A9A7-CA5A-8A46-5892-C92C52BF4E97}"/>
              </a:ext>
            </a:extLst>
          </p:cNvPr>
          <p:cNvSpPr txBox="1"/>
          <p:nvPr/>
        </p:nvSpPr>
        <p:spPr>
          <a:xfrm>
            <a:off x="6627393" y="1463842"/>
            <a:ext cx="296778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ct val="20000"/>
              </a:spcBef>
            </a:pPr>
            <a:endParaRPr lang="en-US" sz="1600">
              <a:cs typeface="Calibri Light"/>
            </a:endParaRPr>
          </a:p>
        </p:txBody>
      </p:sp>
      <p:sp>
        <p:nvSpPr>
          <p:cNvPr id="12" name="Titre 11">
            <a:extLst>
              <a:ext uri="{FF2B5EF4-FFF2-40B4-BE49-F238E27FC236}">
                <a16:creationId xmlns:a16="http://schemas.microsoft.com/office/drawing/2014/main" id="{D0F283E4-D2A4-477E-5D04-DB5BFC9E9B70}"/>
              </a:ext>
            </a:extLst>
          </p:cNvPr>
          <p:cNvSpPr>
            <a:spLocks noGrp="1"/>
          </p:cNvSpPr>
          <p:nvPr>
            <p:ph type="title"/>
          </p:nvPr>
        </p:nvSpPr>
        <p:spPr/>
        <p:txBody>
          <a:bodyPr/>
          <a:lstStyle/>
          <a:p>
            <a:r>
              <a:rPr lang="fr-FR" sz="4000">
                <a:ea typeface="+mj-lt"/>
                <a:cs typeface="+mj-lt"/>
              </a:rPr>
              <a:t>Modélisation de l'éolienne</a:t>
            </a:r>
            <a:endParaRPr lang="fr-FR" sz="4000">
              <a:cs typeface="Calibri Light"/>
            </a:endParaRPr>
          </a:p>
        </p:txBody>
      </p:sp>
      <p:sp>
        <p:nvSpPr>
          <p:cNvPr id="2" name="Espace réservé du numéro de diapositive 1">
            <a:extLst>
              <a:ext uri="{FF2B5EF4-FFF2-40B4-BE49-F238E27FC236}">
                <a16:creationId xmlns:a16="http://schemas.microsoft.com/office/drawing/2014/main" id="{7067D9D9-081F-3735-1F1E-2209C1B6C066}"/>
              </a:ext>
            </a:extLst>
          </p:cNvPr>
          <p:cNvSpPr>
            <a:spLocks noGrp="1"/>
          </p:cNvSpPr>
          <p:nvPr>
            <p:ph type="sldNum" sz="quarter" idx="12"/>
          </p:nvPr>
        </p:nvSpPr>
        <p:spPr>
          <a:xfrm>
            <a:off x="9237602" y="5464520"/>
            <a:ext cx="2926080" cy="1397039"/>
          </a:xfrm>
        </p:spPr>
        <p:txBody>
          <a:bodyPr/>
          <a:lstStyle/>
          <a:p>
            <a:fld id="{4FAB73BC-B049-4115-A692-8D63A059BFB8}" type="slidenum">
              <a:rPr lang="en-US" sz="3200" dirty="0">
                <a:solidFill>
                  <a:srgbClr val="000000"/>
                </a:solidFill>
              </a:rPr>
              <a:t>9</a:t>
            </a:fld>
            <a:endParaRPr lang="fr-FR" sz="3200">
              <a:solidFill>
                <a:srgbClr val="000000"/>
              </a:solidFill>
            </a:endParaRPr>
          </a:p>
        </p:txBody>
      </p:sp>
    </p:spTree>
    <p:extLst>
      <p:ext uri="{BB962C8B-B14F-4D97-AF65-F5344CB8AC3E}">
        <p14:creationId xmlns:p14="http://schemas.microsoft.com/office/powerpoint/2010/main" val="653444918"/>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1205</Words>
  <Application>Microsoft Office PowerPoint</Application>
  <PresentationFormat>Grand écran</PresentationFormat>
  <Paragraphs>238</Paragraphs>
  <Slides>47</Slides>
  <Notes>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47</vt:i4>
      </vt:variant>
    </vt:vector>
  </HeadingPairs>
  <TitlesOfParts>
    <vt:vector size="54" baseType="lpstr">
      <vt:lpstr>Arial</vt:lpstr>
      <vt:lpstr>Arial,Sans-Serif</vt:lpstr>
      <vt:lpstr>Calibri</vt:lpstr>
      <vt:lpstr>Calibri Light</vt:lpstr>
      <vt:lpstr>Lucida Sans</vt:lpstr>
      <vt:lpstr>Neue Haas Grotesk Text Pro</vt:lpstr>
      <vt:lpstr>Metropolitan</vt:lpstr>
      <vt:lpstr>Turbines Éoliennes : Les Algorithmes de MPPT  (Maximum Power Point Tracking )  </vt:lpstr>
      <vt:lpstr>Sommaire :</vt:lpstr>
      <vt:lpstr>Contexte</vt:lpstr>
      <vt:lpstr>L'énergie éolienne</vt:lpstr>
      <vt:lpstr>Le Maximum Power Point Tracking</vt:lpstr>
      <vt:lpstr>Modélisation et Simulation</vt:lpstr>
      <vt:lpstr>La configuration générale</vt:lpstr>
      <vt:lpstr>Comportement d'une éolienne</vt:lpstr>
      <vt:lpstr>Modélisation de l'éolienne</vt:lpstr>
      <vt:lpstr>Modélisation de l'éolienne</vt:lpstr>
      <vt:lpstr>Modélisation de l'éolienne</vt:lpstr>
      <vt:lpstr>Modélisation de l'éolienne</vt:lpstr>
      <vt:lpstr>Comment obtenir le maximum de puissance ?</vt:lpstr>
      <vt:lpstr>Le projet</vt:lpstr>
      <vt:lpstr>Simulation de la turbine</vt:lpstr>
      <vt:lpstr>Données historiques</vt:lpstr>
      <vt:lpstr>Présentation PowerPoint</vt:lpstr>
      <vt:lpstr>Simulation des algorithmes de MPPT</vt:lpstr>
      <vt:lpstr>Vitesse Constante</vt:lpstr>
      <vt:lpstr>Tip speed ratio (TSR)</vt:lpstr>
      <vt:lpstr>Simulation Diagram</vt:lpstr>
      <vt:lpstr>Contrôle TSR</vt:lpstr>
      <vt:lpstr>Comment trouver λ optimal </vt:lpstr>
      <vt:lpstr>Puissance mécanique à la sortie</vt:lpstr>
      <vt:lpstr>Puissance accumulée</vt:lpstr>
      <vt:lpstr>Hill Climb Search (HCS)</vt:lpstr>
      <vt:lpstr>Control Strategy HCS</vt:lpstr>
      <vt:lpstr>Control strategy HCS </vt:lpstr>
      <vt:lpstr>Puissance mécanique à la sortie</vt:lpstr>
      <vt:lpstr>Puissance accumulée</vt:lpstr>
      <vt:lpstr>Adaptative HCS</vt:lpstr>
      <vt:lpstr>Control Strategy Adaptative HCS</vt:lpstr>
      <vt:lpstr>Control strategy HCS</vt:lpstr>
      <vt:lpstr>Puissance mécanique à la sortie</vt:lpstr>
      <vt:lpstr>Puissance accumulée</vt:lpstr>
      <vt:lpstr>Fuzzy logic</vt:lpstr>
      <vt:lpstr>Règles de logique floue</vt:lpstr>
      <vt:lpstr>Présentation PowerPoint</vt:lpstr>
      <vt:lpstr>Puissance mécanique</vt:lpstr>
      <vt:lpstr>Comparaison des algorithmes</vt:lpstr>
      <vt:lpstr>Puissance générée </vt:lpstr>
      <vt:lpstr>Puissance générée </vt:lpstr>
      <vt:lpstr>Puissance accumulée</vt:lpstr>
      <vt:lpstr>Tableau de Comparaison</vt:lpstr>
      <vt:lpstr>Conclusion</vt:lpstr>
      <vt:lpstr>Références :</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
  <cp:lastModifiedBy>Rémi BEDAT</cp:lastModifiedBy>
  <cp:revision>1</cp:revision>
  <dcterms:created xsi:type="dcterms:W3CDTF">2022-12-08T10:54:49Z</dcterms:created>
  <dcterms:modified xsi:type="dcterms:W3CDTF">2023-01-23T12:43:11Z</dcterms:modified>
</cp:coreProperties>
</file>