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C952D-2119-4FF3-B86C-F1168E1FA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D57B8-9DEC-46F9-A22D-C36A00946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6D16EA-06D0-43BD-8811-BBDE69B75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731-E6C3-40F5-BE53-971420F63934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391CF1-B160-4B4F-AAFE-1AF3B306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13238C-642E-4C1B-82EE-9DB9B5F1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2C1-1D7F-4005-B161-33193FA08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75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E7E48-D1A2-48B1-AC0A-4366E573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56047C-79E6-4565-9CC8-F142DE164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37E2F3-6FC3-4F86-B4D1-1CDF80F9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731-E6C3-40F5-BE53-971420F63934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C35A09-B478-465F-A2FC-63ADA496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14A467-AC89-409F-9964-E7F39C4C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2C1-1D7F-4005-B161-33193FA08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25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2995BD-AD90-474D-B79A-4B415FB95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A92C90-BAE0-4C0C-BEAE-63D098A13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4D4BE4-E536-4444-B28F-E8D84F30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731-E6C3-40F5-BE53-971420F63934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953964-CAED-448C-9761-1CA5ECA6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882348-165E-46D5-85F0-3DF854F5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2C1-1D7F-4005-B161-33193FA08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52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55134-4C51-4EE0-B2D5-24B06E9C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80F082-7B62-460A-A577-993AABB1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16F6FA-F1D1-4EED-8F37-3B394F88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731-E6C3-40F5-BE53-971420F63934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D8B443-16A7-4E3F-BAA4-0B9FCCBD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17953-05ED-4C1F-AD51-F3F40CE7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2C1-1D7F-4005-B161-33193FA08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36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57CAA-EAFE-4753-926F-FF981A8D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9C46F0-1E41-43E8-BE11-18A85F027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92F136-F1BA-4C91-9650-610F0DBF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731-E6C3-40F5-BE53-971420F63934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BE48E2-21F1-4171-B26E-84FC44C2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EA1580-1628-4074-8E77-A16C3C1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2C1-1D7F-4005-B161-33193FA08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1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EF685-3654-43BC-9312-730E11AD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2CC84B-CDA3-44F0-ADFA-C92713771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A80282-5C4E-46B2-927D-D99848CE5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A61F55-46BB-4B16-B898-49D0EAA4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731-E6C3-40F5-BE53-971420F63934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C747BC-44CA-40B7-9F58-3A50EF6C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73C713-063A-445C-83B8-8CD482CA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2C1-1D7F-4005-B161-33193FA08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9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B897A-600E-4DED-9D25-C1FFC22B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C81A5E-F21B-4930-959C-5860A2D11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C4509D-0442-48E9-A106-CDDCC51A3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D4196-423D-4D63-BB6A-E624C4629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E4ED07-6AD0-405E-87F1-C41818777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56937CC-1404-4F46-898D-5CB1A8B2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731-E6C3-40F5-BE53-971420F63934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E6FAD46-FB78-4E9A-A2C7-3FBB17E3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B655A45-24C1-41CC-82ED-BA0AEE69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2C1-1D7F-4005-B161-33193FA08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11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5009A-2A1F-4741-B7F1-BB720469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3BCAD5-2BD3-471F-A2BC-F84F45C7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731-E6C3-40F5-BE53-971420F63934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594CFC2-B29F-4366-8FD2-2C32A038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EC9CB2-121E-448C-876F-2E5B396A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2C1-1D7F-4005-B161-33193FA08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45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09BBDE4-E4C4-44B9-842C-6B8460B2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731-E6C3-40F5-BE53-971420F63934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ED50EC-30E7-4D00-899C-82E7E46B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40DBAA-4E85-43FA-926D-951F36EC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2C1-1D7F-4005-B161-33193FA08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08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E03EA-838A-47C0-8C95-A4E4B843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28AC90-9913-4477-A073-3BFC7D618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6421B5-82FE-4543-BCE0-8F5EF9376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44CD2A-AEE2-450B-AFAB-CF7F7A82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731-E6C3-40F5-BE53-971420F63934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270F52-D526-46A0-A308-84069397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46AAA0-9C17-4E1D-82BB-B8014CF2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2C1-1D7F-4005-B161-33193FA08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45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CD7E4-2ECF-42B4-947D-D09ECCFD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CDB83B7-9756-4901-AC23-1F7397A2F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A85D52-6D47-4A66-95D1-97D565789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C38983-A82A-488D-8524-600A3A21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A731-E6C3-40F5-BE53-971420F63934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4C2E01-ECB5-4329-859C-4234AA41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4CD597-E3ED-421B-9616-EB36E2DF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12C1-1D7F-4005-B161-33193FA08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86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8000"/>
            <a:lum/>
          </a:blip>
          <a:srcRect/>
          <a:stretch>
            <a:fillRect l="12000" r="18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88B74F-FD22-461E-A118-68382535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20B0F5-660E-4941-84BF-C89CB33CC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BE8565-53D1-4BE4-80FD-D0455FBB5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6A731-E6C3-40F5-BE53-971420F63934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37BC86-F457-404F-BC6C-D813D6849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52809C-B681-4712-827B-02729FA7C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612C1-1D7F-4005-B161-33193FA08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81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33CF51B-AF7A-4E99-AEF3-3FCAA5A1A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877" y="593889"/>
            <a:ext cx="10360058" cy="6052008"/>
          </a:xfrm>
        </p:spPr>
        <p:txBody>
          <a:bodyPr>
            <a:normAutofit/>
          </a:bodyPr>
          <a:lstStyle/>
          <a:p>
            <a:endParaRPr lang="pt-BR" dirty="0">
              <a:latin typeface="Hobo Std" panose="020B0803040709020204" pitchFamily="34" charset="0"/>
            </a:endParaRPr>
          </a:p>
          <a:p>
            <a:endParaRPr lang="pt-BR" dirty="0">
              <a:latin typeface="Hobo Std" panose="020B0803040709020204" pitchFamily="34" charset="0"/>
            </a:endParaRPr>
          </a:p>
          <a:p>
            <a:r>
              <a:rPr lang="pt-BR" dirty="0" err="1">
                <a:latin typeface="Hobo Std" panose="020B0803040709020204" pitchFamily="34" charset="0"/>
              </a:rPr>
              <a:t>InfantGames</a:t>
            </a:r>
            <a:r>
              <a:rPr lang="pt-BR" dirty="0">
                <a:latin typeface="Hobo Std" panose="020B0803040709020204" pitchFamily="34" charset="0"/>
              </a:rPr>
              <a:t> </a:t>
            </a:r>
          </a:p>
          <a:p>
            <a:r>
              <a:rPr lang="pt-BR" dirty="0">
                <a:latin typeface="Hobo Std" panose="020B0803040709020204" pitchFamily="34" charset="0"/>
              </a:rPr>
              <a:t>Aprimorando Habilidades</a:t>
            </a:r>
          </a:p>
          <a:p>
            <a:endParaRPr lang="pt-BR" dirty="0">
              <a:latin typeface="Hobo Std" panose="020B0803040709020204" pitchFamily="34" charset="0"/>
            </a:endParaRPr>
          </a:p>
          <a:p>
            <a:br>
              <a:rPr lang="pt-BR" dirty="0">
                <a:latin typeface="Hobo Std" panose="020B0803040709020204" pitchFamily="34" charset="0"/>
              </a:rPr>
            </a:br>
            <a:r>
              <a:rPr lang="pt-BR" dirty="0">
                <a:latin typeface="Hobo Std" panose="020B0803040709020204" pitchFamily="34" charset="0"/>
              </a:rPr>
              <a:t>Grupo:</a:t>
            </a:r>
          </a:p>
          <a:p>
            <a:r>
              <a:rPr lang="pt-BR" dirty="0">
                <a:latin typeface="Hobo Std" panose="020B0803040709020204" pitchFamily="34" charset="0"/>
              </a:rPr>
              <a:t>Alysson Araújo </a:t>
            </a:r>
          </a:p>
          <a:p>
            <a:r>
              <a:rPr lang="pt-BR" dirty="0">
                <a:latin typeface="Hobo Std" panose="020B0803040709020204" pitchFamily="34" charset="0"/>
              </a:rPr>
              <a:t>Gustavo Santos</a:t>
            </a:r>
          </a:p>
          <a:p>
            <a:r>
              <a:rPr lang="pt-BR" dirty="0">
                <a:latin typeface="Hobo Std" panose="020B0803040709020204" pitchFamily="34" charset="0"/>
              </a:rPr>
              <a:t>Luan Carlos</a:t>
            </a: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953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24ACE-54B2-4F9C-9A9A-758D579F1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3200" dirty="0" err="1">
                <a:latin typeface="Hobo Std" panose="020B0803040709020204" pitchFamily="34" charset="0"/>
              </a:rPr>
              <a:t>InfantGames</a:t>
            </a:r>
            <a:r>
              <a:rPr lang="pt-BR" sz="3200" dirty="0">
                <a:latin typeface="Hobo Std" panose="020B0803040709020204" pitchFamily="34" charset="0"/>
              </a:rPr>
              <a:t> </a:t>
            </a:r>
            <a:br>
              <a:rPr lang="pt-BR" sz="3200" dirty="0">
                <a:latin typeface="Hobo Std" panose="020B0803040709020204" pitchFamily="34" charset="0"/>
              </a:rPr>
            </a:br>
            <a:r>
              <a:rPr lang="pt-BR" sz="3200" dirty="0">
                <a:latin typeface="Hobo Std" panose="020B0803040709020204" pitchFamily="34" charset="0"/>
              </a:rPr>
              <a:t>Aprimorando Habilidades</a:t>
            </a:r>
            <a:br>
              <a:rPr lang="pt-BR" sz="3200" dirty="0">
                <a:latin typeface="Hobo Std" panose="020B0803040709020204" pitchFamily="34" charset="0"/>
              </a:rPr>
            </a:br>
            <a:br>
              <a:rPr lang="pt-BR" sz="3200" dirty="0">
                <a:latin typeface="Hobo Std" panose="020B0803040709020204" pitchFamily="34" charset="0"/>
              </a:rPr>
            </a:br>
            <a:r>
              <a:rPr lang="pt-BR" sz="3200" dirty="0">
                <a:latin typeface="Hobo Std" panose="020B0803040709020204" pitchFamily="34" charset="0"/>
              </a:rPr>
              <a:t>Participação</a:t>
            </a:r>
            <a:br>
              <a:rPr lang="pt-BR" sz="3200" dirty="0"/>
            </a:br>
            <a:endParaRPr lang="pt-BR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3CF51B-AF7A-4E99-AEF3-3FCAA5A1A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364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ED706BB-EFD2-48AA-BCB2-98E9F5AE7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308" y="1030763"/>
            <a:ext cx="5788581" cy="5644825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A24ACE-54B2-4F9C-9A9A-758D579F1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799" y="-162720"/>
            <a:ext cx="10515600" cy="1325563"/>
          </a:xfrm>
        </p:spPr>
        <p:txBody>
          <a:bodyPr>
            <a:noAutofit/>
          </a:bodyPr>
          <a:lstStyle/>
          <a:p>
            <a:pPr algn="ctr"/>
            <a:br>
              <a:rPr lang="pt-BR" sz="3200" dirty="0">
                <a:latin typeface="Hobo Std" panose="020B0803040709020204" pitchFamily="34" charset="0"/>
              </a:rPr>
            </a:br>
            <a:br>
              <a:rPr lang="pt-BR" sz="3200" dirty="0"/>
            </a:br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obo Std" panose="020B0803040709020204" pitchFamily="34" charset="0"/>
              </a:rPr>
              <a:t>Considerações finais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obo Std" panose="020B0803040709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14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33CF51B-AF7A-4E99-AEF3-3FCAA5A1A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877" y="593889"/>
            <a:ext cx="10360058" cy="6052008"/>
          </a:xfrm>
        </p:spPr>
        <p:txBody>
          <a:bodyPr>
            <a:normAutofit/>
          </a:bodyPr>
          <a:lstStyle/>
          <a:p>
            <a:endParaRPr lang="pt-BR" dirty="0">
              <a:latin typeface="Hobo Std" panose="020B0803040709020204" pitchFamily="34" charset="0"/>
            </a:endParaRPr>
          </a:p>
          <a:p>
            <a:endParaRPr lang="pt-BR" dirty="0">
              <a:latin typeface="Hobo Std" panose="020B0803040709020204" pitchFamily="34" charset="0"/>
            </a:endParaRPr>
          </a:p>
          <a:p>
            <a:r>
              <a:rPr lang="pt-BR" dirty="0" err="1">
                <a:latin typeface="Hobo Std" panose="020B0803040709020204" pitchFamily="34" charset="0"/>
              </a:rPr>
              <a:t>InfantGames</a:t>
            </a:r>
            <a:r>
              <a:rPr lang="pt-BR" dirty="0">
                <a:latin typeface="Hobo Std" panose="020B0803040709020204" pitchFamily="34" charset="0"/>
              </a:rPr>
              <a:t> </a:t>
            </a:r>
          </a:p>
          <a:p>
            <a:r>
              <a:rPr lang="pt-BR" dirty="0">
                <a:latin typeface="Hobo Std" panose="020B0803040709020204" pitchFamily="34" charset="0"/>
              </a:rPr>
              <a:t>Aprimorando Habilidades</a:t>
            </a:r>
          </a:p>
          <a:p>
            <a:endParaRPr lang="pt-BR" dirty="0">
              <a:latin typeface="Hobo Std" panose="020B0803040709020204" pitchFamily="34" charset="0"/>
            </a:endParaRPr>
          </a:p>
          <a:p>
            <a:br>
              <a:rPr lang="pt-BR" dirty="0">
                <a:latin typeface="Hobo Std" panose="020B0803040709020204" pitchFamily="34" charset="0"/>
              </a:rPr>
            </a:br>
            <a:r>
              <a:rPr lang="pt-BR" dirty="0">
                <a:latin typeface="Hobo Std" panose="020B0803040709020204" pitchFamily="34" charset="0"/>
              </a:rPr>
              <a:t>Casual Game</a:t>
            </a:r>
          </a:p>
          <a:p>
            <a:r>
              <a:rPr lang="pt-BR" dirty="0">
                <a:latin typeface="Hobo Std" panose="020B0803040709020204" pitchFamily="34" charset="0"/>
              </a:rPr>
              <a:t>Crianças entre 4 - 8 anos</a:t>
            </a:r>
          </a:p>
          <a:p>
            <a:br>
              <a:rPr lang="pt-BR" dirty="0">
                <a:latin typeface="Hobo Std" panose="020B0803040709020204" pitchFamily="34" charset="0"/>
              </a:rPr>
            </a:br>
            <a:r>
              <a:rPr lang="pt-BR" dirty="0">
                <a:latin typeface="Hobo Std" panose="020B0803040709020204" pitchFamily="34" charset="0"/>
              </a:rPr>
              <a:t>Estimular capacidades Psicomotoras e atitudes Éticas e Valoradas</a:t>
            </a: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465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24ACE-54B2-4F9C-9A9A-758D579F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3200" dirty="0" err="1">
                <a:latin typeface="Hobo Std" panose="020B0803040709020204" pitchFamily="34" charset="0"/>
              </a:rPr>
              <a:t>InfantGames</a:t>
            </a:r>
            <a:r>
              <a:rPr lang="pt-BR" sz="3200" dirty="0">
                <a:latin typeface="Hobo Std" panose="020B0803040709020204" pitchFamily="34" charset="0"/>
              </a:rPr>
              <a:t> </a:t>
            </a:r>
            <a:br>
              <a:rPr lang="pt-BR" sz="3200" dirty="0">
                <a:latin typeface="Hobo Std" panose="020B0803040709020204" pitchFamily="34" charset="0"/>
              </a:rPr>
            </a:br>
            <a:r>
              <a:rPr lang="pt-BR" sz="3200" dirty="0">
                <a:latin typeface="Hobo Std" panose="020B0803040709020204" pitchFamily="34" charset="0"/>
              </a:rPr>
              <a:t>Aprimorando Habilidades</a:t>
            </a:r>
            <a:br>
              <a:rPr lang="pt-BR" sz="3200" dirty="0">
                <a:latin typeface="Hobo Std" panose="020B0803040709020204" pitchFamily="34" charset="0"/>
              </a:rPr>
            </a:br>
            <a:br>
              <a:rPr lang="pt-BR" sz="3200" dirty="0">
                <a:latin typeface="Hobo Std" panose="020B0803040709020204" pitchFamily="34" charset="0"/>
              </a:rPr>
            </a:br>
            <a:r>
              <a:rPr lang="pt-BR" sz="3200" dirty="0">
                <a:latin typeface="Hobo Std" panose="020B0803040709020204" pitchFamily="34" charset="0"/>
              </a:rPr>
              <a:t>DEMO DO JOGO</a:t>
            </a:r>
            <a:endParaRPr lang="pt-BR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3CF51B-AF7A-4E99-AEF3-3FCAA5A1A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563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24ACE-54B2-4F9C-9A9A-758D579F1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91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3200" dirty="0" err="1">
                <a:latin typeface="Hobo Std" panose="020B0803040709020204" pitchFamily="34" charset="0"/>
              </a:rPr>
              <a:t>InfantGames</a:t>
            </a:r>
            <a:r>
              <a:rPr lang="pt-BR" sz="3200" dirty="0">
                <a:latin typeface="Hobo Std" panose="020B0803040709020204" pitchFamily="34" charset="0"/>
              </a:rPr>
              <a:t> </a:t>
            </a:r>
            <a:br>
              <a:rPr lang="pt-BR" sz="3200" dirty="0">
                <a:latin typeface="Hobo Std" panose="020B0803040709020204" pitchFamily="34" charset="0"/>
              </a:rPr>
            </a:br>
            <a:r>
              <a:rPr lang="pt-BR" sz="3200" dirty="0">
                <a:latin typeface="Hobo Std" panose="020B0803040709020204" pitchFamily="34" charset="0"/>
              </a:rPr>
              <a:t>Aprimorando Habilidades</a:t>
            </a:r>
            <a:br>
              <a:rPr lang="pt-BR" sz="3200" dirty="0">
                <a:latin typeface="Hobo Std" panose="020B0803040709020204" pitchFamily="34" charset="0"/>
              </a:rPr>
            </a:br>
            <a:br>
              <a:rPr lang="pt-BR" sz="3200" dirty="0">
                <a:latin typeface="Hobo Std" panose="020B0803040709020204" pitchFamily="34" charset="0"/>
              </a:rPr>
            </a:br>
            <a:r>
              <a:rPr lang="pt-BR" sz="3200" dirty="0">
                <a:latin typeface="Hobo Std" panose="020B0803040709020204" pitchFamily="34" charset="0"/>
              </a:rPr>
              <a:t>Análise Estratégica do Jogo</a:t>
            </a:r>
            <a:br>
              <a:rPr lang="pt-BR" sz="3200" dirty="0"/>
            </a:br>
            <a:endParaRPr lang="pt-BR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3CF51B-AF7A-4E99-AEF3-3FCAA5A1A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16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24ACE-54B2-4F9C-9A9A-758D579F1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3200" dirty="0" err="1">
                <a:latin typeface="Hobo Std" panose="020B0803040709020204" pitchFamily="34" charset="0"/>
              </a:rPr>
              <a:t>InfantGames</a:t>
            </a:r>
            <a:r>
              <a:rPr lang="pt-BR" sz="3200" dirty="0">
                <a:latin typeface="Hobo Std" panose="020B0803040709020204" pitchFamily="34" charset="0"/>
              </a:rPr>
              <a:t> </a:t>
            </a:r>
            <a:br>
              <a:rPr lang="pt-BR" sz="3200" dirty="0">
                <a:latin typeface="Hobo Std" panose="020B0803040709020204" pitchFamily="34" charset="0"/>
              </a:rPr>
            </a:br>
            <a:r>
              <a:rPr lang="pt-BR" sz="3200" dirty="0">
                <a:latin typeface="Hobo Std" panose="020B0803040709020204" pitchFamily="34" charset="0"/>
              </a:rPr>
              <a:t>Aprimorando Habilidades</a:t>
            </a:r>
            <a:br>
              <a:rPr lang="pt-BR" sz="3200" dirty="0">
                <a:latin typeface="Hobo Std" panose="020B0803040709020204" pitchFamily="34" charset="0"/>
              </a:rPr>
            </a:br>
            <a:br>
              <a:rPr lang="pt-BR" sz="3200" dirty="0">
                <a:latin typeface="Hobo Std" panose="020B0803040709020204" pitchFamily="34" charset="0"/>
              </a:rPr>
            </a:br>
            <a:r>
              <a:rPr lang="pt-BR" sz="3600" dirty="0" err="1">
                <a:latin typeface="Hobo Std" panose="020B0803040709020204" pitchFamily="34" charset="0"/>
              </a:rPr>
              <a:t>Canvas</a:t>
            </a:r>
            <a:r>
              <a:rPr lang="pt-BR" sz="3600" dirty="0">
                <a:latin typeface="Hobo Std" panose="020B0803040709020204" pitchFamily="34" charset="0"/>
              </a:rPr>
              <a:t> do Game Design</a:t>
            </a:r>
            <a:br>
              <a:rPr lang="pt-BR" sz="3200" dirty="0"/>
            </a:br>
            <a:endParaRPr lang="pt-BR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3CF51B-AF7A-4E99-AEF3-3FCAA5A1A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100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24ACE-54B2-4F9C-9A9A-758D579F1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3200" dirty="0" err="1">
                <a:latin typeface="Hobo Std" panose="020B0803040709020204" pitchFamily="34" charset="0"/>
              </a:rPr>
              <a:t>InfantGames</a:t>
            </a:r>
            <a:r>
              <a:rPr lang="pt-BR" sz="3200" dirty="0">
                <a:latin typeface="Hobo Std" panose="020B0803040709020204" pitchFamily="34" charset="0"/>
              </a:rPr>
              <a:t> </a:t>
            </a:r>
            <a:br>
              <a:rPr lang="pt-BR" sz="3200" dirty="0">
                <a:latin typeface="Hobo Std" panose="020B0803040709020204" pitchFamily="34" charset="0"/>
              </a:rPr>
            </a:br>
            <a:r>
              <a:rPr lang="pt-BR" sz="3200" dirty="0">
                <a:latin typeface="Hobo Std" panose="020B0803040709020204" pitchFamily="34" charset="0"/>
              </a:rPr>
              <a:t>Aprimorando Habilidades</a:t>
            </a:r>
            <a:br>
              <a:rPr lang="pt-BR" sz="3200" dirty="0">
                <a:latin typeface="Hobo Std" panose="020B0803040709020204" pitchFamily="34" charset="0"/>
              </a:rPr>
            </a:br>
            <a:br>
              <a:rPr lang="pt-BR" sz="3200" dirty="0">
                <a:latin typeface="Hobo Std" panose="020B0803040709020204" pitchFamily="34" charset="0"/>
              </a:rPr>
            </a:br>
            <a:r>
              <a:rPr lang="pt-BR" sz="3600" dirty="0">
                <a:latin typeface="Hobo Std" panose="020B0803040709020204" pitchFamily="34" charset="0"/>
              </a:rPr>
              <a:t>Formulários </a:t>
            </a:r>
            <a:br>
              <a:rPr lang="pt-BR" sz="3200" dirty="0"/>
            </a:br>
            <a:endParaRPr lang="pt-BR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3CF51B-AF7A-4E99-AEF3-3FCAA5A1A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86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24ACE-54B2-4F9C-9A9A-758D579F1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3200" dirty="0" err="1">
                <a:latin typeface="Hobo Std" panose="020B0803040709020204" pitchFamily="34" charset="0"/>
              </a:rPr>
              <a:t>InfantGames</a:t>
            </a:r>
            <a:r>
              <a:rPr lang="pt-BR" sz="3200" dirty="0">
                <a:latin typeface="Hobo Std" panose="020B0803040709020204" pitchFamily="34" charset="0"/>
              </a:rPr>
              <a:t> </a:t>
            </a:r>
            <a:br>
              <a:rPr lang="pt-BR" sz="3200" dirty="0">
                <a:latin typeface="Hobo Std" panose="020B0803040709020204" pitchFamily="34" charset="0"/>
              </a:rPr>
            </a:br>
            <a:r>
              <a:rPr lang="pt-BR" sz="3200" dirty="0">
                <a:latin typeface="Hobo Std" panose="020B0803040709020204" pitchFamily="34" charset="0"/>
              </a:rPr>
              <a:t>Aprimorando Habilidades</a:t>
            </a:r>
            <a:br>
              <a:rPr lang="pt-BR" sz="3200" dirty="0">
                <a:latin typeface="Hobo Std" panose="020B0803040709020204" pitchFamily="34" charset="0"/>
              </a:rPr>
            </a:br>
            <a:br>
              <a:rPr lang="pt-BR" sz="3200" dirty="0">
                <a:latin typeface="Hobo Std" panose="020B0803040709020204" pitchFamily="34" charset="0"/>
              </a:rPr>
            </a:br>
            <a:r>
              <a:rPr lang="pt-BR" sz="3600" dirty="0">
                <a:latin typeface="Hobo Std" panose="020B0803040709020204" pitchFamily="34" charset="0"/>
              </a:rPr>
              <a:t>Formulários</a:t>
            </a:r>
            <a:br>
              <a:rPr lang="pt-BR" sz="3200" dirty="0"/>
            </a:br>
            <a:endParaRPr lang="pt-BR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3CF51B-AF7A-4E99-AEF3-3FCAA5A1A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74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24ACE-54B2-4F9C-9A9A-758D579F1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3200" dirty="0" err="1">
                <a:latin typeface="Hobo Std" panose="020B0803040709020204" pitchFamily="34" charset="0"/>
              </a:rPr>
              <a:t>InfantGames</a:t>
            </a:r>
            <a:r>
              <a:rPr lang="pt-BR" sz="3200" dirty="0">
                <a:latin typeface="Hobo Std" panose="020B0803040709020204" pitchFamily="34" charset="0"/>
              </a:rPr>
              <a:t> </a:t>
            </a:r>
            <a:br>
              <a:rPr lang="pt-BR" sz="3200" dirty="0">
                <a:latin typeface="Hobo Std" panose="020B0803040709020204" pitchFamily="34" charset="0"/>
              </a:rPr>
            </a:br>
            <a:r>
              <a:rPr lang="pt-BR" sz="3200" dirty="0">
                <a:latin typeface="Hobo Std" panose="020B0803040709020204" pitchFamily="34" charset="0"/>
              </a:rPr>
              <a:t>Aprimorando Habilidades</a:t>
            </a:r>
            <a:br>
              <a:rPr lang="pt-BR" sz="3200" dirty="0">
                <a:latin typeface="Hobo Std" panose="020B0803040709020204" pitchFamily="34" charset="0"/>
              </a:rPr>
            </a:br>
            <a:br>
              <a:rPr lang="pt-BR" sz="3200" dirty="0">
                <a:latin typeface="Hobo Std" panose="020B0803040709020204" pitchFamily="34" charset="0"/>
              </a:rPr>
            </a:br>
            <a:r>
              <a:rPr lang="pt-BR" sz="3600" dirty="0">
                <a:latin typeface="Hobo Std" panose="020B0803040709020204" pitchFamily="34" charset="0"/>
              </a:rPr>
              <a:t>Formulários</a:t>
            </a:r>
            <a:br>
              <a:rPr lang="pt-BR" sz="3200" dirty="0"/>
            </a:br>
            <a:endParaRPr lang="pt-BR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3CF51B-AF7A-4E99-AEF3-3FCAA5A1A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820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24ACE-54B2-4F9C-9A9A-758D579F1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3200" dirty="0" err="1">
                <a:latin typeface="Hobo Std" panose="020B0803040709020204" pitchFamily="34" charset="0"/>
              </a:rPr>
              <a:t>InfantGames</a:t>
            </a:r>
            <a:r>
              <a:rPr lang="pt-BR" sz="3200" dirty="0">
                <a:latin typeface="Hobo Std" panose="020B0803040709020204" pitchFamily="34" charset="0"/>
              </a:rPr>
              <a:t> </a:t>
            </a:r>
            <a:br>
              <a:rPr lang="pt-BR" sz="3200" dirty="0">
                <a:latin typeface="Hobo Std" panose="020B0803040709020204" pitchFamily="34" charset="0"/>
              </a:rPr>
            </a:br>
            <a:r>
              <a:rPr lang="pt-BR" sz="3200" dirty="0">
                <a:latin typeface="Hobo Std" panose="020B0803040709020204" pitchFamily="34" charset="0"/>
              </a:rPr>
              <a:t>Aprimorando Habilidades</a:t>
            </a:r>
            <a:br>
              <a:rPr lang="pt-BR" sz="3200" dirty="0">
                <a:latin typeface="Hobo Std" panose="020B0803040709020204" pitchFamily="34" charset="0"/>
              </a:rPr>
            </a:br>
            <a:br>
              <a:rPr lang="pt-BR" sz="3200" dirty="0">
                <a:latin typeface="Hobo Std" panose="020B0803040709020204" pitchFamily="34" charset="0"/>
              </a:rPr>
            </a:br>
            <a:r>
              <a:rPr lang="pt-BR" sz="3200" dirty="0">
                <a:latin typeface="Hobo Std" panose="020B0803040709020204" pitchFamily="34" charset="0"/>
              </a:rPr>
              <a:t>Gráfico</a:t>
            </a:r>
            <a:br>
              <a:rPr lang="pt-BR" sz="3200" dirty="0"/>
            </a:br>
            <a:endParaRPr lang="pt-BR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3CF51B-AF7A-4E99-AEF3-3FCAA5A1A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6838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Hobo Std</vt:lpstr>
      <vt:lpstr>Tema do Office</vt:lpstr>
      <vt:lpstr>Apresentação do PowerPoint</vt:lpstr>
      <vt:lpstr>Apresentação do PowerPoint</vt:lpstr>
      <vt:lpstr>InfantGames  Aprimorando Habilidades  DEMO DO JOGO</vt:lpstr>
      <vt:lpstr>InfantGames  Aprimorando Habilidades  Análise Estratégica do Jogo </vt:lpstr>
      <vt:lpstr>InfantGames  Aprimorando Habilidades  Canvas do Game Design </vt:lpstr>
      <vt:lpstr>InfantGames  Aprimorando Habilidades  Formulários  </vt:lpstr>
      <vt:lpstr>InfantGames  Aprimorando Habilidades  Formulários </vt:lpstr>
      <vt:lpstr>InfantGames  Aprimorando Habilidades  Formulários </vt:lpstr>
      <vt:lpstr>InfantGames  Aprimorando Habilidades  Gráfico </vt:lpstr>
      <vt:lpstr>InfantGames  Aprimorando Habilidades  Participação </vt:lpstr>
      <vt:lpstr>  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Luan C</dc:creator>
  <cp:lastModifiedBy>Luan C</cp:lastModifiedBy>
  <cp:revision>3</cp:revision>
  <dcterms:created xsi:type="dcterms:W3CDTF">2018-07-23T14:38:55Z</dcterms:created>
  <dcterms:modified xsi:type="dcterms:W3CDTF">2018-07-23T15:02:54Z</dcterms:modified>
</cp:coreProperties>
</file>