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22E20-3EB3-406E-BC1D-1CA2ABE1B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CE8FB-E45D-4CDA-8EB6-32F754EBC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4DF836-67B9-4C27-A1CA-F017083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866AB-C242-4CBB-89F0-D781C9E1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D395E-0110-4440-8D35-9A622738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B227F-FFA2-407D-9DC1-E1FD3659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749C38-F411-44DB-B79A-3A7F9AE22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004EDA-185A-4F81-B83F-A1874CF2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2C53C9-0651-413A-9E2A-9EB9D271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C9575-8EE6-4C57-B73A-3745346C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61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6662F5-3DAF-43F8-BB86-496589FC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481FDE-4B59-486F-8135-2FBFA72C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12574-210E-4266-A88E-19DCDF7A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BFA91F-75A6-4411-89ED-A418D731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8517F-15E2-43B4-A3D4-3BEF3C37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8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9CA4-9139-4D17-B0F2-CC80BDB3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B2FEAF-66CA-49D7-A10F-0D48FFE9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89F6D-1CD7-42D6-9EDE-28EDEC51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4DDD1-8224-4BA3-B474-7453E8AE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A4A5C-CE45-4764-8561-DAE0C382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5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3064B-C0DC-4ECD-AA8A-7FBB774D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EB568E-B932-4092-B52C-49249769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AB43D-727D-4868-8446-D3AAA8D6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394FA3-85A7-4DBD-B8A7-145DFDB7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E40C31-1CF4-4A66-9D37-FA2A244F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7F111-B03D-468F-9487-ABACFCFC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CB96A-BE70-430D-B633-699DAB58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08DA2A-4646-42D0-BB7A-05C2492DD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AA0AF-D2B7-41DA-92D9-FB027A2D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BFAAC1-2C6D-4FA2-92E8-02641397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F65BD-7556-4717-A93D-35BFD90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3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9D6E-FB89-41F1-9EF9-1A295EBA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6C038-6EE5-433C-83E7-E77459A4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B253C4-DA07-4643-8C49-653996CD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B0B203-D6DC-4145-88C3-0FA5480C9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D7B8E4-5668-43B5-BC7A-2B136D0F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68382B-A3B6-43FF-BAEF-C525A198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24C848-A2FA-4964-B284-B2B81E91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1F213E-137C-4892-BDAF-5561BDAE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4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64F13-5A7B-41E4-9ADF-352C5FB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61F6D0-3F5E-493C-A05A-4316DD3D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CBE07F-AD95-4B11-883D-F6AFB20B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98E90F-B53E-43CC-A1BA-BDC1D13D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12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FC006-03C5-448A-95B5-8D7010EF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9C004A-EC99-4501-BB3C-C01E049A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111A20-E2A5-470E-9F1D-DF0A1FB6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2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0116-5433-4E53-981C-BDB83544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7E810-0BAE-45B4-8236-C3D8307A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837EA2-D748-4670-A6BB-AB360954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8B6DF-7B21-408B-8D2E-7951B99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F5C9C0-58CC-4698-94E8-2020D251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F40CC6-99FB-49F6-8615-195F8CA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7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C170E-3DDD-443D-BF20-428FDD4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4028F2-0918-4B4A-97C7-856A39864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822F4-7BC4-4D42-AD53-DCEA278F5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BC7F2F-A647-4B8F-8392-04436282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131B3-FF7A-4F67-859F-237FB915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899E46-7265-4000-9B38-4E9D409C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06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143408-3545-4922-AAC5-BFD59C7A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FA862-471D-40DC-AC83-B9CA6C1B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1D5C89-CAD6-4A41-AA38-B9FE72CC9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B5FE-00C8-48DA-8EDC-B0FB9CAD9FC6}" type="datetimeFigureOut">
              <a:rPr lang="pt-BR" smtClean="0"/>
              <a:t>26/06/2018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C453F-7A50-4122-B728-6A2ACF004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B43572-3BD5-49DE-A0F9-5FFFCD4CD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4950-7908-4DF0-B1D6-691AD7E81E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42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C1BC3-554A-427D-B41D-1665F1B3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8913" y="1214438"/>
            <a:ext cx="9144000" cy="2387600"/>
          </a:xfrm>
        </p:spPr>
        <p:txBody>
          <a:bodyPr>
            <a:normAutofit/>
          </a:bodyPr>
          <a:lstStyle/>
          <a:p>
            <a:r>
              <a:rPr lang="pt-BR" sz="1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InfantGames</a:t>
            </a:r>
            <a:endParaRPr lang="pt-BR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AF992-5D60-430F-AB75-C80D9A01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latin typeface="Bahnschrift Condensed" panose="020B0502040204020203" pitchFamily="34" charset="0"/>
              </a:rPr>
              <a:t>Aprimorando Habilidades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5DB277-8527-41B1-A056-19E151AF0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6" y="1474470"/>
            <a:ext cx="2435834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28908-5747-42D9-895D-F37CB5B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93FBA-BC93-4AFA-BDA0-07B88964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21" y="1825625"/>
            <a:ext cx="11024170" cy="4351338"/>
          </a:xfrm>
        </p:spPr>
        <p:txBody>
          <a:bodyPr>
            <a:normAutofit/>
          </a:bodyPr>
          <a:lstStyle/>
          <a:p>
            <a:endParaRPr lang="pt-BR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ESTIMULAR FUNÇÕES MOTORAS</a:t>
            </a:r>
          </a:p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EXERCITAR O RACIOCINIO DA CRIANÇA</a:t>
            </a:r>
          </a:p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INFUZIR AÇÕES QUE PROMOVAM A EDUCAÇÃO</a:t>
            </a:r>
          </a:p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PROVOCAR A CONSTRUÇÃO DE UM BOM CARÁTER DA CRIANÇA</a:t>
            </a:r>
          </a:p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INDUZIR MAIS INTERAÇÕES COM OS MEMBROS DA FAMILIA</a:t>
            </a:r>
          </a:p>
          <a:p>
            <a:endParaRPr lang="pt-BR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8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C5B81-1540-431B-A695-1228D87D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Ambientes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39B6A-0DCD-43EB-BF8F-8CFB4FF6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COZINHA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9DEDA78-9C97-480C-AF9F-EDA9DE7B6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42" y="2413604"/>
            <a:ext cx="4345294" cy="4358226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B73DC5-2635-4698-9C2B-2332A49F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QUARTO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56E4EDA-968A-4F8C-9A40-9B0EBCDB04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2645841"/>
            <a:ext cx="6034210" cy="3580298"/>
          </a:xfrm>
        </p:spPr>
      </p:pic>
    </p:spTree>
    <p:extLst>
      <p:ext uri="{BB962C8B-B14F-4D97-AF65-F5344CB8AC3E}">
        <p14:creationId xmlns:p14="http://schemas.microsoft.com/office/powerpoint/2010/main" val="83752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C5B81-1540-431B-A695-1228D87D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Ambientes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39B6A-0DCD-43EB-BF8F-8CFB4FF6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SALA DE ESTAR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5222B88-E9A4-4769-A533-46717D24D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3" y="2475757"/>
            <a:ext cx="4810910" cy="4092244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B73DC5-2635-4698-9C2B-2332A49F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QUINTAL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4D19B82-FDBA-41D4-96E3-191670C41B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79" y="2539068"/>
            <a:ext cx="5157786" cy="3953807"/>
          </a:xfrm>
        </p:spPr>
      </p:pic>
    </p:spTree>
    <p:extLst>
      <p:ext uri="{BB962C8B-B14F-4D97-AF65-F5344CB8AC3E}">
        <p14:creationId xmlns:p14="http://schemas.microsoft.com/office/powerpoint/2010/main" val="31530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7833A-B356-41BE-8090-E9C48EFA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 err="1">
                <a:latin typeface="Berlin Sans FB Demi" panose="020E0802020502020306" pitchFamily="34" charset="0"/>
              </a:rPr>
              <a:t>GamePlay</a:t>
            </a:r>
            <a:endParaRPr lang="pt-BR" sz="6000" dirty="0">
              <a:latin typeface="Berlin Sans FB Demi" panose="020E0802020502020306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F8C55FB-1C06-402B-85DE-0673F7D3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72" y="1507126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19130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C1BC3-554A-427D-B41D-1665F1B3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544" y="3104882"/>
            <a:ext cx="9602912" cy="2669193"/>
          </a:xfrm>
        </p:spPr>
        <p:txBody>
          <a:bodyPr>
            <a:normAutofit/>
          </a:bodyPr>
          <a:lstStyle/>
          <a:p>
            <a:r>
              <a:rPr lang="pt-BR" sz="1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InfantGames</a:t>
            </a:r>
            <a:endParaRPr lang="pt-BR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5DB277-8527-41B1-A056-19E151AF0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40" y="172965"/>
            <a:ext cx="3711224" cy="36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48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Berlin Sans FB Demi</vt:lpstr>
      <vt:lpstr>Calibri</vt:lpstr>
      <vt:lpstr>Calibri Light</vt:lpstr>
      <vt:lpstr>Tema do Office</vt:lpstr>
      <vt:lpstr>InfantGames</vt:lpstr>
      <vt:lpstr>OBJETIVOS</vt:lpstr>
      <vt:lpstr>Ambientes</vt:lpstr>
      <vt:lpstr>Ambientes</vt:lpstr>
      <vt:lpstr>GamePlay</vt:lpstr>
      <vt:lpstr>InfantGames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InfantGames</dc:title>
  <dc:creator>Luan C</dc:creator>
  <cp:lastModifiedBy>Luan C</cp:lastModifiedBy>
  <cp:revision>6</cp:revision>
  <dcterms:created xsi:type="dcterms:W3CDTF">2018-06-26T14:49:59Z</dcterms:created>
  <dcterms:modified xsi:type="dcterms:W3CDTF">2018-06-26T16:43:20Z</dcterms:modified>
</cp:coreProperties>
</file>