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10" r:id="rId3"/>
    <p:sldId id="318" r:id="rId4"/>
    <p:sldId id="319" r:id="rId5"/>
    <p:sldId id="311" r:id="rId6"/>
    <p:sldId id="321" r:id="rId7"/>
    <p:sldId id="322" r:id="rId8"/>
    <p:sldId id="323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sval" initials="T" lastIdx="1" clrIdx="0">
    <p:extLst>
      <p:ext uri="{19B8F6BF-5375-455C-9EA6-DF929625EA0E}">
        <p15:presenceInfo xmlns:p15="http://schemas.microsoft.com/office/powerpoint/2012/main" userId="5fdabe3f647ddb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E64D9-08B8-4E92-ADA3-124C29C8852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17422C6-FFD5-43D5-A16B-22C0D3589A90}">
      <dgm:prSet phldrT="[Texto]" custT="1"/>
      <dgm:spPr/>
      <dgm:t>
        <a:bodyPr/>
        <a:lstStyle/>
        <a:p>
          <a:r>
            <a:rPr lang="pt-BR" sz="2000" dirty="0" err="1"/>
            <a:t>Elves</a:t>
          </a:r>
          <a:r>
            <a:rPr lang="pt-BR" sz="2000" dirty="0"/>
            <a:t> (Gerente Geral)</a:t>
          </a:r>
        </a:p>
      </dgm:t>
    </dgm:pt>
    <dgm:pt modelId="{D6EC3A20-CCF8-477D-8859-7DD05C977F3A}" type="parTrans" cxnId="{127D8CB7-45DE-4A64-B921-D82660C5B5AC}">
      <dgm:prSet/>
      <dgm:spPr/>
      <dgm:t>
        <a:bodyPr/>
        <a:lstStyle/>
        <a:p>
          <a:endParaRPr lang="pt-BR" sz="2000"/>
        </a:p>
      </dgm:t>
    </dgm:pt>
    <dgm:pt modelId="{FCC547C7-E52B-44E2-BEEE-0684FBC90248}" type="sibTrans" cxnId="{127D8CB7-45DE-4A64-B921-D82660C5B5AC}">
      <dgm:prSet/>
      <dgm:spPr/>
      <dgm:t>
        <a:bodyPr/>
        <a:lstStyle/>
        <a:p>
          <a:endParaRPr lang="pt-BR" sz="2000"/>
        </a:p>
      </dgm:t>
    </dgm:pt>
    <dgm:pt modelId="{15387DAD-CB15-46E0-9A27-E12FFDA8A2DA}" type="asst">
      <dgm:prSet phldrT="[Texto]" custT="1"/>
      <dgm:spPr/>
      <dgm:t>
        <a:bodyPr/>
        <a:lstStyle/>
        <a:p>
          <a:r>
            <a:rPr lang="pt-BR" sz="2000" dirty="0"/>
            <a:t>Ellen (Supervisora)</a:t>
          </a:r>
        </a:p>
      </dgm:t>
    </dgm:pt>
    <dgm:pt modelId="{BCD5E0A2-0B09-4AFC-BECE-6AA11DA31EDB}" type="parTrans" cxnId="{555F1471-FE6B-4EA1-B407-17CE8D24EFC1}">
      <dgm:prSet/>
      <dgm:spPr/>
      <dgm:t>
        <a:bodyPr/>
        <a:lstStyle/>
        <a:p>
          <a:endParaRPr lang="pt-BR" sz="2000"/>
        </a:p>
      </dgm:t>
    </dgm:pt>
    <dgm:pt modelId="{336CCC2B-9351-4D01-A701-D2C942FE51B8}" type="sibTrans" cxnId="{555F1471-FE6B-4EA1-B407-17CE8D24EFC1}">
      <dgm:prSet/>
      <dgm:spPr/>
      <dgm:t>
        <a:bodyPr/>
        <a:lstStyle/>
        <a:p>
          <a:endParaRPr lang="pt-BR" sz="2000"/>
        </a:p>
      </dgm:t>
    </dgm:pt>
    <dgm:pt modelId="{9CDF043C-8428-4065-9145-FAA259CBC441}">
      <dgm:prSet phldrT="[Texto]" custT="1"/>
      <dgm:spPr/>
      <dgm:t>
        <a:bodyPr/>
        <a:lstStyle/>
        <a:p>
          <a:r>
            <a:rPr lang="pt-BR" sz="2000" dirty="0" err="1"/>
            <a:t>Jeovana</a:t>
          </a:r>
          <a:endParaRPr lang="pt-BR" sz="2000" dirty="0"/>
        </a:p>
      </dgm:t>
    </dgm:pt>
    <dgm:pt modelId="{C83968F9-5B41-43B8-A755-BF76AB432B1F}" type="parTrans" cxnId="{192B4C10-CF19-4CE1-85A7-35CC5097E7AE}">
      <dgm:prSet/>
      <dgm:spPr/>
      <dgm:t>
        <a:bodyPr/>
        <a:lstStyle/>
        <a:p>
          <a:endParaRPr lang="pt-BR" sz="2000"/>
        </a:p>
      </dgm:t>
    </dgm:pt>
    <dgm:pt modelId="{B89F5CF6-1E30-4560-835D-228AAA756259}" type="sibTrans" cxnId="{192B4C10-CF19-4CE1-85A7-35CC5097E7AE}">
      <dgm:prSet/>
      <dgm:spPr/>
      <dgm:t>
        <a:bodyPr/>
        <a:lstStyle/>
        <a:p>
          <a:endParaRPr lang="pt-BR" sz="2000"/>
        </a:p>
      </dgm:t>
    </dgm:pt>
    <dgm:pt modelId="{79CDDDAA-3F6A-4362-8BEA-AA52FD53D176}">
      <dgm:prSet phldrT="[Texto]" custT="1"/>
      <dgm:spPr/>
      <dgm:t>
        <a:bodyPr/>
        <a:lstStyle/>
        <a:p>
          <a:r>
            <a:rPr lang="pt-BR" sz="2000" dirty="0"/>
            <a:t>Ingrid</a:t>
          </a:r>
        </a:p>
      </dgm:t>
    </dgm:pt>
    <dgm:pt modelId="{BA33611B-E41E-4D63-B16F-8119511DB400}" type="parTrans" cxnId="{B8C4B83F-F9C5-4AE2-A2DD-83DAA312556B}">
      <dgm:prSet/>
      <dgm:spPr/>
      <dgm:t>
        <a:bodyPr/>
        <a:lstStyle/>
        <a:p>
          <a:endParaRPr lang="pt-BR" sz="2000"/>
        </a:p>
      </dgm:t>
    </dgm:pt>
    <dgm:pt modelId="{FA7397B2-B7CA-4351-950B-FFB2415480CC}" type="sibTrans" cxnId="{B8C4B83F-F9C5-4AE2-A2DD-83DAA312556B}">
      <dgm:prSet/>
      <dgm:spPr/>
      <dgm:t>
        <a:bodyPr/>
        <a:lstStyle/>
        <a:p>
          <a:endParaRPr lang="pt-BR" sz="2000"/>
        </a:p>
      </dgm:t>
    </dgm:pt>
    <dgm:pt modelId="{904FCFB5-3A84-4A33-9F98-391DE76E4E40}">
      <dgm:prSet phldrT="[Texto]" custT="1"/>
      <dgm:spPr/>
      <dgm:t>
        <a:bodyPr/>
        <a:lstStyle/>
        <a:p>
          <a:r>
            <a:rPr lang="pt-BR" sz="2000" dirty="0"/>
            <a:t>Francine</a:t>
          </a:r>
        </a:p>
      </dgm:t>
    </dgm:pt>
    <dgm:pt modelId="{BEC1EABA-90DA-493E-8132-5D600B54B941}" type="parTrans" cxnId="{D6C5A542-2E24-4670-B9CA-5BC5FE80311E}">
      <dgm:prSet/>
      <dgm:spPr/>
      <dgm:t>
        <a:bodyPr/>
        <a:lstStyle/>
        <a:p>
          <a:endParaRPr lang="pt-BR" sz="2000"/>
        </a:p>
      </dgm:t>
    </dgm:pt>
    <dgm:pt modelId="{672B6C55-FECC-4B88-AEBE-EE6D0536364D}" type="sibTrans" cxnId="{D6C5A542-2E24-4670-B9CA-5BC5FE80311E}">
      <dgm:prSet/>
      <dgm:spPr/>
      <dgm:t>
        <a:bodyPr/>
        <a:lstStyle/>
        <a:p>
          <a:endParaRPr lang="pt-BR" sz="2000"/>
        </a:p>
      </dgm:t>
    </dgm:pt>
    <dgm:pt modelId="{6BA75F49-633F-4620-98F1-043C0564EFE1}">
      <dgm:prSet custT="1"/>
      <dgm:spPr/>
      <dgm:t>
        <a:bodyPr/>
        <a:lstStyle/>
        <a:p>
          <a:r>
            <a:rPr lang="pt-BR" sz="2000" dirty="0"/>
            <a:t>Sarah</a:t>
          </a:r>
        </a:p>
      </dgm:t>
    </dgm:pt>
    <dgm:pt modelId="{E041422F-D065-42E9-A70C-6DA23FC5681D}" type="parTrans" cxnId="{52736154-A161-401A-88DA-F08BD4D8597F}">
      <dgm:prSet/>
      <dgm:spPr/>
      <dgm:t>
        <a:bodyPr/>
        <a:lstStyle/>
        <a:p>
          <a:endParaRPr lang="pt-BR" sz="2000"/>
        </a:p>
      </dgm:t>
    </dgm:pt>
    <dgm:pt modelId="{7B3D73FD-81C5-4125-8E68-F5504E4B9F96}" type="sibTrans" cxnId="{52736154-A161-401A-88DA-F08BD4D8597F}">
      <dgm:prSet/>
      <dgm:spPr/>
      <dgm:t>
        <a:bodyPr/>
        <a:lstStyle/>
        <a:p>
          <a:endParaRPr lang="pt-BR" sz="2000"/>
        </a:p>
      </dgm:t>
    </dgm:pt>
    <dgm:pt modelId="{8C7DA5EC-6B3C-4CDE-B2CA-E333BE113FAC}">
      <dgm:prSet custT="1"/>
      <dgm:spPr/>
      <dgm:t>
        <a:bodyPr/>
        <a:lstStyle/>
        <a:p>
          <a:r>
            <a:rPr lang="pt-BR" sz="2000" dirty="0"/>
            <a:t>Amanda</a:t>
          </a:r>
        </a:p>
      </dgm:t>
    </dgm:pt>
    <dgm:pt modelId="{01DF69F6-16CC-4361-AFDA-46506F611C31}" type="parTrans" cxnId="{40034FD5-3049-4C42-999E-B6C71DE8424C}">
      <dgm:prSet/>
      <dgm:spPr/>
      <dgm:t>
        <a:bodyPr/>
        <a:lstStyle/>
        <a:p>
          <a:endParaRPr lang="pt-BR" sz="2000"/>
        </a:p>
      </dgm:t>
    </dgm:pt>
    <dgm:pt modelId="{E4AB927F-B8CD-4A01-9BC0-0E1AACEF79E8}" type="sibTrans" cxnId="{40034FD5-3049-4C42-999E-B6C71DE8424C}">
      <dgm:prSet/>
      <dgm:spPr/>
      <dgm:t>
        <a:bodyPr/>
        <a:lstStyle/>
        <a:p>
          <a:endParaRPr lang="pt-BR" sz="2000"/>
        </a:p>
      </dgm:t>
    </dgm:pt>
    <dgm:pt modelId="{B2DE892D-F492-4548-9AE0-55D99CD0497F}">
      <dgm:prSet custT="1"/>
      <dgm:spPr/>
      <dgm:t>
        <a:bodyPr/>
        <a:lstStyle/>
        <a:p>
          <a:r>
            <a:rPr lang="pt-BR" sz="2000" dirty="0"/>
            <a:t>Guilherme</a:t>
          </a:r>
        </a:p>
      </dgm:t>
    </dgm:pt>
    <dgm:pt modelId="{2CC8C613-34FD-4B3D-B5FA-ED1C977905DF}" type="parTrans" cxnId="{7B8C6D70-11C1-44E4-A69A-707794ADFDDC}">
      <dgm:prSet/>
      <dgm:spPr/>
      <dgm:t>
        <a:bodyPr/>
        <a:lstStyle/>
        <a:p>
          <a:endParaRPr lang="pt-BR" sz="2000"/>
        </a:p>
      </dgm:t>
    </dgm:pt>
    <dgm:pt modelId="{BB4707A8-71C2-4C2B-A270-E259D5AF2501}" type="sibTrans" cxnId="{7B8C6D70-11C1-44E4-A69A-707794ADFDDC}">
      <dgm:prSet/>
      <dgm:spPr/>
      <dgm:t>
        <a:bodyPr/>
        <a:lstStyle/>
        <a:p>
          <a:endParaRPr lang="pt-BR" sz="2000"/>
        </a:p>
      </dgm:t>
    </dgm:pt>
    <dgm:pt modelId="{DC345F0D-BF7A-4CED-A744-058B5BD7F9B7}" type="pres">
      <dgm:prSet presAssocID="{A75E64D9-08B8-4E92-ADA3-124C29C8852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813F961-7360-4F88-A2EB-19E786D5B25B}" type="pres">
      <dgm:prSet presAssocID="{417422C6-FFD5-43D5-A16B-22C0D3589A90}" presName="hierRoot1" presStyleCnt="0">
        <dgm:presLayoutVars>
          <dgm:hierBranch val="init"/>
        </dgm:presLayoutVars>
      </dgm:prSet>
      <dgm:spPr/>
    </dgm:pt>
    <dgm:pt modelId="{1F3DB0DB-4414-441A-9001-65B1E1EC4556}" type="pres">
      <dgm:prSet presAssocID="{417422C6-FFD5-43D5-A16B-22C0D3589A90}" presName="rootComposite1" presStyleCnt="0"/>
      <dgm:spPr/>
    </dgm:pt>
    <dgm:pt modelId="{D69A69B4-F53D-48D8-8327-64EA052373B1}" type="pres">
      <dgm:prSet presAssocID="{417422C6-FFD5-43D5-A16B-22C0D3589A90}" presName="rootText1" presStyleLbl="node0" presStyleIdx="0" presStyleCnt="1" custScaleX="306624" custScaleY="167663">
        <dgm:presLayoutVars>
          <dgm:chPref val="3"/>
        </dgm:presLayoutVars>
      </dgm:prSet>
      <dgm:spPr/>
    </dgm:pt>
    <dgm:pt modelId="{7559A34B-AD1F-4005-87B9-F93711F29449}" type="pres">
      <dgm:prSet presAssocID="{417422C6-FFD5-43D5-A16B-22C0D3589A90}" presName="rootConnector1" presStyleLbl="node1" presStyleIdx="0" presStyleCnt="0"/>
      <dgm:spPr/>
    </dgm:pt>
    <dgm:pt modelId="{51307BC8-CABE-4BAD-8602-595B2CB776C1}" type="pres">
      <dgm:prSet presAssocID="{417422C6-FFD5-43D5-A16B-22C0D3589A90}" presName="hierChild2" presStyleCnt="0"/>
      <dgm:spPr/>
    </dgm:pt>
    <dgm:pt modelId="{AB23CA15-F8D7-4BC3-A42D-B3B4E3A0DD2B}" type="pres">
      <dgm:prSet presAssocID="{C83968F9-5B41-43B8-A755-BF76AB432B1F}" presName="Name37" presStyleLbl="parChTrans1D2" presStyleIdx="0" presStyleCnt="7"/>
      <dgm:spPr/>
    </dgm:pt>
    <dgm:pt modelId="{FB8AD32C-15C0-4BFA-93C4-7C39D39253B0}" type="pres">
      <dgm:prSet presAssocID="{9CDF043C-8428-4065-9145-FAA259CBC441}" presName="hierRoot2" presStyleCnt="0">
        <dgm:presLayoutVars>
          <dgm:hierBranch val="init"/>
        </dgm:presLayoutVars>
      </dgm:prSet>
      <dgm:spPr/>
    </dgm:pt>
    <dgm:pt modelId="{550525D8-9CB8-477C-B68A-CCABEAA283FE}" type="pres">
      <dgm:prSet presAssocID="{9CDF043C-8428-4065-9145-FAA259CBC441}" presName="rootComposite" presStyleCnt="0"/>
      <dgm:spPr/>
    </dgm:pt>
    <dgm:pt modelId="{DA5B7917-DC5E-4BB7-96DC-901B4FF79C89}" type="pres">
      <dgm:prSet presAssocID="{9CDF043C-8428-4065-9145-FAA259CBC441}" presName="rootText" presStyleLbl="node2" presStyleIdx="0" presStyleCnt="6" custLinFactY="5669" custLinFactNeighborX="8406" custLinFactNeighborY="100000">
        <dgm:presLayoutVars>
          <dgm:chPref val="3"/>
        </dgm:presLayoutVars>
      </dgm:prSet>
      <dgm:spPr/>
    </dgm:pt>
    <dgm:pt modelId="{B4F51D8A-CF9F-4A45-9D39-258288AA0F29}" type="pres">
      <dgm:prSet presAssocID="{9CDF043C-8428-4065-9145-FAA259CBC441}" presName="rootConnector" presStyleLbl="node2" presStyleIdx="0" presStyleCnt="6"/>
      <dgm:spPr/>
    </dgm:pt>
    <dgm:pt modelId="{301CE2D2-31AB-4AAD-ADF4-D0DC0C5D95FA}" type="pres">
      <dgm:prSet presAssocID="{9CDF043C-8428-4065-9145-FAA259CBC441}" presName="hierChild4" presStyleCnt="0"/>
      <dgm:spPr/>
    </dgm:pt>
    <dgm:pt modelId="{86832C49-B6BE-4D44-882A-31E8D00528EB}" type="pres">
      <dgm:prSet presAssocID="{9CDF043C-8428-4065-9145-FAA259CBC441}" presName="hierChild5" presStyleCnt="0"/>
      <dgm:spPr/>
    </dgm:pt>
    <dgm:pt modelId="{4530DF7B-AA83-4440-A684-1338009CFF3F}" type="pres">
      <dgm:prSet presAssocID="{BA33611B-E41E-4D63-B16F-8119511DB400}" presName="Name37" presStyleLbl="parChTrans1D2" presStyleIdx="1" presStyleCnt="7"/>
      <dgm:spPr/>
    </dgm:pt>
    <dgm:pt modelId="{4755F8BD-ACC8-4EF8-B5FD-80819C41C1C5}" type="pres">
      <dgm:prSet presAssocID="{79CDDDAA-3F6A-4362-8BEA-AA52FD53D176}" presName="hierRoot2" presStyleCnt="0">
        <dgm:presLayoutVars>
          <dgm:hierBranch val="init"/>
        </dgm:presLayoutVars>
      </dgm:prSet>
      <dgm:spPr/>
    </dgm:pt>
    <dgm:pt modelId="{1500289A-6245-4964-B08E-F45D06CBE394}" type="pres">
      <dgm:prSet presAssocID="{79CDDDAA-3F6A-4362-8BEA-AA52FD53D176}" presName="rootComposite" presStyleCnt="0"/>
      <dgm:spPr/>
    </dgm:pt>
    <dgm:pt modelId="{53E0F596-061A-454E-94D6-4258D62255C1}" type="pres">
      <dgm:prSet presAssocID="{79CDDDAA-3F6A-4362-8BEA-AA52FD53D176}" presName="rootText" presStyleLbl="node2" presStyleIdx="1" presStyleCnt="6" custLinFactY="5667" custLinFactNeighborX="0" custLinFactNeighborY="100000">
        <dgm:presLayoutVars>
          <dgm:chPref val="3"/>
        </dgm:presLayoutVars>
      </dgm:prSet>
      <dgm:spPr/>
    </dgm:pt>
    <dgm:pt modelId="{F97FF0AA-BF73-4C4A-92D7-7239295179C4}" type="pres">
      <dgm:prSet presAssocID="{79CDDDAA-3F6A-4362-8BEA-AA52FD53D176}" presName="rootConnector" presStyleLbl="node2" presStyleIdx="1" presStyleCnt="6"/>
      <dgm:spPr/>
    </dgm:pt>
    <dgm:pt modelId="{3A9D570C-DBB4-4D16-BB96-79B48B0CD1B7}" type="pres">
      <dgm:prSet presAssocID="{79CDDDAA-3F6A-4362-8BEA-AA52FD53D176}" presName="hierChild4" presStyleCnt="0"/>
      <dgm:spPr/>
    </dgm:pt>
    <dgm:pt modelId="{C379E154-FE4F-4E0F-8FB8-870A15021D37}" type="pres">
      <dgm:prSet presAssocID="{79CDDDAA-3F6A-4362-8BEA-AA52FD53D176}" presName="hierChild5" presStyleCnt="0"/>
      <dgm:spPr/>
    </dgm:pt>
    <dgm:pt modelId="{77ADE428-EE50-403D-BE80-0D2A30B5CFA3}" type="pres">
      <dgm:prSet presAssocID="{BEC1EABA-90DA-493E-8132-5D600B54B941}" presName="Name37" presStyleLbl="parChTrans1D2" presStyleIdx="2" presStyleCnt="7"/>
      <dgm:spPr/>
    </dgm:pt>
    <dgm:pt modelId="{A538A3D6-2632-4255-94CB-1342F24BF9BA}" type="pres">
      <dgm:prSet presAssocID="{904FCFB5-3A84-4A33-9F98-391DE76E4E40}" presName="hierRoot2" presStyleCnt="0">
        <dgm:presLayoutVars>
          <dgm:hierBranch val="init"/>
        </dgm:presLayoutVars>
      </dgm:prSet>
      <dgm:spPr/>
    </dgm:pt>
    <dgm:pt modelId="{370D6D8D-B02D-4E5E-8C16-2AB1793B3E23}" type="pres">
      <dgm:prSet presAssocID="{904FCFB5-3A84-4A33-9F98-391DE76E4E40}" presName="rootComposite" presStyleCnt="0"/>
      <dgm:spPr/>
    </dgm:pt>
    <dgm:pt modelId="{B737906C-CC04-45A3-924D-8CB432F96748}" type="pres">
      <dgm:prSet presAssocID="{904FCFB5-3A84-4A33-9F98-391DE76E4E40}" presName="rootText" presStyleLbl="node2" presStyleIdx="2" presStyleCnt="6" custLinFactY="3266" custLinFactNeighborX="-10807" custLinFactNeighborY="100000">
        <dgm:presLayoutVars>
          <dgm:chPref val="3"/>
        </dgm:presLayoutVars>
      </dgm:prSet>
      <dgm:spPr/>
    </dgm:pt>
    <dgm:pt modelId="{2EFA5FB6-0DFF-41CF-900E-0CD7ED726DC3}" type="pres">
      <dgm:prSet presAssocID="{904FCFB5-3A84-4A33-9F98-391DE76E4E40}" presName="rootConnector" presStyleLbl="node2" presStyleIdx="2" presStyleCnt="6"/>
      <dgm:spPr/>
    </dgm:pt>
    <dgm:pt modelId="{E5510E12-2162-4517-B756-AB6B6FC11713}" type="pres">
      <dgm:prSet presAssocID="{904FCFB5-3A84-4A33-9F98-391DE76E4E40}" presName="hierChild4" presStyleCnt="0"/>
      <dgm:spPr/>
    </dgm:pt>
    <dgm:pt modelId="{89585551-47CC-4989-BD96-BA53ED3E9050}" type="pres">
      <dgm:prSet presAssocID="{904FCFB5-3A84-4A33-9F98-391DE76E4E40}" presName="hierChild5" presStyleCnt="0"/>
      <dgm:spPr/>
    </dgm:pt>
    <dgm:pt modelId="{C157BE9F-6AA2-4D4A-8F93-D780A9A0A3DF}" type="pres">
      <dgm:prSet presAssocID="{E041422F-D065-42E9-A70C-6DA23FC5681D}" presName="Name37" presStyleLbl="parChTrans1D2" presStyleIdx="3" presStyleCnt="7"/>
      <dgm:spPr/>
    </dgm:pt>
    <dgm:pt modelId="{F8571FC2-F78E-47DA-B1CA-5F4090966CFC}" type="pres">
      <dgm:prSet presAssocID="{6BA75F49-633F-4620-98F1-043C0564EFE1}" presName="hierRoot2" presStyleCnt="0">
        <dgm:presLayoutVars>
          <dgm:hierBranch val="init"/>
        </dgm:presLayoutVars>
      </dgm:prSet>
      <dgm:spPr/>
    </dgm:pt>
    <dgm:pt modelId="{F4F136FA-F16B-4CDD-9133-067CED24672A}" type="pres">
      <dgm:prSet presAssocID="{6BA75F49-633F-4620-98F1-043C0564EFE1}" presName="rootComposite" presStyleCnt="0"/>
      <dgm:spPr/>
    </dgm:pt>
    <dgm:pt modelId="{2D792954-5D56-4277-87A6-EE1938ADFADA}" type="pres">
      <dgm:prSet presAssocID="{6BA75F49-633F-4620-98F1-043C0564EFE1}" presName="rootText" presStyleLbl="node2" presStyleIdx="3" presStyleCnt="6" custLinFactY="3264" custLinFactNeighborX="-9517" custLinFactNeighborY="100000">
        <dgm:presLayoutVars>
          <dgm:chPref val="3"/>
        </dgm:presLayoutVars>
      </dgm:prSet>
      <dgm:spPr/>
    </dgm:pt>
    <dgm:pt modelId="{A08CE884-2DB5-4396-A48D-BF9C17E8EB23}" type="pres">
      <dgm:prSet presAssocID="{6BA75F49-633F-4620-98F1-043C0564EFE1}" presName="rootConnector" presStyleLbl="node2" presStyleIdx="3" presStyleCnt="6"/>
      <dgm:spPr/>
    </dgm:pt>
    <dgm:pt modelId="{E2733FF5-B374-4331-B2FA-782E41D1EE48}" type="pres">
      <dgm:prSet presAssocID="{6BA75F49-633F-4620-98F1-043C0564EFE1}" presName="hierChild4" presStyleCnt="0"/>
      <dgm:spPr/>
    </dgm:pt>
    <dgm:pt modelId="{9AD602A8-891F-4191-A41C-6A0A4C005B53}" type="pres">
      <dgm:prSet presAssocID="{6BA75F49-633F-4620-98F1-043C0564EFE1}" presName="hierChild5" presStyleCnt="0"/>
      <dgm:spPr/>
    </dgm:pt>
    <dgm:pt modelId="{27E10864-5741-4BAB-9876-F9E388E5B003}" type="pres">
      <dgm:prSet presAssocID="{01DF69F6-16CC-4361-AFDA-46506F611C31}" presName="Name37" presStyleLbl="parChTrans1D2" presStyleIdx="4" presStyleCnt="7"/>
      <dgm:spPr/>
    </dgm:pt>
    <dgm:pt modelId="{6C16DE0C-7634-4DCD-9DA1-5145BE9DCCA2}" type="pres">
      <dgm:prSet presAssocID="{8C7DA5EC-6B3C-4CDE-B2CA-E333BE113FAC}" presName="hierRoot2" presStyleCnt="0">
        <dgm:presLayoutVars>
          <dgm:hierBranch val="init"/>
        </dgm:presLayoutVars>
      </dgm:prSet>
      <dgm:spPr/>
    </dgm:pt>
    <dgm:pt modelId="{0B2B6733-FFAF-49D9-9F74-9353EBD1BC87}" type="pres">
      <dgm:prSet presAssocID="{8C7DA5EC-6B3C-4CDE-B2CA-E333BE113FAC}" presName="rootComposite" presStyleCnt="0"/>
      <dgm:spPr/>
    </dgm:pt>
    <dgm:pt modelId="{F5EC2348-F7E9-43C3-B15B-47C75AE7D1BF}" type="pres">
      <dgm:prSet presAssocID="{8C7DA5EC-6B3C-4CDE-B2CA-E333BE113FAC}" presName="rootText" presStyleLbl="node2" presStyleIdx="4" presStyleCnt="6" custLinFactY="8069" custLinFactNeighborX="-8405" custLinFactNeighborY="100000">
        <dgm:presLayoutVars>
          <dgm:chPref val="3"/>
        </dgm:presLayoutVars>
      </dgm:prSet>
      <dgm:spPr/>
    </dgm:pt>
    <dgm:pt modelId="{D359D8B1-80D8-4DD7-BC5A-5F959F1F83DB}" type="pres">
      <dgm:prSet presAssocID="{8C7DA5EC-6B3C-4CDE-B2CA-E333BE113FAC}" presName="rootConnector" presStyleLbl="node2" presStyleIdx="4" presStyleCnt="6"/>
      <dgm:spPr/>
    </dgm:pt>
    <dgm:pt modelId="{AE0A4CC4-49A9-4806-AB30-FD41F65BBB00}" type="pres">
      <dgm:prSet presAssocID="{8C7DA5EC-6B3C-4CDE-B2CA-E333BE113FAC}" presName="hierChild4" presStyleCnt="0"/>
      <dgm:spPr/>
    </dgm:pt>
    <dgm:pt modelId="{4BF41571-1C19-44F7-AE54-65D4776E0058}" type="pres">
      <dgm:prSet presAssocID="{8C7DA5EC-6B3C-4CDE-B2CA-E333BE113FAC}" presName="hierChild5" presStyleCnt="0"/>
      <dgm:spPr/>
    </dgm:pt>
    <dgm:pt modelId="{46480193-8DA1-4E7C-B3F5-90E669DF7D52}" type="pres">
      <dgm:prSet presAssocID="{2CC8C613-34FD-4B3D-B5FA-ED1C977905DF}" presName="Name37" presStyleLbl="parChTrans1D2" presStyleIdx="5" presStyleCnt="7"/>
      <dgm:spPr/>
    </dgm:pt>
    <dgm:pt modelId="{B172FF1E-26CD-4A32-9831-F54B7808353C}" type="pres">
      <dgm:prSet presAssocID="{B2DE892D-F492-4548-9AE0-55D99CD0497F}" presName="hierRoot2" presStyleCnt="0">
        <dgm:presLayoutVars>
          <dgm:hierBranch val="init"/>
        </dgm:presLayoutVars>
      </dgm:prSet>
      <dgm:spPr/>
    </dgm:pt>
    <dgm:pt modelId="{EDC96D4B-0C33-4F42-84BD-A8013B56FD0D}" type="pres">
      <dgm:prSet presAssocID="{B2DE892D-F492-4548-9AE0-55D99CD0497F}" presName="rootComposite" presStyleCnt="0"/>
      <dgm:spPr/>
    </dgm:pt>
    <dgm:pt modelId="{AE8252CE-4F7B-4EA6-BA8D-04602CA6D594}" type="pres">
      <dgm:prSet presAssocID="{B2DE892D-F492-4548-9AE0-55D99CD0497F}" presName="rootText" presStyleLbl="node2" presStyleIdx="5" presStyleCnt="6" custScaleX="115737" custLinFactY="5667" custLinFactNeighborX="-12008" custLinFactNeighborY="100000">
        <dgm:presLayoutVars>
          <dgm:chPref val="3"/>
        </dgm:presLayoutVars>
      </dgm:prSet>
      <dgm:spPr/>
    </dgm:pt>
    <dgm:pt modelId="{E1FF90B3-A76C-4D0F-A113-81BA182BB659}" type="pres">
      <dgm:prSet presAssocID="{B2DE892D-F492-4548-9AE0-55D99CD0497F}" presName="rootConnector" presStyleLbl="node2" presStyleIdx="5" presStyleCnt="6"/>
      <dgm:spPr/>
    </dgm:pt>
    <dgm:pt modelId="{D4DE7035-F16D-47C3-A662-0917336FB73E}" type="pres">
      <dgm:prSet presAssocID="{B2DE892D-F492-4548-9AE0-55D99CD0497F}" presName="hierChild4" presStyleCnt="0"/>
      <dgm:spPr/>
    </dgm:pt>
    <dgm:pt modelId="{42836A93-68ED-4909-B2E0-9BCA0BA41023}" type="pres">
      <dgm:prSet presAssocID="{B2DE892D-F492-4548-9AE0-55D99CD0497F}" presName="hierChild5" presStyleCnt="0"/>
      <dgm:spPr/>
    </dgm:pt>
    <dgm:pt modelId="{922C5FBC-7F44-4B09-8D61-4788545DEB3A}" type="pres">
      <dgm:prSet presAssocID="{417422C6-FFD5-43D5-A16B-22C0D3589A90}" presName="hierChild3" presStyleCnt="0"/>
      <dgm:spPr/>
    </dgm:pt>
    <dgm:pt modelId="{55C434F0-C13B-4F6B-8E19-BC45E57733FE}" type="pres">
      <dgm:prSet presAssocID="{BCD5E0A2-0B09-4AFC-BECE-6AA11DA31EDB}" presName="Name111" presStyleLbl="parChTrans1D2" presStyleIdx="6" presStyleCnt="7"/>
      <dgm:spPr/>
    </dgm:pt>
    <dgm:pt modelId="{CC23F3CE-90A6-420E-ABF5-250435EDD42C}" type="pres">
      <dgm:prSet presAssocID="{15387DAD-CB15-46E0-9A27-E12FFDA8A2DA}" presName="hierRoot3" presStyleCnt="0">
        <dgm:presLayoutVars>
          <dgm:hierBranch val="init"/>
        </dgm:presLayoutVars>
      </dgm:prSet>
      <dgm:spPr/>
    </dgm:pt>
    <dgm:pt modelId="{078758D7-A790-45CD-8109-9C4D715C31AD}" type="pres">
      <dgm:prSet presAssocID="{15387DAD-CB15-46E0-9A27-E12FFDA8A2DA}" presName="rootComposite3" presStyleCnt="0"/>
      <dgm:spPr/>
    </dgm:pt>
    <dgm:pt modelId="{1DD270C9-36C0-47D5-AB93-B210BDCD84FF}" type="pres">
      <dgm:prSet presAssocID="{15387DAD-CB15-46E0-9A27-E12FFDA8A2DA}" presName="rootText3" presStyleLbl="asst1" presStyleIdx="0" presStyleCnt="1" custScaleX="188111" custScaleY="116822">
        <dgm:presLayoutVars>
          <dgm:chPref val="3"/>
        </dgm:presLayoutVars>
      </dgm:prSet>
      <dgm:spPr/>
    </dgm:pt>
    <dgm:pt modelId="{208A1090-F5CF-4639-A6F0-B1355AD9B019}" type="pres">
      <dgm:prSet presAssocID="{15387DAD-CB15-46E0-9A27-E12FFDA8A2DA}" presName="rootConnector3" presStyleLbl="asst1" presStyleIdx="0" presStyleCnt="1"/>
      <dgm:spPr/>
    </dgm:pt>
    <dgm:pt modelId="{CBDC2088-704F-40CE-BC5D-B0172B9237D6}" type="pres">
      <dgm:prSet presAssocID="{15387DAD-CB15-46E0-9A27-E12FFDA8A2DA}" presName="hierChild6" presStyleCnt="0"/>
      <dgm:spPr/>
    </dgm:pt>
    <dgm:pt modelId="{824850F6-E4A4-488B-89EC-28102E217970}" type="pres">
      <dgm:prSet presAssocID="{15387DAD-CB15-46E0-9A27-E12FFDA8A2DA}" presName="hierChild7" presStyleCnt="0"/>
      <dgm:spPr/>
    </dgm:pt>
  </dgm:ptLst>
  <dgm:cxnLst>
    <dgm:cxn modelId="{3AF40900-11A7-48A8-AA93-ACE539799C95}" type="presOf" srcId="{6BA75F49-633F-4620-98F1-043C0564EFE1}" destId="{2D792954-5D56-4277-87A6-EE1938ADFADA}" srcOrd="0" destOrd="0" presId="urn:microsoft.com/office/officeart/2005/8/layout/orgChart1"/>
    <dgm:cxn modelId="{56A5420B-3B0D-4A51-8529-0EE8F4CCBD24}" type="presOf" srcId="{01DF69F6-16CC-4361-AFDA-46506F611C31}" destId="{27E10864-5741-4BAB-9876-F9E388E5B003}" srcOrd="0" destOrd="0" presId="urn:microsoft.com/office/officeart/2005/8/layout/orgChart1"/>
    <dgm:cxn modelId="{192B4C10-CF19-4CE1-85A7-35CC5097E7AE}" srcId="{417422C6-FFD5-43D5-A16B-22C0D3589A90}" destId="{9CDF043C-8428-4065-9145-FAA259CBC441}" srcOrd="1" destOrd="0" parTransId="{C83968F9-5B41-43B8-A755-BF76AB432B1F}" sibTransId="{B89F5CF6-1E30-4560-835D-228AAA756259}"/>
    <dgm:cxn modelId="{88440718-559C-48A7-9FB9-8494E8225F5F}" type="presOf" srcId="{6BA75F49-633F-4620-98F1-043C0564EFE1}" destId="{A08CE884-2DB5-4396-A48D-BF9C17E8EB23}" srcOrd="1" destOrd="0" presId="urn:microsoft.com/office/officeart/2005/8/layout/orgChart1"/>
    <dgm:cxn modelId="{2673072F-0858-435A-9912-C904D12109D7}" type="presOf" srcId="{904FCFB5-3A84-4A33-9F98-391DE76E4E40}" destId="{B737906C-CC04-45A3-924D-8CB432F96748}" srcOrd="0" destOrd="0" presId="urn:microsoft.com/office/officeart/2005/8/layout/orgChart1"/>
    <dgm:cxn modelId="{B6C6C835-6345-4533-8C7B-7524C9F2395B}" type="presOf" srcId="{B2DE892D-F492-4548-9AE0-55D99CD0497F}" destId="{E1FF90B3-A76C-4D0F-A113-81BA182BB659}" srcOrd="1" destOrd="0" presId="urn:microsoft.com/office/officeart/2005/8/layout/orgChart1"/>
    <dgm:cxn modelId="{B8C4B83F-F9C5-4AE2-A2DD-83DAA312556B}" srcId="{417422C6-FFD5-43D5-A16B-22C0D3589A90}" destId="{79CDDDAA-3F6A-4362-8BEA-AA52FD53D176}" srcOrd="2" destOrd="0" parTransId="{BA33611B-E41E-4D63-B16F-8119511DB400}" sibTransId="{FA7397B2-B7CA-4351-950B-FFB2415480CC}"/>
    <dgm:cxn modelId="{799AA15B-5621-47D0-80D2-A165A583BC78}" type="presOf" srcId="{A75E64D9-08B8-4E92-ADA3-124C29C88529}" destId="{DC345F0D-BF7A-4CED-A744-058B5BD7F9B7}" srcOrd="0" destOrd="0" presId="urn:microsoft.com/office/officeart/2005/8/layout/orgChart1"/>
    <dgm:cxn modelId="{D6C5A542-2E24-4670-B9CA-5BC5FE80311E}" srcId="{417422C6-FFD5-43D5-A16B-22C0D3589A90}" destId="{904FCFB5-3A84-4A33-9F98-391DE76E4E40}" srcOrd="3" destOrd="0" parTransId="{BEC1EABA-90DA-493E-8132-5D600B54B941}" sibTransId="{672B6C55-FECC-4B88-AEBE-EE6D0536364D}"/>
    <dgm:cxn modelId="{72868849-CB2A-4A77-8B41-04DA468F9130}" type="presOf" srcId="{BEC1EABA-90DA-493E-8132-5D600B54B941}" destId="{77ADE428-EE50-403D-BE80-0D2A30B5CFA3}" srcOrd="0" destOrd="0" presId="urn:microsoft.com/office/officeart/2005/8/layout/orgChart1"/>
    <dgm:cxn modelId="{7B8C6D70-11C1-44E4-A69A-707794ADFDDC}" srcId="{417422C6-FFD5-43D5-A16B-22C0D3589A90}" destId="{B2DE892D-F492-4548-9AE0-55D99CD0497F}" srcOrd="6" destOrd="0" parTransId="{2CC8C613-34FD-4B3D-B5FA-ED1C977905DF}" sibTransId="{BB4707A8-71C2-4C2B-A270-E259D5AF2501}"/>
    <dgm:cxn modelId="{555F1471-FE6B-4EA1-B407-17CE8D24EFC1}" srcId="{417422C6-FFD5-43D5-A16B-22C0D3589A90}" destId="{15387DAD-CB15-46E0-9A27-E12FFDA8A2DA}" srcOrd="0" destOrd="0" parTransId="{BCD5E0A2-0B09-4AFC-BECE-6AA11DA31EDB}" sibTransId="{336CCC2B-9351-4D01-A701-D2C942FE51B8}"/>
    <dgm:cxn modelId="{8F135951-79E7-43F2-B3A2-429393420FEB}" type="presOf" srcId="{E041422F-D065-42E9-A70C-6DA23FC5681D}" destId="{C157BE9F-6AA2-4D4A-8F93-D780A9A0A3DF}" srcOrd="0" destOrd="0" presId="urn:microsoft.com/office/officeart/2005/8/layout/orgChart1"/>
    <dgm:cxn modelId="{80A42C52-43AC-4E65-9D6D-685F5B9E74E5}" type="presOf" srcId="{9CDF043C-8428-4065-9145-FAA259CBC441}" destId="{B4F51D8A-CF9F-4A45-9D39-258288AA0F29}" srcOrd="1" destOrd="0" presId="urn:microsoft.com/office/officeart/2005/8/layout/orgChart1"/>
    <dgm:cxn modelId="{52736154-A161-401A-88DA-F08BD4D8597F}" srcId="{417422C6-FFD5-43D5-A16B-22C0D3589A90}" destId="{6BA75F49-633F-4620-98F1-043C0564EFE1}" srcOrd="4" destOrd="0" parTransId="{E041422F-D065-42E9-A70C-6DA23FC5681D}" sibTransId="{7B3D73FD-81C5-4125-8E68-F5504E4B9F96}"/>
    <dgm:cxn modelId="{3F264277-96D0-4A4C-B105-AE3A678A96C3}" type="presOf" srcId="{8C7DA5EC-6B3C-4CDE-B2CA-E333BE113FAC}" destId="{F5EC2348-F7E9-43C3-B15B-47C75AE7D1BF}" srcOrd="0" destOrd="0" presId="urn:microsoft.com/office/officeart/2005/8/layout/orgChart1"/>
    <dgm:cxn modelId="{55E63858-0D87-410C-ADE5-1B63A356F81B}" type="presOf" srcId="{79CDDDAA-3F6A-4362-8BEA-AA52FD53D176}" destId="{53E0F596-061A-454E-94D6-4258D62255C1}" srcOrd="0" destOrd="0" presId="urn:microsoft.com/office/officeart/2005/8/layout/orgChart1"/>
    <dgm:cxn modelId="{92D74B5A-0D47-46F0-9144-D5FE9E132B52}" type="presOf" srcId="{BCD5E0A2-0B09-4AFC-BECE-6AA11DA31EDB}" destId="{55C434F0-C13B-4F6B-8E19-BC45E57733FE}" srcOrd="0" destOrd="0" presId="urn:microsoft.com/office/officeart/2005/8/layout/orgChart1"/>
    <dgm:cxn modelId="{B29FD39C-A002-4C6E-B98F-DC6459F009F6}" type="presOf" srcId="{2CC8C613-34FD-4B3D-B5FA-ED1C977905DF}" destId="{46480193-8DA1-4E7C-B3F5-90E669DF7D52}" srcOrd="0" destOrd="0" presId="urn:microsoft.com/office/officeart/2005/8/layout/orgChart1"/>
    <dgm:cxn modelId="{154AF39F-ABE5-4752-B13C-EE0F620BAA47}" type="presOf" srcId="{15387DAD-CB15-46E0-9A27-E12FFDA8A2DA}" destId="{1DD270C9-36C0-47D5-AB93-B210BDCD84FF}" srcOrd="0" destOrd="0" presId="urn:microsoft.com/office/officeart/2005/8/layout/orgChart1"/>
    <dgm:cxn modelId="{759487A6-592F-4CDB-AFE1-8CEB90D7C3CF}" type="presOf" srcId="{15387DAD-CB15-46E0-9A27-E12FFDA8A2DA}" destId="{208A1090-F5CF-4639-A6F0-B1355AD9B019}" srcOrd="1" destOrd="0" presId="urn:microsoft.com/office/officeart/2005/8/layout/orgChart1"/>
    <dgm:cxn modelId="{F36248A8-E833-4A44-A940-6EC49C363EC9}" type="presOf" srcId="{904FCFB5-3A84-4A33-9F98-391DE76E4E40}" destId="{2EFA5FB6-0DFF-41CF-900E-0CD7ED726DC3}" srcOrd="1" destOrd="0" presId="urn:microsoft.com/office/officeart/2005/8/layout/orgChart1"/>
    <dgm:cxn modelId="{3E14CAAA-A4B5-4111-A3ED-5FA59CCFACFB}" type="presOf" srcId="{417422C6-FFD5-43D5-A16B-22C0D3589A90}" destId="{D69A69B4-F53D-48D8-8327-64EA052373B1}" srcOrd="0" destOrd="0" presId="urn:microsoft.com/office/officeart/2005/8/layout/orgChart1"/>
    <dgm:cxn modelId="{D979EDB3-A394-4D32-BD74-13D4DC8E6EAF}" type="presOf" srcId="{9CDF043C-8428-4065-9145-FAA259CBC441}" destId="{DA5B7917-DC5E-4BB7-96DC-901B4FF79C89}" srcOrd="0" destOrd="0" presId="urn:microsoft.com/office/officeart/2005/8/layout/orgChart1"/>
    <dgm:cxn modelId="{127D8CB7-45DE-4A64-B921-D82660C5B5AC}" srcId="{A75E64D9-08B8-4E92-ADA3-124C29C88529}" destId="{417422C6-FFD5-43D5-A16B-22C0D3589A90}" srcOrd="0" destOrd="0" parTransId="{D6EC3A20-CCF8-477D-8859-7DD05C977F3A}" sibTransId="{FCC547C7-E52B-44E2-BEEE-0684FBC90248}"/>
    <dgm:cxn modelId="{5A416EBA-6253-48EA-9137-F7E7F2E17022}" type="presOf" srcId="{C83968F9-5B41-43B8-A755-BF76AB432B1F}" destId="{AB23CA15-F8D7-4BC3-A42D-B3B4E3A0DD2B}" srcOrd="0" destOrd="0" presId="urn:microsoft.com/office/officeart/2005/8/layout/orgChart1"/>
    <dgm:cxn modelId="{340351C1-E863-4AC7-A01F-67DF65C09EF8}" type="presOf" srcId="{417422C6-FFD5-43D5-A16B-22C0D3589A90}" destId="{7559A34B-AD1F-4005-87B9-F93711F29449}" srcOrd="1" destOrd="0" presId="urn:microsoft.com/office/officeart/2005/8/layout/orgChart1"/>
    <dgm:cxn modelId="{7814FAC9-3B62-4ED6-A403-20B30FB40B33}" type="presOf" srcId="{8C7DA5EC-6B3C-4CDE-B2CA-E333BE113FAC}" destId="{D359D8B1-80D8-4DD7-BC5A-5F959F1F83DB}" srcOrd="1" destOrd="0" presId="urn:microsoft.com/office/officeart/2005/8/layout/orgChart1"/>
    <dgm:cxn modelId="{7E4750CE-DF14-4A5F-A5D1-DA4869C75031}" type="presOf" srcId="{B2DE892D-F492-4548-9AE0-55D99CD0497F}" destId="{AE8252CE-4F7B-4EA6-BA8D-04602CA6D594}" srcOrd="0" destOrd="0" presId="urn:microsoft.com/office/officeart/2005/8/layout/orgChart1"/>
    <dgm:cxn modelId="{F3B014D5-A891-4362-87DC-F95586C79C4F}" type="presOf" srcId="{79CDDDAA-3F6A-4362-8BEA-AA52FD53D176}" destId="{F97FF0AA-BF73-4C4A-92D7-7239295179C4}" srcOrd="1" destOrd="0" presId="urn:microsoft.com/office/officeart/2005/8/layout/orgChart1"/>
    <dgm:cxn modelId="{40034FD5-3049-4C42-999E-B6C71DE8424C}" srcId="{417422C6-FFD5-43D5-A16B-22C0D3589A90}" destId="{8C7DA5EC-6B3C-4CDE-B2CA-E333BE113FAC}" srcOrd="5" destOrd="0" parTransId="{01DF69F6-16CC-4361-AFDA-46506F611C31}" sibTransId="{E4AB927F-B8CD-4A01-9BC0-0E1AACEF79E8}"/>
    <dgm:cxn modelId="{2ECCDBE6-6C90-4448-A87B-F984E5225F54}" type="presOf" srcId="{BA33611B-E41E-4D63-B16F-8119511DB400}" destId="{4530DF7B-AA83-4440-A684-1338009CFF3F}" srcOrd="0" destOrd="0" presId="urn:microsoft.com/office/officeart/2005/8/layout/orgChart1"/>
    <dgm:cxn modelId="{2043ED74-A4BB-49BE-B7DC-60D43CD244C4}" type="presParOf" srcId="{DC345F0D-BF7A-4CED-A744-058B5BD7F9B7}" destId="{D813F961-7360-4F88-A2EB-19E786D5B25B}" srcOrd="0" destOrd="0" presId="urn:microsoft.com/office/officeart/2005/8/layout/orgChart1"/>
    <dgm:cxn modelId="{0205BB2C-847F-40DC-8E27-6E9584CAA708}" type="presParOf" srcId="{D813F961-7360-4F88-A2EB-19E786D5B25B}" destId="{1F3DB0DB-4414-441A-9001-65B1E1EC4556}" srcOrd="0" destOrd="0" presId="urn:microsoft.com/office/officeart/2005/8/layout/orgChart1"/>
    <dgm:cxn modelId="{5016A95F-583C-418B-AD8E-C8BDEBB89BDA}" type="presParOf" srcId="{1F3DB0DB-4414-441A-9001-65B1E1EC4556}" destId="{D69A69B4-F53D-48D8-8327-64EA052373B1}" srcOrd="0" destOrd="0" presId="urn:microsoft.com/office/officeart/2005/8/layout/orgChart1"/>
    <dgm:cxn modelId="{43826E8C-B71A-4581-8837-23B580A6B3FE}" type="presParOf" srcId="{1F3DB0DB-4414-441A-9001-65B1E1EC4556}" destId="{7559A34B-AD1F-4005-87B9-F93711F29449}" srcOrd="1" destOrd="0" presId="urn:microsoft.com/office/officeart/2005/8/layout/orgChart1"/>
    <dgm:cxn modelId="{751C78D7-3583-44CC-80C3-76FBA0F8A364}" type="presParOf" srcId="{D813F961-7360-4F88-A2EB-19E786D5B25B}" destId="{51307BC8-CABE-4BAD-8602-595B2CB776C1}" srcOrd="1" destOrd="0" presId="urn:microsoft.com/office/officeart/2005/8/layout/orgChart1"/>
    <dgm:cxn modelId="{EFF594D0-A8AD-44DB-BEEF-246531DB1571}" type="presParOf" srcId="{51307BC8-CABE-4BAD-8602-595B2CB776C1}" destId="{AB23CA15-F8D7-4BC3-A42D-B3B4E3A0DD2B}" srcOrd="0" destOrd="0" presId="urn:microsoft.com/office/officeart/2005/8/layout/orgChart1"/>
    <dgm:cxn modelId="{0EF035C9-DFED-40BE-9426-BD33FFB1C911}" type="presParOf" srcId="{51307BC8-CABE-4BAD-8602-595B2CB776C1}" destId="{FB8AD32C-15C0-4BFA-93C4-7C39D39253B0}" srcOrd="1" destOrd="0" presId="urn:microsoft.com/office/officeart/2005/8/layout/orgChart1"/>
    <dgm:cxn modelId="{6DFCB29F-AC99-4A6B-AD03-132C5E6A1204}" type="presParOf" srcId="{FB8AD32C-15C0-4BFA-93C4-7C39D39253B0}" destId="{550525D8-9CB8-477C-B68A-CCABEAA283FE}" srcOrd="0" destOrd="0" presId="urn:microsoft.com/office/officeart/2005/8/layout/orgChart1"/>
    <dgm:cxn modelId="{DD4B32B8-B80B-4D99-98E4-E3A5274B0FEB}" type="presParOf" srcId="{550525D8-9CB8-477C-B68A-CCABEAA283FE}" destId="{DA5B7917-DC5E-4BB7-96DC-901B4FF79C89}" srcOrd="0" destOrd="0" presId="urn:microsoft.com/office/officeart/2005/8/layout/orgChart1"/>
    <dgm:cxn modelId="{64FCD0A4-33A2-45F4-B302-63F33F5F63FE}" type="presParOf" srcId="{550525D8-9CB8-477C-B68A-CCABEAA283FE}" destId="{B4F51D8A-CF9F-4A45-9D39-258288AA0F29}" srcOrd="1" destOrd="0" presId="urn:microsoft.com/office/officeart/2005/8/layout/orgChart1"/>
    <dgm:cxn modelId="{51B3D35F-E606-481E-950D-063995A1CBBA}" type="presParOf" srcId="{FB8AD32C-15C0-4BFA-93C4-7C39D39253B0}" destId="{301CE2D2-31AB-4AAD-ADF4-D0DC0C5D95FA}" srcOrd="1" destOrd="0" presId="urn:microsoft.com/office/officeart/2005/8/layout/orgChart1"/>
    <dgm:cxn modelId="{ABDDB4B2-EA96-475C-8023-8048F46511A9}" type="presParOf" srcId="{FB8AD32C-15C0-4BFA-93C4-7C39D39253B0}" destId="{86832C49-B6BE-4D44-882A-31E8D00528EB}" srcOrd="2" destOrd="0" presId="urn:microsoft.com/office/officeart/2005/8/layout/orgChart1"/>
    <dgm:cxn modelId="{447C7777-B40F-4D0D-8422-B880CE25C2A3}" type="presParOf" srcId="{51307BC8-CABE-4BAD-8602-595B2CB776C1}" destId="{4530DF7B-AA83-4440-A684-1338009CFF3F}" srcOrd="2" destOrd="0" presId="urn:microsoft.com/office/officeart/2005/8/layout/orgChart1"/>
    <dgm:cxn modelId="{F8235109-7DD7-49C8-9B1D-0A79EBB56043}" type="presParOf" srcId="{51307BC8-CABE-4BAD-8602-595B2CB776C1}" destId="{4755F8BD-ACC8-4EF8-B5FD-80819C41C1C5}" srcOrd="3" destOrd="0" presId="urn:microsoft.com/office/officeart/2005/8/layout/orgChart1"/>
    <dgm:cxn modelId="{1C3109CE-4C61-42F8-BE9C-A12188AC5493}" type="presParOf" srcId="{4755F8BD-ACC8-4EF8-B5FD-80819C41C1C5}" destId="{1500289A-6245-4964-B08E-F45D06CBE394}" srcOrd="0" destOrd="0" presId="urn:microsoft.com/office/officeart/2005/8/layout/orgChart1"/>
    <dgm:cxn modelId="{76F8D7F9-F962-423B-87EA-6E6FCC8B5FF9}" type="presParOf" srcId="{1500289A-6245-4964-B08E-F45D06CBE394}" destId="{53E0F596-061A-454E-94D6-4258D62255C1}" srcOrd="0" destOrd="0" presId="urn:microsoft.com/office/officeart/2005/8/layout/orgChart1"/>
    <dgm:cxn modelId="{7FD41F01-FA30-442C-A6FC-31F2E15D6592}" type="presParOf" srcId="{1500289A-6245-4964-B08E-F45D06CBE394}" destId="{F97FF0AA-BF73-4C4A-92D7-7239295179C4}" srcOrd="1" destOrd="0" presId="urn:microsoft.com/office/officeart/2005/8/layout/orgChart1"/>
    <dgm:cxn modelId="{390231D8-79B5-4724-B809-B801A40726BF}" type="presParOf" srcId="{4755F8BD-ACC8-4EF8-B5FD-80819C41C1C5}" destId="{3A9D570C-DBB4-4D16-BB96-79B48B0CD1B7}" srcOrd="1" destOrd="0" presId="urn:microsoft.com/office/officeart/2005/8/layout/orgChart1"/>
    <dgm:cxn modelId="{9F301C7E-6934-4AB1-94A8-A059A624FA99}" type="presParOf" srcId="{4755F8BD-ACC8-4EF8-B5FD-80819C41C1C5}" destId="{C379E154-FE4F-4E0F-8FB8-870A15021D37}" srcOrd="2" destOrd="0" presId="urn:microsoft.com/office/officeart/2005/8/layout/orgChart1"/>
    <dgm:cxn modelId="{E731538F-5898-452C-938B-3168FB868A80}" type="presParOf" srcId="{51307BC8-CABE-4BAD-8602-595B2CB776C1}" destId="{77ADE428-EE50-403D-BE80-0D2A30B5CFA3}" srcOrd="4" destOrd="0" presId="urn:microsoft.com/office/officeart/2005/8/layout/orgChart1"/>
    <dgm:cxn modelId="{F8CD73B0-397D-43EC-84C9-42FC54DBF72B}" type="presParOf" srcId="{51307BC8-CABE-4BAD-8602-595B2CB776C1}" destId="{A538A3D6-2632-4255-94CB-1342F24BF9BA}" srcOrd="5" destOrd="0" presId="urn:microsoft.com/office/officeart/2005/8/layout/orgChart1"/>
    <dgm:cxn modelId="{38F15B87-3C23-429C-91AE-FB78A55435E3}" type="presParOf" srcId="{A538A3D6-2632-4255-94CB-1342F24BF9BA}" destId="{370D6D8D-B02D-4E5E-8C16-2AB1793B3E23}" srcOrd="0" destOrd="0" presId="urn:microsoft.com/office/officeart/2005/8/layout/orgChart1"/>
    <dgm:cxn modelId="{5EE2AFA0-EBA7-49EA-A915-C01823EFC929}" type="presParOf" srcId="{370D6D8D-B02D-4E5E-8C16-2AB1793B3E23}" destId="{B737906C-CC04-45A3-924D-8CB432F96748}" srcOrd="0" destOrd="0" presId="urn:microsoft.com/office/officeart/2005/8/layout/orgChart1"/>
    <dgm:cxn modelId="{27B97CE8-B2E2-4140-8E45-D3BFAD0A8182}" type="presParOf" srcId="{370D6D8D-B02D-4E5E-8C16-2AB1793B3E23}" destId="{2EFA5FB6-0DFF-41CF-900E-0CD7ED726DC3}" srcOrd="1" destOrd="0" presId="urn:microsoft.com/office/officeart/2005/8/layout/orgChart1"/>
    <dgm:cxn modelId="{52E4B5D2-B077-4D53-ADA0-84B8D65E7ACF}" type="presParOf" srcId="{A538A3D6-2632-4255-94CB-1342F24BF9BA}" destId="{E5510E12-2162-4517-B756-AB6B6FC11713}" srcOrd="1" destOrd="0" presId="urn:microsoft.com/office/officeart/2005/8/layout/orgChart1"/>
    <dgm:cxn modelId="{6DDBBFFE-7337-4CA5-8B6F-627B6BE75DDA}" type="presParOf" srcId="{A538A3D6-2632-4255-94CB-1342F24BF9BA}" destId="{89585551-47CC-4989-BD96-BA53ED3E9050}" srcOrd="2" destOrd="0" presId="urn:microsoft.com/office/officeart/2005/8/layout/orgChart1"/>
    <dgm:cxn modelId="{6BDE6B36-8BA1-454E-9B5D-5FD5DF3B397F}" type="presParOf" srcId="{51307BC8-CABE-4BAD-8602-595B2CB776C1}" destId="{C157BE9F-6AA2-4D4A-8F93-D780A9A0A3DF}" srcOrd="6" destOrd="0" presId="urn:microsoft.com/office/officeart/2005/8/layout/orgChart1"/>
    <dgm:cxn modelId="{0550273D-34F6-4D46-B9A2-6D672C1CCDE6}" type="presParOf" srcId="{51307BC8-CABE-4BAD-8602-595B2CB776C1}" destId="{F8571FC2-F78E-47DA-B1CA-5F4090966CFC}" srcOrd="7" destOrd="0" presId="urn:microsoft.com/office/officeart/2005/8/layout/orgChart1"/>
    <dgm:cxn modelId="{902DCF65-AAEC-4E8D-9AD8-A50F019B831C}" type="presParOf" srcId="{F8571FC2-F78E-47DA-B1CA-5F4090966CFC}" destId="{F4F136FA-F16B-4CDD-9133-067CED24672A}" srcOrd="0" destOrd="0" presId="urn:microsoft.com/office/officeart/2005/8/layout/orgChart1"/>
    <dgm:cxn modelId="{B016A200-584D-4962-AABC-A3B9E5F3EBC4}" type="presParOf" srcId="{F4F136FA-F16B-4CDD-9133-067CED24672A}" destId="{2D792954-5D56-4277-87A6-EE1938ADFADA}" srcOrd="0" destOrd="0" presId="urn:microsoft.com/office/officeart/2005/8/layout/orgChart1"/>
    <dgm:cxn modelId="{9C23AB14-713B-4AD1-8625-5EA26DE5F007}" type="presParOf" srcId="{F4F136FA-F16B-4CDD-9133-067CED24672A}" destId="{A08CE884-2DB5-4396-A48D-BF9C17E8EB23}" srcOrd="1" destOrd="0" presId="urn:microsoft.com/office/officeart/2005/8/layout/orgChart1"/>
    <dgm:cxn modelId="{63F34B2B-B313-4590-B640-DE1851D14C59}" type="presParOf" srcId="{F8571FC2-F78E-47DA-B1CA-5F4090966CFC}" destId="{E2733FF5-B374-4331-B2FA-782E41D1EE48}" srcOrd="1" destOrd="0" presId="urn:microsoft.com/office/officeart/2005/8/layout/orgChart1"/>
    <dgm:cxn modelId="{5C529E29-EEA5-4FFF-BA1D-479B2A9FAF17}" type="presParOf" srcId="{F8571FC2-F78E-47DA-B1CA-5F4090966CFC}" destId="{9AD602A8-891F-4191-A41C-6A0A4C005B53}" srcOrd="2" destOrd="0" presId="urn:microsoft.com/office/officeart/2005/8/layout/orgChart1"/>
    <dgm:cxn modelId="{F49A887A-3D5B-4DE5-94BD-4C3C2168B094}" type="presParOf" srcId="{51307BC8-CABE-4BAD-8602-595B2CB776C1}" destId="{27E10864-5741-4BAB-9876-F9E388E5B003}" srcOrd="8" destOrd="0" presId="urn:microsoft.com/office/officeart/2005/8/layout/orgChart1"/>
    <dgm:cxn modelId="{D23AAA47-7CDF-4A60-BEC4-0FCA189680DB}" type="presParOf" srcId="{51307BC8-CABE-4BAD-8602-595B2CB776C1}" destId="{6C16DE0C-7634-4DCD-9DA1-5145BE9DCCA2}" srcOrd="9" destOrd="0" presId="urn:microsoft.com/office/officeart/2005/8/layout/orgChart1"/>
    <dgm:cxn modelId="{40D8882F-2F5A-4D91-B772-49CC463D4AE5}" type="presParOf" srcId="{6C16DE0C-7634-4DCD-9DA1-5145BE9DCCA2}" destId="{0B2B6733-FFAF-49D9-9F74-9353EBD1BC87}" srcOrd="0" destOrd="0" presId="urn:microsoft.com/office/officeart/2005/8/layout/orgChart1"/>
    <dgm:cxn modelId="{3A88B3FC-BEEB-4A5E-9475-3209BAB5B364}" type="presParOf" srcId="{0B2B6733-FFAF-49D9-9F74-9353EBD1BC87}" destId="{F5EC2348-F7E9-43C3-B15B-47C75AE7D1BF}" srcOrd="0" destOrd="0" presId="urn:microsoft.com/office/officeart/2005/8/layout/orgChart1"/>
    <dgm:cxn modelId="{29492E3B-5398-480F-BAD3-C0BB1BDCDCE6}" type="presParOf" srcId="{0B2B6733-FFAF-49D9-9F74-9353EBD1BC87}" destId="{D359D8B1-80D8-4DD7-BC5A-5F959F1F83DB}" srcOrd="1" destOrd="0" presId="urn:microsoft.com/office/officeart/2005/8/layout/orgChart1"/>
    <dgm:cxn modelId="{A8B4B5C6-2E01-4025-8BB9-43CFD07FD564}" type="presParOf" srcId="{6C16DE0C-7634-4DCD-9DA1-5145BE9DCCA2}" destId="{AE0A4CC4-49A9-4806-AB30-FD41F65BBB00}" srcOrd="1" destOrd="0" presId="urn:microsoft.com/office/officeart/2005/8/layout/orgChart1"/>
    <dgm:cxn modelId="{01D4C957-7EC4-40A8-A4BE-292CFEE4293E}" type="presParOf" srcId="{6C16DE0C-7634-4DCD-9DA1-5145BE9DCCA2}" destId="{4BF41571-1C19-44F7-AE54-65D4776E0058}" srcOrd="2" destOrd="0" presId="urn:microsoft.com/office/officeart/2005/8/layout/orgChart1"/>
    <dgm:cxn modelId="{EF3B1A91-42B3-47D3-980F-B029D06A18D1}" type="presParOf" srcId="{51307BC8-CABE-4BAD-8602-595B2CB776C1}" destId="{46480193-8DA1-4E7C-B3F5-90E669DF7D52}" srcOrd="10" destOrd="0" presId="urn:microsoft.com/office/officeart/2005/8/layout/orgChart1"/>
    <dgm:cxn modelId="{E572CC9A-31BA-4A4F-B370-BCB17650441C}" type="presParOf" srcId="{51307BC8-CABE-4BAD-8602-595B2CB776C1}" destId="{B172FF1E-26CD-4A32-9831-F54B7808353C}" srcOrd="11" destOrd="0" presId="urn:microsoft.com/office/officeart/2005/8/layout/orgChart1"/>
    <dgm:cxn modelId="{AE4300B8-12B0-4E6D-A449-338652D5BD47}" type="presParOf" srcId="{B172FF1E-26CD-4A32-9831-F54B7808353C}" destId="{EDC96D4B-0C33-4F42-84BD-A8013B56FD0D}" srcOrd="0" destOrd="0" presId="urn:microsoft.com/office/officeart/2005/8/layout/orgChart1"/>
    <dgm:cxn modelId="{92CF1A1D-734E-4E1E-8379-5B69A290096B}" type="presParOf" srcId="{EDC96D4B-0C33-4F42-84BD-A8013B56FD0D}" destId="{AE8252CE-4F7B-4EA6-BA8D-04602CA6D594}" srcOrd="0" destOrd="0" presId="urn:microsoft.com/office/officeart/2005/8/layout/orgChart1"/>
    <dgm:cxn modelId="{AAB2922E-E496-41F5-AA58-DD5D6DC1C339}" type="presParOf" srcId="{EDC96D4B-0C33-4F42-84BD-A8013B56FD0D}" destId="{E1FF90B3-A76C-4D0F-A113-81BA182BB659}" srcOrd="1" destOrd="0" presId="urn:microsoft.com/office/officeart/2005/8/layout/orgChart1"/>
    <dgm:cxn modelId="{82EEFF00-640F-4A84-992A-F1794F0D584E}" type="presParOf" srcId="{B172FF1E-26CD-4A32-9831-F54B7808353C}" destId="{D4DE7035-F16D-47C3-A662-0917336FB73E}" srcOrd="1" destOrd="0" presId="urn:microsoft.com/office/officeart/2005/8/layout/orgChart1"/>
    <dgm:cxn modelId="{A26ACCAB-CCC8-41B5-A6E9-BA4F023464D8}" type="presParOf" srcId="{B172FF1E-26CD-4A32-9831-F54B7808353C}" destId="{42836A93-68ED-4909-B2E0-9BCA0BA41023}" srcOrd="2" destOrd="0" presId="urn:microsoft.com/office/officeart/2005/8/layout/orgChart1"/>
    <dgm:cxn modelId="{C43DD787-0AA9-45BB-A44B-62E0E2633189}" type="presParOf" srcId="{D813F961-7360-4F88-A2EB-19E786D5B25B}" destId="{922C5FBC-7F44-4B09-8D61-4788545DEB3A}" srcOrd="2" destOrd="0" presId="urn:microsoft.com/office/officeart/2005/8/layout/orgChart1"/>
    <dgm:cxn modelId="{A1E3A812-65FE-4DB9-98C4-3A2F9E60629C}" type="presParOf" srcId="{922C5FBC-7F44-4B09-8D61-4788545DEB3A}" destId="{55C434F0-C13B-4F6B-8E19-BC45E57733FE}" srcOrd="0" destOrd="0" presId="urn:microsoft.com/office/officeart/2005/8/layout/orgChart1"/>
    <dgm:cxn modelId="{4FB9DBB3-B3AD-4783-ABAF-04462943D605}" type="presParOf" srcId="{922C5FBC-7F44-4B09-8D61-4788545DEB3A}" destId="{CC23F3CE-90A6-420E-ABF5-250435EDD42C}" srcOrd="1" destOrd="0" presId="urn:microsoft.com/office/officeart/2005/8/layout/orgChart1"/>
    <dgm:cxn modelId="{39B1FF37-7840-49E0-A3D7-08BBF096A541}" type="presParOf" srcId="{CC23F3CE-90A6-420E-ABF5-250435EDD42C}" destId="{078758D7-A790-45CD-8109-9C4D715C31AD}" srcOrd="0" destOrd="0" presId="urn:microsoft.com/office/officeart/2005/8/layout/orgChart1"/>
    <dgm:cxn modelId="{A336E7EE-19F7-4C75-B525-101F650C193E}" type="presParOf" srcId="{078758D7-A790-45CD-8109-9C4D715C31AD}" destId="{1DD270C9-36C0-47D5-AB93-B210BDCD84FF}" srcOrd="0" destOrd="0" presId="urn:microsoft.com/office/officeart/2005/8/layout/orgChart1"/>
    <dgm:cxn modelId="{90F0A690-AD46-4390-88E9-D11DF51E73D3}" type="presParOf" srcId="{078758D7-A790-45CD-8109-9C4D715C31AD}" destId="{208A1090-F5CF-4639-A6F0-B1355AD9B019}" srcOrd="1" destOrd="0" presId="urn:microsoft.com/office/officeart/2005/8/layout/orgChart1"/>
    <dgm:cxn modelId="{1EB6B18B-4AA4-48B3-B00B-002CDB190981}" type="presParOf" srcId="{CC23F3CE-90A6-420E-ABF5-250435EDD42C}" destId="{CBDC2088-704F-40CE-BC5D-B0172B9237D6}" srcOrd="1" destOrd="0" presId="urn:microsoft.com/office/officeart/2005/8/layout/orgChart1"/>
    <dgm:cxn modelId="{38BA5FA0-4FD5-497F-81B5-D858C6434A49}" type="presParOf" srcId="{CC23F3CE-90A6-420E-ABF5-250435EDD42C}" destId="{824850F6-E4A4-488B-89EC-28102E21797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2DDBD-D0C9-45EE-89BF-1BC4BAB35A5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FA915F0-2554-4A3B-B711-243473E7D67F}">
      <dgm:prSet phldrT="[Texto]"/>
      <dgm:spPr/>
      <dgm:t>
        <a:bodyPr/>
        <a:lstStyle/>
        <a:p>
          <a:r>
            <a:rPr lang="pt-BR" dirty="0"/>
            <a:t>Qualidade na Analise e Anexo dos documentos.</a:t>
          </a:r>
        </a:p>
      </dgm:t>
    </dgm:pt>
    <dgm:pt modelId="{1AA5D528-FA9A-420D-A742-D9222B75DB84}" type="parTrans" cxnId="{74CC4728-E741-453C-A49B-26E1EE3FD5DD}">
      <dgm:prSet/>
      <dgm:spPr/>
      <dgm:t>
        <a:bodyPr/>
        <a:lstStyle/>
        <a:p>
          <a:endParaRPr lang="pt-BR"/>
        </a:p>
      </dgm:t>
    </dgm:pt>
    <dgm:pt modelId="{7D0F2A33-FFDD-478F-BAA4-BEC853FDBD28}" type="sibTrans" cxnId="{74CC4728-E741-453C-A49B-26E1EE3FD5DD}">
      <dgm:prSet/>
      <dgm:spPr/>
      <dgm:t>
        <a:bodyPr/>
        <a:lstStyle/>
        <a:p>
          <a:endParaRPr lang="pt-BR"/>
        </a:p>
      </dgm:t>
    </dgm:pt>
    <dgm:pt modelId="{0EAE8DC1-3E25-4EF1-A9E7-80032424AA5B}">
      <dgm:prSet phldrT="[Texto]"/>
      <dgm:spPr/>
      <dgm:t>
        <a:bodyPr/>
        <a:lstStyle/>
        <a:p>
          <a:r>
            <a:rPr lang="pt-BR" dirty="0"/>
            <a:t>Controle Interno da Organização</a:t>
          </a:r>
        </a:p>
      </dgm:t>
    </dgm:pt>
    <dgm:pt modelId="{ECB8B91E-DCE6-429C-BA4B-C861E585757A}" type="parTrans" cxnId="{7B490A36-5FE5-4423-89F3-F1513EC6C373}">
      <dgm:prSet/>
      <dgm:spPr/>
      <dgm:t>
        <a:bodyPr/>
        <a:lstStyle/>
        <a:p>
          <a:endParaRPr lang="pt-BR"/>
        </a:p>
      </dgm:t>
    </dgm:pt>
    <dgm:pt modelId="{8E485EE2-2201-43B5-86C5-0B1FB86DC13F}" type="sibTrans" cxnId="{7B490A36-5FE5-4423-89F3-F1513EC6C373}">
      <dgm:prSet/>
      <dgm:spPr/>
      <dgm:t>
        <a:bodyPr/>
        <a:lstStyle/>
        <a:p>
          <a:endParaRPr lang="pt-BR"/>
        </a:p>
      </dgm:t>
    </dgm:pt>
    <dgm:pt modelId="{56F6C485-E2ED-4872-8775-5B336AA19CC0}">
      <dgm:prSet phldrT="[Texto]"/>
      <dgm:spPr/>
      <dgm:t>
        <a:bodyPr/>
        <a:lstStyle/>
        <a:p>
          <a:r>
            <a:rPr lang="pt-BR" dirty="0"/>
            <a:t>Clareza e Agilidade nas informações</a:t>
          </a:r>
        </a:p>
      </dgm:t>
    </dgm:pt>
    <dgm:pt modelId="{11A660C7-A04D-4FEC-8214-B7A066F8B17B}" type="parTrans" cxnId="{164B3A10-B20A-4457-934B-AE8D0B6F0F45}">
      <dgm:prSet/>
      <dgm:spPr/>
      <dgm:t>
        <a:bodyPr/>
        <a:lstStyle/>
        <a:p>
          <a:endParaRPr lang="pt-BR"/>
        </a:p>
      </dgm:t>
    </dgm:pt>
    <dgm:pt modelId="{D55C54AE-1AC7-4F2C-9A8B-833EB52A3610}" type="sibTrans" cxnId="{164B3A10-B20A-4457-934B-AE8D0B6F0F45}">
      <dgm:prSet/>
      <dgm:spPr/>
      <dgm:t>
        <a:bodyPr/>
        <a:lstStyle/>
        <a:p>
          <a:endParaRPr lang="pt-BR"/>
        </a:p>
      </dgm:t>
    </dgm:pt>
    <dgm:pt modelId="{11E7C0C6-813F-45AD-8B9E-8DA84AC0FC05}" type="pres">
      <dgm:prSet presAssocID="{5282DDBD-D0C9-45EE-89BF-1BC4BAB35A5C}" presName="linearFlow" presStyleCnt="0">
        <dgm:presLayoutVars>
          <dgm:dir/>
          <dgm:resizeHandles val="exact"/>
        </dgm:presLayoutVars>
      </dgm:prSet>
      <dgm:spPr/>
    </dgm:pt>
    <dgm:pt modelId="{7AA0205A-71D0-4A87-8BCE-34F5CEF5F637}" type="pres">
      <dgm:prSet presAssocID="{1FA915F0-2554-4A3B-B711-243473E7D67F}" presName="composite" presStyleCnt="0"/>
      <dgm:spPr/>
    </dgm:pt>
    <dgm:pt modelId="{CBB9808C-F2AD-4B80-B50E-87EC3A9ACA01}" type="pres">
      <dgm:prSet presAssocID="{1FA915F0-2554-4A3B-B711-243473E7D67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3280E92-87A1-4725-B260-BB1D69DE082E}" type="pres">
      <dgm:prSet presAssocID="{1FA915F0-2554-4A3B-B711-243473E7D67F}" presName="txShp" presStyleLbl="node1" presStyleIdx="0" presStyleCnt="3">
        <dgm:presLayoutVars>
          <dgm:bulletEnabled val="1"/>
        </dgm:presLayoutVars>
      </dgm:prSet>
      <dgm:spPr/>
    </dgm:pt>
    <dgm:pt modelId="{4C6EDA0F-B336-4CA3-84C7-9921617BDB06}" type="pres">
      <dgm:prSet presAssocID="{7D0F2A33-FFDD-478F-BAA4-BEC853FDBD28}" presName="spacing" presStyleCnt="0"/>
      <dgm:spPr/>
    </dgm:pt>
    <dgm:pt modelId="{186F7B0E-C58E-479B-9D65-BF11989C5E87}" type="pres">
      <dgm:prSet presAssocID="{0EAE8DC1-3E25-4EF1-A9E7-80032424AA5B}" presName="composite" presStyleCnt="0"/>
      <dgm:spPr/>
    </dgm:pt>
    <dgm:pt modelId="{B643491A-E768-4683-97D5-5729554BEE26}" type="pres">
      <dgm:prSet presAssocID="{0EAE8DC1-3E25-4EF1-A9E7-80032424AA5B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4030A5C8-CBA3-4468-A2E7-0DF153AEFADB}" type="pres">
      <dgm:prSet presAssocID="{0EAE8DC1-3E25-4EF1-A9E7-80032424AA5B}" presName="txShp" presStyleLbl="node1" presStyleIdx="1" presStyleCnt="3">
        <dgm:presLayoutVars>
          <dgm:bulletEnabled val="1"/>
        </dgm:presLayoutVars>
      </dgm:prSet>
      <dgm:spPr/>
    </dgm:pt>
    <dgm:pt modelId="{B0BAD9AA-DE23-4535-B882-9651F612A449}" type="pres">
      <dgm:prSet presAssocID="{8E485EE2-2201-43B5-86C5-0B1FB86DC13F}" presName="spacing" presStyleCnt="0"/>
      <dgm:spPr/>
    </dgm:pt>
    <dgm:pt modelId="{FE6CBF45-B91B-4E0D-85AC-D37253A027D9}" type="pres">
      <dgm:prSet presAssocID="{56F6C485-E2ED-4872-8775-5B336AA19CC0}" presName="composite" presStyleCnt="0"/>
      <dgm:spPr/>
    </dgm:pt>
    <dgm:pt modelId="{27468B25-238A-40DF-B2A9-EE5D97ED8E34}" type="pres">
      <dgm:prSet presAssocID="{56F6C485-E2ED-4872-8775-5B336AA19CC0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B6DC8628-C98E-42FB-9A4E-F8E0A860B8BA}" type="pres">
      <dgm:prSet presAssocID="{56F6C485-E2ED-4872-8775-5B336AA19CC0}" presName="txShp" presStyleLbl="node1" presStyleIdx="2" presStyleCnt="3">
        <dgm:presLayoutVars>
          <dgm:bulletEnabled val="1"/>
        </dgm:presLayoutVars>
      </dgm:prSet>
      <dgm:spPr/>
    </dgm:pt>
  </dgm:ptLst>
  <dgm:cxnLst>
    <dgm:cxn modelId="{164B3A10-B20A-4457-934B-AE8D0B6F0F45}" srcId="{5282DDBD-D0C9-45EE-89BF-1BC4BAB35A5C}" destId="{56F6C485-E2ED-4872-8775-5B336AA19CC0}" srcOrd="2" destOrd="0" parTransId="{11A660C7-A04D-4FEC-8214-B7A066F8B17B}" sibTransId="{D55C54AE-1AC7-4F2C-9A8B-833EB52A3610}"/>
    <dgm:cxn modelId="{74CC4728-E741-453C-A49B-26E1EE3FD5DD}" srcId="{5282DDBD-D0C9-45EE-89BF-1BC4BAB35A5C}" destId="{1FA915F0-2554-4A3B-B711-243473E7D67F}" srcOrd="0" destOrd="0" parTransId="{1AA5D528-FA9A-420D-A742-D9222B75DB84}" sibTransId="{7D0F2A33-FFDD-478F-BAA4-BEC853FDBD28}"/>
    <dgm:cxn modelId="{7B490A36-5FE5-4423-89F3-F1513EC6C373}" srcId="{5282DDBD-D0C9-45EE-89BF-1BC4BAB35A5C}" destId="{0EAE8DC1-3E25-4EF1-A9E7-80032424AA5B}" srcOrd="1" destOrd="0" parTransId="{ECB8B91E-DCE6-429C-BA4B-C861E585757A}" sibTransId="{8E485EE2-2201-43B5-86C5-0B1FB86DC13F}"/>
    <dgm:cxn modelId="{4DE18048-F022-4DF4-8EEA-9BFF55DAD6AA}" type="presOf" srcId="{1FA915F0-2554-4A3B-B711-243473E7D67F}" destId="{43280E92-87A1-4725-B260-BB1D69DE082E}" srcOrd="0" destOrd="0" presId="urn:microsoft.com/office/officeart/2005/8/layout/vList3"/>
    <dgm:cxn modelId="{D646EB49-1AB7-40B8-9CAE-3FC07EAF87B4}" type="presOf" srcId="{56F6C485-E2ED-4872-8775-5B336AA19CC0}" destId="{B6DC8628-C98E-42FB-9A4E-F8E0A860B8BA}" srcOrd="0" destOrd="0" presId="urn:microsoft.com/office/officeart/2005/8/layout/vList3"/>
    <dgm:cxn modelId="{B728528A-45C8-4FA4-9385-94795EB983EB}" type="presOf" srcId="{0EAE8DC1-3E25-4EF1-A9E7-80032424AA5B}" destId="{4030A5C8-CBA3-4468-A2E7-0DF153AEFADB}" srcOrd="0" destOrd="0" presId="urn:microsoft.com/office/officeart/2005/8/layout/vList3"/>
    <dgm:cxn modelId="{90BC61FF-04B7-4BD0-AAAA-47BD9FA0B394}" type="presOf" srcId="{5282DDBD-D0C9-45EE-89BF-1BC4BAB35A5C}" destId="{11E7C0C6-813F-45AD-8B9E-8DA84AC0FC05}" srcOrd="0" destOrd="0" presId="urn:microsoft.com/office/officeart/2005/8/layout/vList3"/>
    <dgm:cxn modelId="{131B047D-DCD4-4178-8442-8F3B54B62E28}" type="presParOf" srcId="{11E7C0C6-813F-45AD-8B9E-8DA84AC0FC05}" destId="{7AA0205A-71D0-4A87-8BCE-34F5CEF5F637}" srcOrd="0" destOrd="0" presId="urn:microsoft.com/office/officeart/2005/8/layout/vList3"/>
    <dgm:cxn modelId="{53E4694D-D878-4064-AEB3-58B8EC5FDD00}" type="presParOf" srcId="{7AA0205A-71D0-4A87-8BCE-34F5CEF5F637}" destId="{CBB9808C-F2AD-4B80-B50E-87EC3A9ACA01}" srcOrd="0" destOrd="0" presId="urn:microsoft.com/office/officeart/2005/8/layout/vList3"/>
    <dgm:cxn modelId="{04D98591-0FC6-4161-8060-A8C874BC9E00}" type="presParOf" srcId="{7AA0205A-71D0-4A87-8BCE-34F5CEF5F637}" destId="{43280E92-87A1-4725-B260-BB1D69DE082E}" srcOrd="1" destOrd="0" presId="urn:microsoft.com/office/officeart/2005/8/layout/vList3"/>
    <dgm:cxn modelId="{F47D0939-2D9A-4F9F-A661-B85B7CBACCAB}" type="presParOf" srcId="{11E7C0C6-813F-45AD-8B9E-8DA84AC0FC05}" destId="{4C6EDA0F-B336-4CA3-84C7-9921617BDB06}" srcOrd="1" destOrd="0" presId="urn:microsoft.com/office/officeart/2005/8/layout/vList3"/>
    <dgm:cxn modelId="{4799F5A9-F12D-4ECD-9D47-572801EF54C1}" type="presParOf" srcId="{11E7C0C6-813F-45AD-8B9E-8DA84AC0FC05}" destId="{186F7B0E-C58E-479B-9D65-BF11989C5E87}" srcOrd="2" destOrd="0" presId="urn:microsoft.com/office/officeart/2005/8/layout/vList3"/>
    <dgm:cxn modelId="{494AFF9C-CB6B-4C45-9EA3-6EFC8E6FA96B}" type="presParOf" srcId="{186F7B0E-C58E-479B-9D65-BF11989C5E87}" destId="{B643491A-E768-4683-97D5-5729554BEE26}" srcOrd="0" destOrd="0" presId="urn:microsoft.com/office/officeart/2005/8/layout/vList3"/>
    <dgm:cxn modelId="{492DA635-4F1C-49A3-94F3-DF030EFECA94}" type="presParOf" srcId="{186F7B0E-C58E-479B-9D65-BF11989C5E87}" destId="{4030A5C8-CBA3-4468-A2E7-0DF153AEFADB}" srcOrd="1" destOrd="0" presId="urn:microsoft.com/office/officeart/2005/8/layout/vList3"/>
    <dgm:cxn modelId="{B14F3F12-E9B6-4164-B0D5-00CA60435AAD}" type="presParOf" srcId="{11E7C0C6-813F-45AD-8B9E-8DA84AC0FC05}" destId="{B0BAD9AA-DE23-4535-B882-9651F612A449}" srcOrd="3" destOrd="0" presId="urn:microsoft.com/office/officeart/2005/8/layout/vList3"/>
    <dgm:cxn modelId="{950556ED-B1EF-4295-8DE5-6C29892ACDED}" type="presParOf" srcId="{11E7C0C6-813F-45AD-8B9E-8DA84AC0FC05}" destId="{FE6CBF45-B91B-4E0D-85AC-D37253A027D9}" srcOrd="4" destOrd="0" presId="urn:microsoft.com/office/officeart/2005/8/layout/vList3"/>
    <dgm:cxn modelId="{A422BA36-05DB-4EF3-838C-DBAEDF6F3595}" type="presParOf" srcId="{FE6CBF45-B91B-4E0D-85AC-D37253A027D9}" destId="{27468B25-238A-40DF-B2A9-EE5D97ED8E34}" srcOrd="0" destOrd="0" presId="urn:microsoft.com/office/officeart/2005/8/layout/vList3"/>
    <dgm:cxn modelId="{EBF10903-C5E2-4B37-9ECB-D9092677FF8F}" type="presParOf" srcId="{FE6CBF45-B91B-4E0D-85AC-D37253A027D9}" destId="{B6DC8628-C98E-42FB-9A4E-F8E0A860B8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91CD3-AFE6-4532-9837-EC889C5FCB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FA25D9-580F-4E05-8FFE-45AA189BBA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Compromisso com os valores e objetivos da empresa</a:t>
          </a:r>
          <a:endParaRPr lang="en-US" dirty="0"/>
        </a:p>
      </dgm:t>
    </dgm:pt>
    <dgm:pt modelId="{D9EC67F6-5C56-4547-B95E-767E568AB824}" type="parTrans" cxnId="{05545893-E1F0-4BEC-A19F-0FC1F54D8A72}">
      <dgm:prSet/>
      <dgm:spPr/>
      <dgm:t>
        <a:bodyPr/>
        <a:lstStyle/>
        <a:p>
          <a:endParaRPr lang="en-US"/>
        </a:p>
      </dgm:t>
    </dgm:pt>
    <dgm:pt modelId="{4D1FE793-8C79-4292-A81B-AE42DCF1141C}" type="sibTrans" cxnId="{05545893-E1F0-4BEC-A19F-0FC1F54D8A72}">
      <dgm:prSet/>
      <dgm:spPr/>
      <dgm:t>
        <a:bodyPr/>
        <a:lstStyle/>
        <a:p>
          <a:endParaRPr lang="en-US"/>
        </a:p>
      </dgm:t>
    </dgm:pt>
    <dgm:pt modelId="{0A8BE09F-7D80-489F-8535-23CC73397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Trabalho em equipe e colaboração</a:t>
          </a:r>
          <a:endParaRPr lang="en-US" dirty="0"/>
        </a:p>
      </dgm:t>
    </dgm:pt>
    <dgm:pt modelId="{C678B4D7-D8AC-4740-9396-26478AAF1A1A}" type="parTrans" cxnId="{924D0440-949B-40E1-9C35-3D84DADF52E9}">
      <dgm:prSet/>
      <dgm:spPr/>
      <dgm:t>
        <a:bodyPr/>
        <a:lstStyle/>
        <a:p>
          <a:endParaRPr lang="en-US"/>
        </a:p>
      </dgm:t>
    </dgm:pt>
    <dgm:pt modelId="{C0BB1746-835F-40DD-AEF5-2CA3768E20CA}" type="sibTrans" cxnId="{924D0440-949B-40E1-9C35-3D84DADF52E9}">
      <dgm:prSet/>
      <dgm:spPr/>
      <dgm:t>
        <a:bodyPr/>
        <a:lstStyle/>
        <a:p>
          <a:endParaRPr lang="en-US"/>
        </a:p>
      </dgm:t>
    </dgm:pt>
    <dgm:pt modelId="{65036409-A54D-4794-B595-FD7E49BA0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Comunicação aberta e transparente </a:t>
          </a:r>
          <a:endParaRPr lang="en-US"/>
        </a:p>
      </dgm:t>
    </dgm:pt>
    <dgm:pt modelId="{8DF8F075-EB51-4819-9A04-EE174AD68FF8}" type="parTrans" cxnId="{8C05B837-B01C-4E9D-BA04-95C492F58F80}">
      <dgm:prSet/>
      <dgm:spPr/>
      <dgm:t>
        <a:bodyPr/>
        <a:lstStyle/>
        <a:p>
          <a:endParaRPr lang="en-US"/>
        </a:p>
      </dgm:t>
    </dgm:pt>
    <dgm:pt modelId="{ECB70B65-CECE-40A2-AD4C-29B35C8C18F3}" type="sibTrans" cxnId="{8C05B837-B01C-4E9D-BA04-95C492F58F80}">
      <dgm:prSet/>
      <dgm:spPr/>
      <dgm:t>
        <a:bodyPr/>
        <a:lstStyle/>
        <a:p>
          <a:endParaRPr lang="en-US"/>
        </a:p>
      </dgm:t>
    </dgm:pt>
    <dgm:pt modelId="{FCEC8C4B-FD2C-44F6-8A13-F0A62F8D99BB}" type="pres">
      <dgm:prSet presAssocID="{E0A91CD3-AFE6-4532-9837-EC889C5FCB58}" presName="root" presStyleCnt="0">
        <dgm:presLayoutVars>
          <dgm:dir/>
          <dgm:resizeHandles val="exact"/>
        </dgm:presLayoutVars>
      </dgm:prSet>
      <dgm:spPr/>
    </dgm:pt>
    <dgm:pt modelId="{785ECFF7-5F60-4D2C-8282-4093C554E477}" type="pres">
      <dgm:prSet presAssocID="{DAFA25D9-580F-4E05-8FFE-45AA189BBA66}" presName="compNode" presStyleCnt="0"/>
      <dgm:spPr/>
    </dgm:pt>
    <dgm:pt modelId="{C9B3A463-029D-429C-A2A6-4C5547210C43}" type="pres">
      <dgm:prSet presAssocID="{DAFA25D9-580F-4E05-8FFE-45AA189BBA66}" presName="iconBgRect" presStyleLbl="bgShp" presStyleIdx="0" presStyleCnt="3"/>
      <dgm:spPr/>
    </dgm:pt>
    <dgm:pt modelId="{081CD025-94FD-4A5E-A56A-7FC91537FC18}" type="pres">
      <dgm:prSet presAssocID="{DAFA25D9-580F-4E05-8FFE-45AA189BB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A25795E3-53C5-4F5C-97F3-36B3A4508093}" type="pres">
      <dgm:prSet presAssocID="{DAFA25D9-580F-4E05-8FFE-45AA189BBA66}" presName="spaceRect" presStyleCnt="0"/>
      <dgm:spPr/>
    </dgm:pt>
    <dgm:pt modelId="{8F2FD05A-6CFC-49C0-8CFF-73D15F865BA6}" type="pres">
      <dgm:prSet presAssocID="{DAFA25D9-580F-4E05-8FFE-45AA189BBA66}" presName="textRect" presStyleLbl="revTx" presStyleIdx="0" presStyleCnt="3">
        <dgm:presLayoutVars>
          <dgm:chMax val="1"/>
          <dgm:chPref val="1"/>
        </dgm:presLayoutVars>
      </dgm:prSet>
      <dgm:spPr/>
    </dgm:pt>
    <dgm:pt modelId="{D950BA93-4C11-48D9-9E6B-696F09225F2F}" type="pres">
      <dgm:prSet presAssocID="{4D1FE793-8C79-4292-A81B-AE42DCF1141C}" presName="sibTrans" presStyleCnt="0"/>
      <dgm:spPr/>
    </dgm:pt>
    <dgm:pt modelId="{96D9755D-8D02-40DC-A07A-CD61287C65F6}" type="pres">
      <dgm:prSet presAssocID="{0A8BE09F-7D80-489F-8535-23CC7339706C}" presName="compNode" presStyleCnt="0"/>
      <dgm:spPr/>
    </dgm:pt>
    <dgm:pt modelId="{7614FB8B-CF85-41F1-929C-9D34587CB189}" type="pres">
      <dgm:prSet presAssocID="{0A8BE09F-7D80-489F-8535-23CC7339706C}" presName="iconBgRect" presStyleLbl="bgShp" presStyleIdx="1" presStyleCnt="3"/>
      <dgm:spPr/>
    </dgm:pt>
    <dgm:pt modelId="{34FEB620-923F-44EF-8A76-CC7E6CAC9CCF}" type="pres">
      <dgm:prSet presAssocID="{0A8BE09F-7D80-489F-8535-23CC733970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D8B75DD5-8D81-449D-985D-45B642694CF0}" type="pres">
      <dgm:prSet presAssocID="{0A8BE09F-7D80-489F-8535-23CC7339706C}" presName="spaceRect" presStyleCnt="0"/>
      <dgm:spPr/>
    </dgm:pt>
    <dgm:pt modelId="{BBBBB29B-763D-4A2C-9F0B-2081E2F7D5FC}" type="pres">
      <dgm:prSet presAssocID="{0A8BE09F-7D80-489F-8535-23CC7339706C}" presName="textRect" presStyleLbl="revTx" presStyleIdx="1" presStyleCnt="3">
        <dgm:presLayoutVars>
          <dgm:chMax val="1"/>
          <dgm:chPref val="1"/>
        </dgm:presLayoutVars>
      </dgm:prSet>
      <dgm:spPr/>
    </dgm:pt>
    <dgm:pt modelId="{300D6D03-6AEB-4611-957E-EC6F9805502F}" type="pres">
      <dgm:prSet presAssocID="{C0BB1746-835F-40DD-AEF5-2CA3768E20CA}" presName="sibTrans" presStyleCnt="0"/>
      <dgm:spPr/>
    </dgm:pt>
    <dgm:pt modelId="{14C10114-7D14-4BAC-AAA8-389067F1E503}" type="pres">
      <dgm:prSet presAssocID="{65036409-A54D-4794-B595-FD7E49BA0B6A}" presName="compNode" presStyleCnt="0"/>
      <dgm:spPr/>
    </dgm:pt>
    <dgm:pt modelId="{398DD28E-6435-4998-8DD7-6C1DE82DA39F}" type="pres">
      <dgm:prSet presAssocID="{65036409-A54D-4794-B595-FD7E49BA0B6A}" presName="iconBgRect" presStyleLbl="bgShp" presStyleIdx="2" presStyleCnt="3"/>
      <dgm:spPr/>
    </dgm:pt>
    <dgm:pt modelId="{0BDE8D37-EA0A-4D9E-B062-84D8833E7249}" type="pres">
      <dgm:prSet presAssocID="{65036409-A54D-4794-B595-FD7E49BA0B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83DDD87-C82C-4288-A491-DEEF9A76660C}" type="pres">
      <dgm:prSet presAssocID="{65036409-A54D-4794-B595-FD7E49BA0B6A}" presName="spaceRect" presStyleCnt="0"/>
      <dgm:spPr/>
    </dgm:pt>
    <dgm:pt modelId="{0C119A07-E3C5-4CA6-A6F4-0E67397EE469}" type="pres">
      <dgm:prSet presAssocID="{65036409-A54D-4794-B595-FD7E49BA0B6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05B837-B01C-4E9D-BA04-95C492F58F80}" srcId="{E0A91CD3-AFE6-4532-9837-EC889C5FCB58}" destId="{65036409-A54D-4794-B595-FD7E49BA0B6A}" srcOrd="2" destOrd="0" parTransId="{8DF8F075-EB51-4819-9A04-EE174AD68FF8}" sibTransId="{ECB70B65-CECE-40A2-AD4C-29B35C8C18F3}"/>
    <dgm:cxn modelId="{5CC5A03E-6492-4180-925F-84C37EFE4FE9}" type="presOf" srcId="{65036409-A54D-4794-B595-FD7E49BA0B6A}" destId="{0C119A07-E3C5-4CA6-A6F4-0E67397EE469}" srcOrd="0" destOrd="0" presId="urn:microsoft.com/office/officeart/2018/5/layout/IconCircleLabelList"/>
    <dgm:cxn modelId="{924D0440-949B-40E1-9C35-3D84DADF52E9}" srcId="{E0A91CD3-AFE6-4532-9837-EC889C5FCB58}" destId="{0A8BE09F-7D80-489F-8535-23CC7339706C}" srcOrd="1" destOrd="0" parTransId="{C678B4D7-D8AC-4740-9396-26478AAF1A1A}" sibTransId="{C0BB1746-835F-40DD-AEF5-2CA3768E20CA}"/>
    <dgm:cxn modelId="{6745C558-8636-483B-9263-8262E3D962F1}" type="presOf" srcId="{DAFA25D9-580F-4E05-8FFE-45AA189BBA66}" destId="{8F2FD05A-6CFC-49C0-8CFF-73D15F865BA6}" srcOrd="0" destOrd="0" presId="urn:microsoft.com/office/officeart/2018/5/layout/IconCircleLabelList"/>
    <dgm:cxn modelId="{05545893-E1F0-4BEC-A19F-0FC1F54D8A72}" srcId="{E0A91CD3-AFE6-4532-9837-EC889C5FCB58}" destId="{DAFA25D9-580F-4E05-8FFE-45AA189BBA66}" srcOrd="0" destOrd="0" parTransId="{D9EC67F6-5C56-4547-B95E-767E568AB824}" sibTransId="{4D1FE793-8C79-4292-A81B-AE42DCF1141C}"/>
    <dgm:cxn modelId="{1774DA97-DBA1-4F6D-A07E-C6DD8C5B25F9}" type="presOf" srcId="{E0A91CD3-AFE6-4532-9837-EC889C5FCB58}" destId="{FCEC8C4B-FD2C-44F6-8A13-F0A62F8D99BB}" srcOrd="0" destOrd="0" presId="urn:microsoft.com/office/officeart/2018/5/layout/IconCircleLabelList"/>
    <dgm:cxn modelId="{4E73EFB2-BC3A-4669-8B4C-E51C9E6A84A9}" type="presOf" srcId="{0A8BE09F-7D80-489F-8535-23CC7339706C}" destId="{BBBBB29B-763D-4A2C-9F0B-2081E2F7D5FC}" srcOrd="0" destOrd="0" presId="urn:microsoft.com/office/officeart/2018/5/layout/IconCircleLabelList"/>
    <dgm:cxn modelId="{EF963835-40C3-4809-B8F9-CFCCE93ADA67}" type="presParOf" srcId="{FCEC8C4B-FD2C-44F6-8A13-F0A62F8D99BB}" destId="{785ECFF7-5F60-4D2C-8282-4093C554E477}" srcOrd="0" destOrd="0" presId="urn:microsoft.com/office/officeart/2018/5/layout/IconCircleLabelList"/>
    <dgm:cxn modelId="{31F5890B-7978-4484-89AC-54C2F5F3A95D}" type="presParOf" srcId="{785ECFF7-5F60-4D2C-8282-4093C554E477}" destId="{C9B3A463-029D-429C-A2A6-4C5547210C43}" srcOrd="0" destOrd="0" presId="urn:microsoft.com/office/officeart/2018/5/layout/IconCircleLabelList"/>
    <dgm:cxn modelId="{D1087DA2-EC8E-468A-BCF8-C86066F471CE}" type="presParOf" srcId="{785ECFF7-5F60-4D2C-8282-4093C554E477}" destId="{081CD025-94FD-4A5E-A56A-7FC91537FC18}" srcOrd="1" destOrd="0" presId="urn:microsoft.com/office/officeart/2018/5/layout/IconCircleLabelList"/>
    <dgm:cxn modelId="{3DB66D3C-25A0-4562-B19D-32AD489C3335}" type="presParOf" srcId="{785ECFF7-5F60-4D2C-8282-4093C554E477}" destId="{A25795E3-53C5-4F5C-97F3-36B3A4508093}" srcOrd="2" destOrd="0" presId="urn:microsoft.com/office/officeart/2018/5/layout/IconCircleLabelList"/>
    <dgm:cxn modelId="{C54092B7-3776-4538-B6A6-F2B1548CDECB}" type="presParOf" srcId="{785ECFF7-5F60-4D2C-8282-4093C554E477}" destId="{8F2FD05A-6CFC-49C0-8CFF-73D15F865BA6}" srcOrd="3" destOrd="0" presId="urn:microsoft.com/office/officeart/2018/5/layout/IconCircleLabelList"/>
    <dgm:cxn modelId="{5E0ACA2E-709B-455B-96A6-B40B5D9C804F}" type="presParOf" srcId="{FCEC8C4B-FD2C-44F6-8A13-F0A62F8D99BB}" destId="{D950BA93-4C11-48D9-9E6B-696F09225F2F}" srcOrd="1" destOrd="0" presId="urn:microsoft.com/office/officeart/2018/5/layout/IconCircleLabelList"/>
    <dgm:cxn modelId="{6B05A587-62DB-4CC2-BA6F-7D363A42E758}" type="presParOf" srcId="{FCEC8C4B-FD2C-44F6-8A13-F0A62F8D99BB}" destId="{96D9755D-8D02-40DC-A07A-CD61287C65F6}" srcOrd="2" destOrd="0" presId="urn:microsoft.com/office/officeart/2018/5/layout/IconCircleLabelList"/>
    <dgm:cxn modelId="{3CE4DB3C-4542-4934-A3D0-71DEFE00C251}" type="presParOf" srcId="{96D9755D-8D02-40DC-A07A-CD61287C65F6}" destId="{7614FB8B-CF85-41F1-929C-9D34587CB189}" srcOrd="0" destOrd="0" presId="urn:microsoft.com/office/officeart/2018/5/layout/IconCircleLabelList"/>
    <dgm:cxn modelId="{FA46755C-5034-410D-ADC8-758BAF5C831B}" type="presParOf" srcId="{96D9755D-8D02-40DC-A07A-CD61287C65F6}" destId="{34FEB620-923F-44EF-8A76-CC7E6CAC9CCF}" srcOrd="1" destOrd="0" presId="urn:microsoft.com/office/officeart/2018/5/layout/IconCircleLabelList"/>
    <dgm:cxn modelId="{995D753C-E4E8-4685-A962-76332A0EFD05}" type="presParOf" srcId="{96D9755D-8D02-40DC-A07A-CD61287C65F6}" destId="{D8B75DD5-8D81-449D-985D-45B642694CF0}" srcOrd="2" destOrd="0" presId="urn:microsoft.com/office/officeart/2018/5/layout/IconCircleLabelList"/>
    <dgm:cxn modelId="{ADFEEEB0-263F-41F2-8DAA-F4B11B61391A}" type="presParOf" srcId="{96D9755D-8D02-40DC-A07A-CD61287C65F6}" destId="{BBBBB29B-763D-4A2C-9F0B-2081E2F7D5FC}" srcOrd="3" destOrd="0" presId="urn:microsoft.com/office/officeart/2018/5/layout/IconCircleLabelList"/>
    <dgm:cxn modelId="{A71EE52E-E2C8-4CCC-8CD1-349AA792D592}" type="presParOf" srcId="{FCEC8C4B-FD2C-44F6-8A13-F0A62F8D99BB}" destId="{300D6D03-6AEB-4611-957E-EC6F9805502F}" srcOrd="3" destOrd="0" presId="urn:microsoft.com/office/officeart/2018/5/layout/IconCircleLabelList"/>
    <dgm:cxn modelId="{DF7FF7E9-41DD-4FF3-9956-EC5B4CC0452B}" type="presParOf" srcId="{FCEC8C4B-FD2C-44F6-8A13-F0A62F8D99BB}" destId="{14C10114-7D14-4BAC-AAA8-389067F1E503}" srcOrd="4" destOrd="0" presId="urn:microsoft.com/office/officeart/2018/5/layout/IconCircleLabelList"/>
    <dgm:cxn modelId="{C8709F61-881E-412C-809E-09D61BB05FB8}" type="presParOf" srcId="{14C10114-7D14-4BAC-AAA8-389067F1E503}" destId="{398DD28E-6435-4998-8DD7-6C1DE82DA39F}" srcOrd="0" destOrd="0" presId="urn:microsoft.com/office/officeart/2018/5/layout/IconCircleLabelList"/>
    <dgm:cxn modelId="{5E9FAAF9-EDEF-49A1-90F2-15B20C62A39F}" type="presParOf" srcId="{14C10114-7D14-4BAC-AAA8-389067F1E503}" destId="{0BDE8D37-EA0A-4D9E-B062-84D8833E7249}" srcOrd="1" destOrd="0" presId="urn:microsoft.com/office/officeart/2018/5/layout/IconCircleLabelList"/>
    <dgm:cxn modelId="{6026FA27-3787-45BA-8442-262E106B507A}" type="presParOf" srcId="{14C10114-7D14-4BAC-AAA8-389067F1E503}" destId="{683DDD87-C82C-4288-A491-DEEF9A76660C}" srcOrd="2" destOrd="0" presId="urn:microsoft.com/office/officeart/2018/5/layout/IconCircleLabelList"/>
    <dgm:cxn modelId="{2B8B6DF0-4BF6-428A-8C3A-0809D5F805B7}" type="presParOf" srcId="{14C10114-7D14-4BAC-AAA8-389067F1E503}" destId="{0C119A07-E3C5-4CA6-A6F4-0E67397EE4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434F0-C13B-4F6B-8E19-BC45E57733FE}">
      <dsp:nvSpPr>
        <dsp:cNvPr id="0" name=""/>
        <dsp:cNvSpPr/>
      </dsp:nvSpPr>
      <dsp:spPr>
        <a:xfrm>
          <a:off x="3919390" y="2582062"/>
          <a:ext cx="117587" cy="562239"/>
        </a:xfrm>
        <a:custGeom>
          <a:avLst/>
          <a:gdLst/>
          <a:ahLst/>
          <a:cxnLst/>
          <a:rect l="0" t="0" r="0" b="0"/>
          <a:pathLst>
            <a:path>
              <a:moveTo>
                <a:pt x="117587" y="0"/>
              </a:moveTo>
              <a:lnTo>
                <a:pt x="117587" y="562239"/>
              </a:lnTo>
              <a:lnTo>
                <a:pt x="0" y="5622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80193-8DA1-4E7C-B3F5-90E669DF7D52}">
      <dsp:nvSpPr>
        <dsp:cNvPr id="0" name=""/>
        <dsp:cNvSpPr/>
      </dsp:nvSpPr>
      <dsp:spPr>
        <a:xfrm>
          <a:off x="4036978" y="2582062"/>
          <a:ext cx="3253153" cy="1716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562"/>
              </a:lnTo>
              <a:lnTo>
                <a:pt x="3253153" y="1598562"/>
              </a:lnTo>
              <a:lnTo>
                <a:pt x="3253153" y="17161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10864-5741-4BAB-9876-F9E388E5B003}">
      <dsp:nvSpPr>
        <dsp:cNvPr id="0" name=""/>
        <dsp:cNvSpPr/>
      </dsp:nvSpPr>
      <dsp:spPr>
        <a:xfrm>
          <a:off x="4036978" y="2582062"/>
          <a:ext cx="1850333" cy="1729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2012"/>
              </a:lnTo>
              <a:lnTo>
                <a:pt x="1850333" y="1612012"/>
              </a:lnTo>
              <a:lnTo>
                <a:pt x="1850333" y="17295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7BE9F-6AA2-4D4A-8F93-D780A9A0A3DF}">
      <dsp:nvSpPr>
        <dsp:cNvPr id="0" name=""/>
        <dsp:cNvSpPr/>
      </dsp:nvSpPr>
      <dsp:spPr>
        <a:xfrm>
          <a:off x="4036978" y="2582062"/>
          <a:ext cx="482829" cy="1702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07"/>
              </a:lnTo>
              <a:lnTo>
                <a:pt x="482829" y="1585107"/>
              </a:lnTo>
              <a:lnTo>
                <a:pt x="482829" y="17026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DE428-EE50-403D-BE80-0D2A30B5CFA3}">
      <dsp:nvSpPr>
        <dsp:cNvPr id="0" name=""/>
        <dsp:cNvSpPr/>
      </dsp:nvSpPr>
      <dsp:spPr>
        <a:xfrm>
          <a:off x="3150309" y="2582062"/>
          <a:ext cx="886668" cy="1702705"/>
        </a:xfrm>
        <a:custGeom>
          <a:avLst/>
          <a:gdLst/>
          <a:ahLst/>
          <a:cxnLst/>
          <a:rect l="0" t="0" r="0" b="0"/>
          <a:pathLst>
            <a:path>
              <a:moveTo>
                <a:pt x="886668" y="0"/>
              </a:moveTo>
              <a:lnTo>
                <a:pt x="886668" y="1585118"/>
              </a:lnTo>
              <a:lnTo>
                <a:pt x="0" y="1585118"/>
              </a:lnTo>
              <a:lnTo>
                <a:pt x="0" y="17027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0DF7B-AA83-4440-A684-1338009CFF3F}">
      <dsp:nvSpPr>
        <dsp:cNvPr id="0" name=""/>
        <dsp:cNvSpPr/>
      </dsp:nvSpPr>
      <dsp:spPr>
        <a:xfrm>
          <a:off x="1916283" y="2582062"/>
          <a:ext cx="2120694" cy="1716149"/>
        </a:xfrm>
        <a:custGeom>
          <a:avLst/>
          <a:gdLst/>
          <a:ahLst/>
          <a:cxnLst/>
          <a:rect l="0" t="0" r="0" b="0"/>
          <a:pathLst>
            <a:path>
              <a:moveTo>
                <a:pt x="2120694" y="0"/>
              </a:moveTo>
              <a:lnTo>
                <a:pt x="2120694" y="1598562"/>
              </a:lnTo>
              <a:lnTo>
                <a:pt x="0" y="1598562"/>
              </a:lnTo>
              <a:lnTo>
                <a:pt x="0" y="17161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3CA15-F8D7-4BC3-A42D-B3B4E3A0DD2B}">
      <dsp:nvSpPr>
        <dsp:cNvPr id="0" name=""/>
        <dsp:cNvSpPr/>
      </dsp:nvSpPr>
      <dsp:spPr>
        <a:xfrm>
          <a:off x="655369" y="2582062"/>
          <a:ext cx="3381608" cy="1716161"/>
        </a:xfrm>
        <a:custGeom>
          <a:avLst/>
          <a:gdLst/>
          <a:ahLst/>
          <a:cxnLst/>
          <a:rect l="0" t="0" r="0" b="0"/>
          <a:pathLst>
            <a:path>
              <a:moveTo>
                <a:pt x="3381608" y="0"/>
              </a:moveTo>
              <a:lnTo>
                <a:pt x="3381608" y="1598574"/>
              </a:lnTo>
              <a:lnTo>
                <a:pt x="0" y="1598574"/>
              </a:lnTo>
              <a:lnTo>
                <a:pt x="0" y="17161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A69B4-F53D-48D8-8327-64EA052373B1}">
      <dsp:nvSpPr>
        <dsp:cNvPr id="0" name=""/>
        <dsp:cNvSpPr/>
      </dsp:nvSpPr>
      <dsp:spPr>
        <a:xfrm>
          <a:off x="2320072" y="1643253"/>
          <a:ext cx="3433811" cy="938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Elves</a:t>
          </a:r>
          <a:r>
            <a:rPr lang="pt-BR" sz="2000" kern="1200" dirty="0"/>
            <a:t> (Gerente Geral)</a:t>
          </a:r>
        </a:p>
      </dsp:txBody>
      <dsp:txXfrm>
        <a:off x="2320072" y="1643253"/>
        <a:ext cx="3433811" cy="938809"/>
      </dsp:txXfrm>
    </dsp:sp>
    <dsp:sp modelId="{DA5B7917-DC5E-4BB7-96DC-901B4FF79C89}">
      <dsp:nvSpPr>
        <dsp:cNvPr id="0" name=""/>
        <dsp:cNvSpPr/>
      </dsp:nvSpPr>
      <dsp:spPr>
        <a:xfrm>
          <a:off x="95430" y="4298223"/>
          <a:ext cx="1119877" cy="5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Jeovana</a:t>
          </a:r>
          <a:endParaRPr lang="pt-BR" sz="2000" kern="1200" dirty="0"/>
        </a:p>
      </dsp:txBody>
      <dsp:txXfrm>
        <a:off x="95430" y="4298223"/>
        <a:ext cx="1119877" cy="559938"/>
      </dsp:txXfrm>
    </dsp:sp>
    <dsp:sp modelId="{53E0F596-061A-454E-94D6-4258D62255C1}">
      <dsp:nvSpPr>
        <dsp:cNvPr id="0" name=""/>
        <dsp:cNvSpPr/>
      </dsp:nvSpPr>
      <dsp:spPr>
        <a:xfrm>
          <a:off x="1356345" y="4298212"/>
          <a:ext cx="1119877" cy="5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Ingrid</a:t>
          </a:r>
        </a:p>
      </dsp:txBody>
      <dsp:txXfrm>
        <a:off x="1356345" y="4298212"/>
        <a:ext cx="1119877" cy="559938"/>
      </dsp:txXfrm>
    </dsp:sp>
    <dsp:sp modelId="{B737906C-CC04-45A3-924D-8CB432F96748}">
      <dsp:nvSpPr>
        <dsp:cNvPr id="0" name=""/>
        <dsp:cNvSpPr/>
      </dsp:nvSpPr>
      <dsp:spPr>
        <a:xfrm>
          <a:off x="2590371" y="4284768"/>
          <a:ext cx="1119877" cy="5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Francine</a:t>
          </a:r>
        </a:p>
      </dsp:txBody>
      <dsp:txXfrm>
        <a:off x="2590371" y="4284768"/>
        <a:ext cx="1119877" cy="559938"/>
      </dsp:txXfrm>
    </dsp:sp>
    <dsp:sp modelId="{2D792954-5D56-4277-87A6-EE1938ADFADA}">
      <dsp:nvSpPr>
        <dsp:cNvPr id="0" name=""/>
        <dsp:cNvSpPr/>
      </dsp:nvSpPr>
      <dsp:spPr>
        <a:xfrm>
          <a:off x="3959868" y="4284757"/>
          <a:ext cx="1119877" cy="5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Sarah</a:t>
          </a:r>
        </a:p>
      </dsp:txBody>
      <dsp:txXfrm>
        <a:off x="3959868" y="4284757"/>
        <a:ext cx="1119877" cy="559938"/>
      </dsp:txXfrm>
    </dsp:sp>
    <dsp:sp modelId="{F5EC2348-F7E9-43C3-B15B-47C75AE7D1BF}">
      <dsp:nvSpPr>
        <dsp:cNvPr id="0" name=""/>
        <dsp:cNvSpPr/>
      </dsp:nvSpPr>
      <dsp:spPr>
        <a:xfrm>
          <a:off x="5327373" y="4311662"/>
          <a:ext cx="1119877" cy="5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Amanda</a:t>
          </a:r>
        </a:p>
      </dsp:txBody>
      <dsp:txXfrm>
        <a:off x="5327373" y="4311662"/>
        <a:ext cx="1119877" cy="559938"/>
      </dsp:txXfrm>
    </dsp:sp>
    <dsp:sp modelId="{AE8252CE-4F7B-4EA6-BA8D-04602CA6D594}">
      <dsp:nvSpPr>
        <dsp:cNvPr id="0" name=""/>
        <dsp:cNvSpPr/>
      </dsp:nvSpPr>
      <dsp:spPr>
        <a:xfrm>
          <a:off x="6642075" y="4298212"/>
          <a:ext cx="1296112" cy="559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Guilherme</a:t>
          </a:r>
        </a:p>
      </dsp:txBody>
      <dsp:txXfrm>
        <a:off x="6642075" y="4298212"/>
        <a:ext cx="1296112" cy="559938"/>
      </dsp:txXfrm>
    </dsp:sp>
    <dsp:sp modelId="{1DD270C9-36C0-47D5-AB93-B210BDCD84FF}">
      <dsp:nvSpPr>
        <dsp:cNvPr id="0" name=""/>
        <dsp:cNvSpPr/>
      </dsp:nvSpPr>
      <dsp:spPr>
        <a:xfrm>
          <a:off x="1812779" y="2817236"/>
          <a:ext cx="2106611" cy="6541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Ellen (Supervisora)</a:t>
          </a:r>
        </a:p>
      </dsp:txBody>
      <dsp:txXfrm>
        <a:off x="1812779" y="2817236"/>
        <a:ext cx="2106611" cy="654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0E92-87A1-4725-B260-BB1D69DE082E}">
      <dsp:nvSpPr>
        <dsp:cNvPr id="0" name=""/>
        <dsp:cNvSpPr/>
      </dsp:nvSpPr>
      <dsp:spPr>
        <a:xfrm rot="10800000">
          <a:off x="1504382" y="2671"/>
          <a:ext cx="4684768" cy="12975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217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Qualidade na Analise e Anexo dos documentos.</a:t>
          </a:r>
        </a:p>
      </dsp:txBody>
      <dsp:txXfrm rot="10800000">
        <a:off x="1828766" y="2671"/>
        <a:ext cx="4360384" cy="1297537"/>
      </dsp:txXfrm>
    </dsp:sp>
    <dsp:sp modelId="{CBB9808C-F2AD-4B80-B50E-87EC3A9ACA01}">
      <dsp:nvSpPr>
        <dsp:cNvPr id="0" name=""/>
        <dsp:cNvSpPr/>
      </dsp:nvSpPr>
      <dsp:spPr>
        <a:xfrm>
          <a:off x="855613" y="2671"/>
          <a:ext cx="1297537" cy="12975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0A5C8-CBA3-4468-A2E7-0DF153AEFADB}">
      <dsp:nvSpPr>
        <dsp:cNvPr id="0" name=""/>
        <dsp:cNvSpPr/>
      </dsp:nvSpPr>
      <dsp:spPr>
        <a:xfrm rot="10800000">
          <a:off x="1504382" y="1687533"/>
          <a:ext cx="4684768" cy="12975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217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Controle Interno da Organização</a:t>
          </a:r>
        </a:p>
      </dsp:txBody>
      <dsp:txXfrm rot="10800000">
        <a:off x="1828766" y="1687533"/>
        <a:ext cx="4360384" cy="1297537"/>
      </dsp:txXfrm>
    </dsp:sp>
    <dsp:sp modelId="{B643491A-E768-4683-97D5-5729554BEE26}">
      <dsp:nvSpPr>
        <dsp:cNvPr id="0" name=""/>
        <dsp:cNvSpPr/>
      </dsp:nvSpPr>
      <dsp:spPr>
        <a:xfrm>
          <a:off x="855613" y="1687533"/>
          <a:ext cx="1297537" cy="12975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C8628-C98E-42FB-9A4E-F8E0A860B8BA}">
      <dsp:nvSpPr>
        <dsp:cNvPr id="0" name=""/>
        <dsp:cNvSpPr/>
      </dsp:nvSpPr>
      <dsp:spPr>
        <a:xfrm rot="10800000">
          <a:off x="1504382" y="3372394"/>
          <a:ext cx="4684768" cy="129753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2178" tIns="102870" rIns="192024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Clareza e Agilidade nas informações</a:t>
          </a:r>
        </a:p>
      </dsp:txBody>
      <dsp:txXfrm rot="10800000">
        <a:off x="1828766" y="3372394"/>
        <a:ext cx="4360384" cy="1297537"/>
      </dsp:txXfrm>
    </dsp:sp>
    <dsp:sp modelId="{27468B25-238A-40DF-B2A9-EE5D97ED8E34}">
      <dsp:nvSpPr>
        <dsp:cNvPr id="0" name=""/>
        <dsp:cNvSpPr/>
      </dsp:nvSpPr>
      <dsp:spPr>
        <a:xfrm>
          <a:off x="855613" y="3372394"/>
          <a:ext cx="1297537" cy="12975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3A463-029D-429C-A2A6-4C5547210C43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CD025-94FD-4A5E-A56A-7FC91537FC18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FD05A-6CFC-49C0-8CFF-73D15F865BA6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Compromisso com os valores e objetivos da empresa</a:t>
          </a:r>
          <a:endParaRPr lang="en-US" sz="1700" kern="1200" dirty="0"/>
        </a:p>
      </dsp:txBody>
      <dsp:txXfrm>
        <a:off x="77216" y="2624638"/>
        <a:ext cx="3206250" cy="720000"/>
      </dsp:txXfrm>
    </dsp:sp>
    <dsp:sp modelId="{7614FB8B-CF85-41F1-929C-9D34587CB189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EB620-923F-44EF-8A76-CC7E6CAC9CCF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BB29B-763D-4A2C-9F0B-2081E2F7D5FC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dirty="0"/>
            <a:t>Trabalho em equipe e colaboração</a:t>
          </a:r>
          <a:endParaRPr lang="en-US" sz="1700" kern="1200" dirty="0"/>
        </a:p>
      </dsp:txBody>
      <dsp:txXfrm>
        <a:off x="3844559" y="2624638"/>
        <a:ext cx="3206250" cy="720000"/>
      </dsp:txXfrm>
    </dsp:sp>
    <dsp:sp modelId="{398DD28E-6435-4998-8DD7-6C1DE82DA39F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E8D37-EA0A-4D9E-B062-84D8833E7249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19A07-E3C5-4CA6-A6F4-0E67397EE469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Comunicação aberta e transparente </a:t>
          </a:r>
          <a:endParaRPr lang="en-US" sz="1700" kern="1200"/>
        </a:p>
      </dsp:txBody>
      <dsp:txXfrm>
        <a:off x="7611903" y="2624638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18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1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04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33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193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5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792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84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6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5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9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48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44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31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4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FDD4-7B6C-409A-A9AE-A82640D85BD1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70A920-983D-4036-A3E3-183AA9169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9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145159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C888-0D8E-468C-A1C1-4042DD3B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A8F307-D62A-4CD1-80E3-94872B8CB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790602-717D-46F7-BD64-1CCA65C74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82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626570-3A2C-4D93-8DA2-2A917548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23" y="2082800"/>
            <a:ext cx="8596668" cy="1320800"/>
          </a:xfrm>
        </p:spPr>
        <p:txBody>
          <a:bodyPr>
            <a:norm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753747F-5922-4D68-8E6B-CCA5B607A5AD}"/>
              </a:ext>
            </a:extLst>
          </p:cNvPr>
          <p:cNvSpPr txBox="1">
            <a:spLocks/>
          </p:cNvSpPr>
          <p:nvPr/>
        </p:nvSpPr>
        <p:spPr>
          <a:xfrm>
            <a:off x="829734" y="-618565"/>
            <a:ext cx="8596668" cy="3469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pt-BR" dirty="0"/>
            </a:br>
            <a:br>
              <a:rPr lang="pt-BR" dirty="0"/>
            </a:br>
            <a:r>
              <a:rPr lang="pt-BR" b="1" dirty="0"/>
              <a:t>ATIVIDADES CONTROLADORIA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D19B349-4FFE-43BC-861C-44687A2E72E9}"/>
              </a:ext>
            </a:extLst>
          </p:cNvPr>
          <p:cNvSpPr txBox="1"/>
          <p:nvPr/>
        </p:nvSpPr>
        <p:spPr>
          <a:xfrm>
            <a:off x="516092" y="1438836"/>
            <a:ext cx="8762379" cy="507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CONFERÊNCIA PROTOCOLO X DOCUMENTAÇÃO DE TODAS AS FILIAS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E COBRANÇA DAS DOCUMENTAÇÕES DE TODAS AS FILIAIS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E CONFERÊNCIA DOCUMENTAÇÕES DOS POSTOS E ASSOCIAÇÕES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SEPARAÇÃO E FILTRO DE DOCUMENTAÇÕES, SISTEMA E ARQUIVO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ANEXOS DE COMPROVANTES NO SAT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CONFERÊNCIA DE TODOS AS ENTREGAS QUE  TIVERAM FRETE PAGO E NÃO CHEGOU A DOCUMENTAÇÃO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BUSCAS DE COMPROVANTES COM MOTORISTAS, POSTOS E DEMAIS SITUAÇÕES.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6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96C7-DA9F-43C8-8589-472B8D0A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345" y="1328513"/>
            <a:ext cx="330774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900" dirty="0"/>
              <a:t>CONTROLADORIA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066F7-126E-4D93-98E7-91833770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5154924" cy="17993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Nossa Equipe de Controladoria está aqui para ajuda-lo(a) com toda a organização documental da empresa.</a:t>
            </a:r>
          </a:p>
          <a:p>
            <a:r>
              <a:rPr lang="pt-BR" dirty="0"/>
              <a:t>Contato : Ellen Oliveira                                       e-mail: arquivos@transval.net.br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166CD-1BFA-4A31-CA64-22A9D434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921" r="15921"/>
          <a:stretch/>
        </p:blipFill>
        <p:spPr>
          <a:xfrm>
            <a:off x="0" y="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0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090A0-3709-48F4-BBB5-4C431621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4447"/>
            <a:ext cx="8596668" cy="1320800"/>
          </a:xfrm>
        </p:spPr>
        <p:txBody>
          <a:bodyPr/>
          <a:lstStyle/>
          <a:p>
            <a:pPr algn="ctr"/>
            <a:r>
              <a:rPr lang="pt-BR"/>
              <a:t>Organograma da Equipe</a:t>
            </a:r>
            <a:br>
              <a:rPr lang="pt-BR"/>
            </a:br>
            <a:r>
              <a:rPr lang="pt-BR"/>
              <a:t> 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EF32C69-5B57-4504-B51A-BE64C9959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393215"/>
              </p:ext>
            </p:extLst>
          </p:nvPr>
        </p:nvGraphicFramePr>
        <p:xfrm>
          <a:off x="1016256" y="-181287"/>
          <a:ext cx="8073956" cy="590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910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5CA17-E910-40C3-AD87-F538C151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451" y="596152"/>
            <a:ext cx="8596668" cy="1320800"/>
          </a:xfrm>
        </p:spPr>
        <p:txBody>
          <a:bodyPr/>
          <a:lstStyle/>
          <a:p>
            <a:r>
              <a:rPr lang="pt-BR" sz="3600" dirty="0"/>
              <a:t>O Que pode esperar da Controladoria</a:t>
            </a:r>
            <a:endParaRPr lang="pt-B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60AA8FA-25EF-4EEA-9EBC-592D4A0C04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641217"/>
              </p:ext>
            </p:extLst>
          </p:nvPr>
        </p:nvGraphicFramePr>
        <p:xfrm>
          <a:off x="1628588" y="1694330"/>
          <a:ext cx="7044765" cy="467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119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91C89-A8BA-449E-8E43-862C08CA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BR" dirty="0"/>
              <a:t>O Que  Esperamos de Você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E7EFADC-960E-627E-1A92-73D7863E74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61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CB8FC9-89A1-447B-8176-420A07A7B451}"/>
              </a:ext>
            </a:extLst>
          </p:cNvPr>
          <p:cNvSpPr/>
          <p:nvPr/>
        </p:nvSpPr>
        <p:spPr>
          <a:xfrm>
            <a:off x="2212043" y="5190570"/>
            <a:ext cx="4652681" cy="127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Cada empresa tem suas particularidades, seguimos conforme o padrão de cada uma.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95E201-1B7F-4F3C-9A48-923434EBC338}"/>
              </a:ext>
            </a:extLst>
          </p:cNvPr>
          <p:cNvSpPr/>
          <p:nvPr/>
        </p:nvSpPr>
        <p:spPr>
          <a:xfrm>
            <a:off x="2553261" y="2272543"/>
            <a:ext cx="3761815" cy="2602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TEMOS 3 FORMAS DE COMPROVAÇÃO DE ENTREGA:</a:t>
            </a:r>
          </a:p>
          <a:p>
            <a:pPr algn="ctr"/>
            <a:endParaRPr lang="pt-B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/>
              <a:t>NOTA FISCAL </a:t>
            </a:r>
            <a:br>
              <a:rPr lang="pt-BR" sz="2000" dirty="0"/>
            </a:br>
            <a:endParaRPr lang="pt-B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/>
              <a:t>CTE</a:t>
            </a:r>
            <a:br>
              <a:rPr lang="pt-BR" sz="2000" dirty="0"/>
            </a:br>
            <a:endParaRPr lang="pt-BR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000" dirty="0"/>
              <a:t>TICKET DE DESCARGA</a:t>
            </a:r>
          </a:p>
        </p:txBody>
      </p:sp>
      <p:sp>
        <p:nvSpPr>
          <p:cNvPr id="14" name="Fluxograma: Processo 13">
            <a:extLst>
              <a:ext uri="{FF2B5EF4-FFF2-40B4-BE49-F238E27FC236}">
                <a16:creationId xmlns:a16="http://schemas.microsoft.com/office/drawing/2014/main" id="{07902FA7-B670-409B-80C1-D3AFCF6C22E2}"/>
              </a:ext>
            </a:extLst>
          </p:cNvPr>
          <p:cNvSpPr/>
          <p:nvPr/>
        </p:nvSpPr>
        <p:spPr>
          <a:xfrm>
            <a:off x="948017" y="282385"/>
            <a:ext cx="7147112" cy="12774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/>
              <a:t>COMPROVANTES DE ENTREGA:</a:t>
            </a:r>
          </a:p>
          <a:p>
            <a:pPr algn="ctr"/>
            <a:endParaRPr lang="pt-BR" sz="3000" dirty="0"/>
          </a:p>
          <a:p>
            <a:pPr algn="ctr"/>
            <a:r>
              <a:rPr lang="pt-BR" sz="3000" dirty="0"/>
              <a:t>QUAIS SÃO ESSES DOCUMENTOS?</a:t>
            </a:r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84568169-D0A6-4C9B-B07D-016D5F2CB081}"/>
              </a:ext>
            </a:extLst>
          </p:cNvPr>
          <p:cNvSpPr/>
          <p:nvPr/>
        </p:nvSpPr>
        <p:spPr>
          <a:xfrm>
            <a:off x="4329954" y="1667430"/>
            <a:ext cx="208430" cy="49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1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615D862-596F-4881-8031-41614F29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79" y="157442"/>
            <a:ext cx="7486650" cy="5010150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F9DBCFE-5C83-4064-A6EE-192360AC0854}"/>
              </a:ext>
            </a:extLst>
          </p:cNvPr>
          <p:cNvSpPr/>
          <p:nvPr/>
        </p:nvSpPr>
        <p:spPr>
          <a:xfrm>
            <a:off x="1603841" y="5390936"/>
            <a:ext cx="656272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DANFE é a sigla para Documento Auxiliar da Nota Fiscal Eletrônica e é obrigatório para o transporte de mercadorias com NF-e.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61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22F4D3-5BBD-466D-8A89-2AD49D28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4" y="127348"/>
            <a:ext cx="6781998" cy="5318711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605BA49-6972-49D9-A612-A672C6E867E5}"/>
              </a:ext>
            </a:extLst>
          </p:cNvPr>
          <p:cNvSpPr/>
          <p:nvPr/>
        </p:nvSpPr>
        <p:spPr>
          <a:xfrm>
            <a:off x="1102657" y="5715000"/>
            <a:ext cx="5365377" cy="793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1D35"/>
                </a:solidFill>
                <a:latin typeface="Google Sans"/>
              </a:rPr>
              <a:t>O Conhecimento de Transporte Eletrônico (CT-e) é um documento fiscal eletrônico que registra o transporte de cargas no Brasil.</a:t>
            </a:r>
          </a:p>
        </p:txBody>
      </p:sp>
    </p:spTree>
    <p:extLst>
      <p:ext uri="{BB962C8B-B14F-4D97-AF65-F5344CB8AC3E}">
        <p14:creationId xmlns:p14="http://schemas.microsoft.com/office/powerpoint/2010/main" val="276906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778343-0571-442C-81B1-70273A26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0" y="237580"/>
            <a:ext cx="3429000" cy="47916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2B9011-346F-4C47-A775-C6CDA978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59" y="237580"/>
            <a:ext cx="3025588" cy="472992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5CDBDB3-0A0C-4B10-8A62-87D34B641004}"/>
              </a:ext>
            </a:extLst>
          </p:cNvPr>
          <p:cNvSpPr/>
          <p:nvPr/>
        </p:nvSpPr>
        <p:spPr>
          <a:xfrm>
            <a:off x="1492624" y="5459506"/>
            <a:ext cx="6064623" cy="80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1D35"/>
                </a:solidFill>
                <a:latin typeface="Google Sans"/>
              </a:rPr>
              <a:t>Ticket de descarga, sempre tem que conter a Placa Motorista, Data, Peso Entrada/Saída.</a:t>
            </a:r>
          </a:p>
        </p:txBody>
      </p:sp>
    </p:spTree>
    <p:extLst>
      <p:ext uri="{BB962C8B-B14F-4D97-AF65-F5344CB8AC3E}">
        <p14:creationId xmlns:p14="http://schemas.microsoft.com/office/powerpoint/2010/main" val="1975304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272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Google Sans</vt:lpstr>
      <vt:lpstr>Trebuchet MS</vt:lpstr>
      <vt:lpstr>Wingdings 3</vt:lpstr>
      <vt:lpstr>Facetado</vt:lpstr>
      <vt:lpstr>Apresentação do PowerPoint</vt:lpstr>
      <vt:lpstr>CONTROLADORIA</vt:lpstr>
      <vt:lpstr>Organograma da Equipe  </vt:lpstr>
      <vt:lpstr>O Que pode esperar da Controladoria</vt:lpstr>
      <vt:lpstr>O Que  Esperamos de Você</vt:lpstr>
      <vt:lpstr>Apresentação do PowerPoint</vt:lpstr>
      <vt:lpstr>Apresentação do PowerPoint</vt:lpstr>
      <vt:lpstr>Apresentação do PowerPoint</vt:lpstr>
      <vt:lpstr>Apresentação do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Transval</dc:creator>
  <cp:lastModifiedBy>Transval</cp:lastModifiedBy>
  <cp:revision>20</cp:revision>
  <dcterms:created xsi:type="dcterms:W3CDTF">2025-01-21T10:56:08Z</dcterms:created>
  <dcterms:modified xsi:type="dcterms:W3CDTF">2025-02-25T11:30:47Z</dcterms:modified>
</cp:coreProperties>
</file>