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LinkPet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07-09-2023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Versão</a:t>
            </a:r>
            <a:r>
              <a:rPr lang="en-US" sz="1200" dirty="0"/>
              <a:t>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3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Estrutura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Custos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 para lançar = 400 horas </a:t>
            </a:r>
          </a:p>
          <a:p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 com pessoal = 3 pessoas * 10 horas por semana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Fontes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Receita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Propagandas, anúncios no aplicativo de marcas de produtos de pets</a:t>
            </a:r>
          </a:p>
          <a:p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Investidores</a:t>
            </a:r>
          </a:p>
          <a:p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Doações opcionais de usuários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Problema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difícil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encontrar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pets para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adoção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muita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falta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responsabilidade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adoção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animais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Falta de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acompanhamento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após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adoção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Solução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Promover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conexão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social entre pets 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tutores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usuários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Simplificar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adoção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u="sng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Métricas-Chave</a:t>
            </a:r>
            <a:endParaRPr lang="en-US" sz="1400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1400" u="sng" dirty="0"/>
          </a:p>
          <a:p>
            <a:pPr marL="171450" indent="-171450">
              <a:buFontTx/>
              <a:buChar char="-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Número de usuários ativos.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Quantidade de adoções;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Engajamento na rede social.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92670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Proposta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Valor 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Transformar vidas </a:t>
            </a:r>
            <a:r>
              <a:rPr lang="pt-BR" sz="10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través do amor e da responsa -</a:t>
            </a:r>
          </a:p>
          <a:p>
            <a:pPr>
              <a:lnSpc>
                <a:spcPct val="115000"/>
              </a:lnSpc>
            </a:pPr>
            <a:r>
              <a:rPr lang="pt-BR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bilidade</a:t>
            </a:r>
            <a:r>
              <a:rPr lang="pt-BR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pelos animais.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Vantagem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Competitiva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iterativa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voltada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pets.</a:t>
            </a:r>
          </a:p>
          <a:p>
            <a:pPr marL="171450" lvl="0" indent="-171450">
              <a:buFontTx/>
              <a:buChar char="-"/>
            </a:pP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pet.</a:t>
            </a:r>
          </a:p>
          <a:p>
            <a:pPr marL="171450" lvl="0" indent="-171450">
              <a:buFontTx/>
              <a:buChar char="-"/>
            </a:pP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Adoção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Segura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Canais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Parcerias com petshops/clínicas veterinárias.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Anúncios em plataformas populares.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Eventos de adoção.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Influenciadores com pets.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Segmento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Clientes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Pessoas que são Amantes de Pets: aqueles em busca de adoção, proprietários de animais, profissionais de bem-estar animal, entusiastas de redes sociais e outros que compartilham o amor por animais de estimação. 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48789" y="6028996"/>
            <a:ext cx="120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PRODUTO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3747" y="6028996"/>
            <a:ext cx="12314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MERCADO</a:t>
            </a:r>
            <a:endParaRPr lang="en-US" sz="2000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207</Words>
  <Application>Microsoft Office PowerPoint</Application>
  <PresentationFormat>Apresentação na tela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>Ash Maurya</Manager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creator>Franck Debane</dc:creator>
  <dc:description>To help bring the lean startup in the ppt companies.</dc:description>
  <cp:lastModifiedBy>Luan Lavandoski Guarnieri</cp:lastModifiedBy>
  <cp:revision>49</cp:revision>
  <dcterms:created xsi:type="dcterms:W3CDTF">2013-01-06T22:45:06Z</dcterms:created>
  <dcterms:modified xsi:type="dcterms:W3CDTF">2023-10-19T21:51:52Z</dcterms:modified>
</cp:coreProperties>
</file>