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167e6725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8167e672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8167e6725_0_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3523b5f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93523b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93523b5f4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05debdb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805deb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805debdb1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ca2fd6d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ca2fd6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5ca2fd6d8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805debdb1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805debd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805debdb1_0_1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c35fd56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8c35fd5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8c35fd56f_1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c35fd56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c35fd56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8c35fd56f_1_1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c35fd56f_1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8c35fd56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8c35fd56f_1_2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9" name="Google Shape;29;p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539850" y="146467"/>
            <a:ext cx="8220000" cy="648000"/>
          </a:xfrm>
          <a:prstGeom prst="rect">
            <a:avLst/>
          </a:prstGeom>
          <a:solidFill>
            <a:srgbClr val="17365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06413" y="3485240"/>
            <a:ext cx="8153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Arial"/>
              <a:buNone/>
            </a:pPr>
            <a:r>
              <a:rPr b="1" i="0" lang="pt-BR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 Que Tem pra Hoje?</a:t>
            </a:r>
            <a:endParaRPr b="1" i="0" sz="4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Arial"/>
              <a:buNone/>
            </a:pPr>
            <a:r>
              <a:t/>
            </a:r>
            <a:endParaRPr b="1" sz="4400">
              <a:solidFill>
                <a:srgbClr val="FF99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de Busca de Receitas com Base nos Ingredientes Disponíveis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1222036" y="4292646"/>
            <a:ext cx="7262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457200" lvl="0" marL="4114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Giovanna Samires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11480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Karoline Silva</a:t>
            </a:r>
            <a:endParaRPr/>
          </a:p>
          <a:p>
            <a:pPr indent="457200" lvl="0" marL="411480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Luan Liduário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336141" y="5661248"/>
            <a:ext cx="7262811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Orientador: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Michael Ferreira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Coorientador :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Thiago Magela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m para uemg" id="93" name="Google Shape;93;p13"/>
          <p:cNvSpPr/>
          <p:nvPr/>
        </p:nvSpPr>
        <p:spPr>
          <a:xfrm>
            <a:off x="168275" y="-1825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854" y="195987"/>
            <a:ext cx="8086532" cy="54904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74" y="2127387"/>
            <a:ext cx="4186850" cy="3605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9425" y="2393589"/>
            <a:ext cx="3023037" cy="305687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Materiais e Métodos</a:t>
            </a:r>
            <a:endParaRPr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Materiais e Métodos</a:t>
            </a:r>
            <a:endParaRPr/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663" y="1417613"/>
            <a:ext cx="3918675" cy="37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>
            <p:ph type="title"/>
          </p:nvPr>
        </p:nvSpPr>
        <p:spPr>
          <a:xfrm>
            <a:off x="609600" y="4909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http://oquetemprahoje.000webhostapp.com/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740087" y="685850"/>
            <a:ext cx="7532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Modelagem do Sistema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763066" y="6012357"/>
            <a:ext cx="54864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 de Entidade e Relacionamento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/>
          <p:nvPr>
            <p:ph idx="2" type="pic"/>
          </p:nvPr>
        </p:nvSpPr>
        <p:spPr>
          <a:xfrm>
            <a:off x="1828788" y="125255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00" y="897875"/>
            <a:ext cx="8366601" cy="51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763075" y="6201227"/>
            <a:ext cx="5486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Relacionamento entre tabelas do Banco de Dados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/>
          <p:nvPr>
            <p:ph idx="2" type="pic"/>
          </p:nvPr>
        </p:nvSpPr>
        <p:spPr>
          <a:xfrm>
            <a:off x="1828788" y="125255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0" y="47875"/>
            <a:ext cx="9072200" cy="60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Programas Correlatos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512000" y="1417650"/>
            <a:ext cx="8174700" cy="46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87" y="1633950"/>
            <a:ext cx="2291259" cy="19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5429" y="4342700"/>
            <a:ext cx="3312194" cy="120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7849" y="1511949"/>
            <a:ext cx="2828980" cy="282898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457200" y="274625"/>
            <a:ext cx="8229600" cy="14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4000">
                <a:latin typeface="Arial"/>
                <a:ea typeface="Arial"/>
                <a:cs typeface="Arial"/>
                <a:sym typeface="Arial"/>
              </a:rPr>
              <a:t>Tabela de comparação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925" y="939450"/>
            <a:ext cx="7564150" cy="49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8"/>
          <p:cNvPicPr preferRelativeResize="0"/>
          <p:nvPr/>
        </p:nvPicPr>
        <p:blipFill rotWithShape="1">
          <a:blip r:embed="rId3">
            <a:alphaModFix/>
          </a:blip>
          <a:srcRect b="13861" l="1986" r="40755" t="9174"/>
          <a:stretch/>
        </p:blipFill>
        <p:spPr>
          <a:xfrm>
            <a:off x="0" y="0"/>
            <a:ext cx="9055760" cy="685617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 txBox="1"/>
          <p:nvPr/>
        </p:nvSpPr>
        <p:spPr>
          <a:xfrm>
            <a:off x="3390125" y="3561175"/>
            <a:ext cx="66558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4643366" y="1196752"/>
            <a:ext cx="1446300" cy="466500"/>
          </a:xfrm>
          <a:prstGeom prst="leftArrow">
            <a:avLst>
              <a:gd fmla="val 50000" name="adj1"/>
              <a:gd fmla="val 48648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159314" y="5601475"/>
            <a:ext cx="1897225" cy="264350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457200" y="-375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Homepage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1657750" y="6175100"/>
            <a:ext cx="5690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Tela inicial do sistema</a:t>
            </a:r>
            <a:endParaRPr/>
          </a:p>
        </p:txBody>
      </p:sp>
      <p:sp>
        <p:nvSpPr>
          <p:cNvPr id="257" name="Google Shape;257;p2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m título.png"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31650"/>
            <a:ext cx="9144001" cy="51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4000">
                <a:latin typeface="Arial"/>
                <a:ea typeface="Arial"/>
                <a:cs typeface="Arial"/>
                <a:sym typeface="Arial"/>
              </a:rPr>
              <a:t>Telas Responsivas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junta dois.jpg"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900" y="1417625"/>
            <a:ext cx="7518026" cy="50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pt-BR" sz="4000">
                <a:latin typeface="Arial"/>
                <a:ea typeface="Arial"/>
                <a:cs typeface="Arial"/>
                <a:sym typeface="Arial"/>
              </a:rPr>
              <a:t>Tela de Receitas Possíveis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eita.png" id="277" name="Google Shape;2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94264"/>
            <a:ext cx="9144001" cy="455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609600" y="1196752"/>
            <a:ext cx="7772400" cy="490924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Materiais e Métodos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Modelagem</a:t>
            </a:r>
            <a:endParaRPr sz="2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■"/>
            </a:pPr>
            <a:r>
              <a:rPr lang="pt-BR" sz="2800">
                <a:solidFill>
                  <a:schemeClr val="dk1"/>
                </a:solidFill>
              </a:rPr>
              <a:t>Programas Correlatos</a:t>
            </a:r>
            <a:endParaRPr sz="28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■"/>
            </a:pPr>
            <a:r>
              <a:rPr lang="pt-BR" sz="2800">
                <a:solidFill>
                  <a:schemeClr val="dk1"/>
                </a:solidFill>
              </a:rPr>
              <a:t>Considerações Finais</a:t>
            </a:r>
            <a:endParaRPr/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394496" y="354875"/>
            <a:ext cx="8202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pt-BR" sz="4000">
                <a:latin typeface="Arial"/>
                <a:ea typeface="Arial"/>
                <a:cs typeface="Arial"/>
                <a:sym typeface="Arial"/>
              </a:rPr>
              <a:t>Tela de Receita Escolhida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5" name="Google Shape;2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eita.png" id="286" name="Google Shape;2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03525"/>
            <a:ext cx="9144000" cy="403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457200" y="274647"/>
            <a:ext cx="82296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Telas do Sistema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1282800" y="5805000"/>
            <a:ext cx="28692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Tela de cadastro do sistema</a:t>
            </a:r>
            <a:endParaRPr/>
          </a:p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m título.png" id="296" name="Google Shape;2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928" y="1213425"/>
            <a:ext cx="6935179" cy="443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3"/>
          <p:cNvSpPr txBox="1"/>
          <p:nvPr/>
        </p:nvSpPr>
        <p:spPr>
          <a:xfrm>
            <a:off x="4732025" y="5879650"/>
            <a:ext cx="28692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Tela de </a:t>
            </a:r>
            <a:r>
              <a:rPr lang="pt-BR" sz="1800"/>
              <a:t>login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pt-BR" sz="1800"/>
              <a:t>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sistema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 flipH="1">
            <a:off x="457200" y="190250"/>
            <a:ext cx="8229600" cy="75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que laranja 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1570550" y="5512200"/>
            <a:ext cx="55095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Ovos com gemas diferentes</a:t>
            </a:r>
            <a:endParaRPr/>
          </a:p>
        </p:txBody>
      </p:sp>
      <p:pic>
        <p:nvPicPr>
          <p:cNvPr descr="0,,53014615,00.jpg" id="305" name="Google Shape;3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250" y="1663461"/>
            <a:ext cx="5494807" cy="352667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pt-BR" sz="4000"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5"/>
          <p:cNvSpPr txBox="1"/>
          <p:nvPr>
            <p:ph idx="1" type="body"/>
          </p:nvPr>
        </p:nvSpPr>
        <p:spPr>
          <a:xfrm>
            <a:off x="395536" y="17728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Resultados Obtidos;</a:t>
            </a:r>
            <a:endParaRPr/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Resultados Esperados</a:t>
            </a:r>
            <a:endParaRPr/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Trabalhos Futuros</a:t>
            </a:r>
            <a:endParaRPr/>
          </a:p>
        </p:txBody>
      </p:sp>
      <p:pic>
        <p:nvPicPr>
          <p:cNvPr id="315" name="Google Shape;3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6375" y="4260425"/>
            <a:ext cx="2245802" cy="203563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pt-BR" sz="4000">
                <a:latin typeface="Arial"/>
                <a:ea typeface="Arial"/>
                <a:cs typeface="Arial"/>
                <a:sym typeface="Arial"/>
              </a:rPr>
              <a:t>Agradecimento e Dúvidas</a:t>
            </a:r>
            <a:endParaRPr/>
          </a:p>
        </p:txBody>
      </p:sp>
      <p:sp>
        <p:nvSpPr>
          <p:cNvPr id="324" name="Google Shape;324;p3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Obrigado !</a:t>
            </a:r>
            <a:endParaRPr/>
          </a:p>
        </p:txBody>
      </p:sp>
      <p:pic>
        <p:nvPicPr>
          <p:cNvPr id="325" name="Google Shape;32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2974" y="2148325"/>
            <a:ext cx="3714331" cy="256068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4955025" y="1676400"/>
            <a:ext cx="3977100" cy="4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 de tempo;</a:t>
            </a:r>
            <a:endParaRPr/>
          </a:p>
          <a:p>
            <a:pPr indent="-406400" lvl="0" marL="457200" marR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Dificuldades no preparo;</a:t>
            </a:r>
            <a:endParaRPr/>
          </a:p>
          <a:p>
            <a:pPr indent="-406400" lvl="0" marL="457200" marR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Busca por alimentação rápida;</a:t>
            </a:r>
            <a:endParaRPr/>
          </a:p>
          <a:p>
            <a:pPr indent="-406400" lvl="0" marL="457200" marR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Alimentação com pouco valor nutritivo.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179495" y="404675"/>
            <a:ext cx="87525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00" y="1676325"/>
            <a:ext cx="4687425" cy="42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Geral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467543" y="155679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Indicar a receita que melhor se enquadre aos ingredientes.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0024" y="2761999"/>
            <a:ext cx="5438246" cy="334821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Diminuir o desperdício de alimentos;</a:t>
            </a:r>
            <a:endParaRPr/>
          </a:p>
          <a:p>
            <a:pPr indent="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Melhorar a  alimentação dos usuário; </a:t>
            </a:r>
            <a:endParaRPr/>
          </a:p>
          <a:p>
            <a:pPr indent="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Otimizar o tempo.</a:t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524" y="3410850"/>
            <a:ext cx="3295668" cy="2844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 flipH="1">
            <a:off x="457200" y="190250"/>
            <a:ext cx="8229600" cy="75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do Sistema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485532044.jpg"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4570" t="0"/>
          <a:stretch/>
        </p:blipFill>
        <p:spPr>
          <a:xfrm>
            <a:off x="839825" y="1647749"/>
            <a:ext cx="6959795" cy="371606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1570550" y="5512200"/>
            <a:ext cx="55095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Logomarca</a:t>
            </a:r>
            <a:endParaRPr/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Materiais e Métodos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39552" y="6093296"/>
            <a:ext cx="83529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6762" y="2177954"/>
            <a:ext cx="3365081" cy="336508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Materiais e Métodos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925" y="1417625"/>
            <a:ext cx="3203844" cy="310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5502" y="1417522"/>
            <a:ext cx="4461302" cy="310426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2211" y="4936634"/>
            <a:ext cx="2279582" cy="1139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Materiais e Métodos</a:t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024" y="1523550"/>
            <a:ext cx="5037747" cy="346523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75" y="5949280"/>
            <a:ext cx="913124" cy="82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196" y="2483562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