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5" d="100"/>
          <a:sy n="95" d="100"/>
        </p:scale>
        <p:origin x="27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5198B-CC80-783E-C136-0D29CD313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5748EC-08EB-6C4F-3C18-E93A5CFD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7B90E-06CD-7008-2226-AA368504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A49D3-8A31-6C20-3010-0A1787B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51AF53-683A-8507-2743-DCE8B96F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0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1F8CE-AF50-429E-24BA-CEF6D90D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D7C53-DBAC-0EB8-AF8B-AC729CAA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6E129-4C38-AC79-C9C1-E0BA7523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55F30-4A6A-2929-3DFA-37C8394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C4427-3EE9-B87F-B929-073FE9DE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2E15F-98E8-4A02-2FED-E342C12FF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32343F-BC0A-B0D2-EE4F-DA03CB77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803A8-1207-56C2-0911-5B9FC6CE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69308D-F32F-6A16-79BE-75045494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2CC98-1D9F-142F-8439-80106A76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91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5A7A0-3012-E1E2-2C63-0071406B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69D42-4F2D-8085-4997-CE6341C9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C7746-C776-5AAE-C344-81253B50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A4D19-3CF1-3BD7-26C2-68ED20C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57B42-6FF6-C988-779C-DD7981C3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34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7C3AA-DCE4-EBF7-F68A-999B9F8A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30259-2100-C42D-2633-2F281CB7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5FE7D-D648-C7D0-D868-A2C4FEBA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2FC3F-FFCC-B62A-D989-7557E04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4FFC3-A4B6-F9DF-B3AC-38C3AC5B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2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10F3-FC9E-DE79-F55F-BFD836D9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F2F64-0A4E-52D5-6024-A9C81093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E34E7-EED4-073E-759B-46B6D2BA9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9DC43F-059A-CEBD-7A85-CF634B53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FBF72-56C8-9429-0F7D-E031318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60E00A-5405-C82C-37E4-282593AD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0635-6B2E-AB5A-1FA0-699A114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047085-75C1-B484-669C-F8335E68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75E578-B76E-BFCD-E245-13E80216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8B9A3D-914A-A0E5-E8D9-FC71E934D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3323FA-C3C7-EFC3-8323-3B3E934AA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3BD872-260B-EB2A-B9F3-1B09858E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C45797-5222-69C7-648A-B96B940A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82BA60-6606-9664-E267-DA5D076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8E976-76CE-0EEC-5371-BCE1887B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A3DF8B-D274-5340-FBBD-36F8B5A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13B012-AE20-8E1D-A924-7E66DDBA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2A61EC-7F63-DBAD-52EE-88A9D8DA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8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7AA994-5E63-4111-4501-860D4315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FDC704-B708-45FA-7A59-47719E6E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9572A7-92C2-EF46-68CE-B985CF4A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1BC1C-BF9C-CD09-8AF7-DFDA18E3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C20FC-716E-3A4D-271F-C76DDCB0F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E40D1A-251D-BF9E-7743-18201B89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00E6E3-6501-A4F6-2125-CE5107BC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CD8F11-4D15-D3AE-A4B3-78F05BBE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71130-E8BD-BA8A-104E-E53F5EB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2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5A58F-D7B9-EA31-540D-D77F11A3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A1B75E-2116-17BB-9930-DB4C9EB40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E9928F-0A69-6342-F41A-5DE8F2694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D3B01-B562-C248-C633-277616B1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74A3A-C21E-EFC1-1DCC-951929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3167B0-1FA2-4D38-CCAD-49B33263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7BF90F-2A12-35A8-611A-ABDB72B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9A856-671D-D0CF-46F0-C2D0197F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2FC60-1E87-C66C-C422-B19AC08D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15A2-2BD8-4CE6-B2F0-9E70DD39C818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87C4A7-0A7D-6252-3E45-037DE1D3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AB2DC-DF18-557B-06A9-70262EFCB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929FA-7533-4EB4-B7DE-1A96C79FAB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8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0296C-DFDD-342D-A16C-87336C7A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Status Maps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E0C87-2A1E-36D2-9A4C-7ECA2A5B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3903" y="4721390"/>
            <a:ext cx="6589707" cy="1770977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André Ferreira de Brito </a:t>
            </a:r>
          </a:p>
          <a:p>
            <a:pPr algn="r"/>
            <a:r>
              <a:rPr lang="pt-BR" dirty="0">
                <a:solidFill>
                  <a:srgbClr val="FFFFFF"/>
                </a:solidFill>
              </a:rPr>
              <a:t>Luan Victor Leite da Silva</a:t>
            </a:r>
          </a:p>
          <a:p>
            <a:pPr algn="r"/>
            <a:r>
              <a:rPr lang="pt-BR" dirty="0">
                <a:solidFill>
                  <a:srgbClr val="FFFFFF"/>
                </a:solidFill>
              </a:rPr>
              <a:t>Marcelo dos Santos Felix </a:t>
            </a:r>
          </a:p>
          <a:p>
            <a:pPr algn="r"/>
            <a:r>
              <a:rPr lang="pt-BR" dirty="0">
                <a:solidFill>
                  <a:srgbClr val="FFFFFF"/>
                </a:solidFill>
              </a:rPr>
              <a:t>Nathan Santos Rocha </a:t>
            </a:r>
          </a:p>
          <a:p>
            <a:pPr algn="r"/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6C913BB-B19A-DFDD-1A29-9A8A3135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84" y="5182512"/>
            <a:ext cx="861300" cy="861300"/>
          </a:xfrm>
          <a:prstGeom prst="rect">
            <a:avLst/>
          </a:prstGeom>
        </p:spPr>
      </p:pic>
      <p:pic>
        <p:nvPicPr>
          <p:cNvPr id="11" name="Imagem 10" descr="Forma&#10;&#10;Descrição gerada automaticamente">
            <a:extLst>
              <a:ext uri="{FF2B5EF4-FFF2-40B4-BE49-F238E27FC236}">
                <a16:creationId xmlns:a16="http://schemas.microsoft.com/office/drawing/2014/main" id="{8268CFA7-5CE2-CC05-5405-DB5443121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4631">
            <a:off x="2248389" y="1054854"/>
            <a:ext cx="1043405" cy="1043405"/>
          </a:xfrm>
          <a:prstGeom prst="rect">
            <a:avLst/>
          </a:prstGeom>
        </p:spPr>
      </p:pic>
      <p:pic>
        <p:nvPicPr>
          <p:cNvPr id="13" name="Espaço Reservado para Imagem Online 23" descr="Usuário">
            <a:extLst>
              <a:ext uri="{FF2B5EF4-FFF2-40B4-BE49-F238E27FC236}">
                <a16:creationId xmlns:a16="http://schemas.microsoft.com/office/drawing/2014/main" id="{2C8C6EEE-9656-CFF3-0005-A3CD574C90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246" y="5202103"/>
            <a:ext cx="176975" cy="176975"/>
          </a:xfrm>
          <a:prstGeom prst="rect">
            <a:avLst/>
          </a:prstGeom>
        </p:spPr>
      </p:pic>
      <p:pic>
        <p:nvPicPr>
          <p:cNvPr id="15" name="Espaço Reservado para Imagem Online 23" descr="Usuário">
            <a:extLst>
              <a:ext uri="{FF2B5EF4-FFF2-40B4-BE49-F238E27FC236}">
                <a16:creationId xmlns:a16="http://schemas.microsoft.com/office/drawing/2014/main" id="{2C8C6EEE-9656-CFF3-0005-A3CD574C90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7166" y="5623028"/>
            <a:ext cx="176975" cy="176975"/>
          </a:xfrm>
          <a:prstGeom prst="rect">
            <a:avLst/>
          </a:prstGeom>
        </p:spPr>
      </p:pic>
      <p:pic>
        <p:nvPicPr>
          <p:cNvPr id="17" name="Espaço Reservado para Imagem Online 23" descr="Usuário">
            <a:extLst>
              <a:ext uri="{FF2B5EF4-FFF2-40B4-BE49-F238E27FC236}">
                <a16:creationId xmlns:a16="http://schemas.microsoft.com/office/drawing/2014/main" id="{2C8C6EEE-9656-CFF3-0005-A3CD574C90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5818" y="6043812"/>
            <a:ext cx="176975" cy="176975"/>
          </a:xfrm>
          <a:prstGeom prst="rect">
            <a:avLst/>
          </a:prstGeom>
        </p:spPr>
      </p:pic>
      <p:pic>
        <p:nvPicPr>
          <p:cNvPr id="19" name="Espaço Reservado para Imagem Online 23" descr="Usuário">
            <a:extLst>
              <a:ext uri="{FF2B5EF4-FFF2-40B4-BE49-F238E27FC236}">
                <a16:creationId xmlns:a16="http://schemas.microsoft.com/office/drawing/2014/main" id="{B31530CB-A8C6-813C-14C8-A0C15B78478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2096" y="4813864"/>
            <a:ext cx="176975" cy="1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4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0296C-DFDD-342D-A16C-87336C7A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/>
              <a:t>Objetivo do Status Maps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1AC30173-69FE-F30F-6379-360E1E3898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852" l="9961" r="89844">
                        <a14:foregroundMark x1="53778" y1="7510" x2="56055" y2="7422"/>
                        <a14:foregroundMark x1="40818" y1="8008" x2="45322" y2="7835"/>
                        <a14:foregroundMark x1="35742" y1="8203" x2="40818" y2="8008"/>
                        <a14:foregroundMark x1="54626" y1="4831" x2="52930" y2="1758"/>
                        <a14:foregroundMark x1="56055" y1="7422" x2="54940" y2="5401"/>
                        <a14:foregroundMark x1="28906" y1="33594" x2="28516" y2="57813"/>
                        <a14:foregroundMark x1="32813" y1="93359" x2="71094" y2="97852"/>
                        <a14:foregroundMark x1="25000" y1="40039" x2="26172" y2="46680"/>
                        <a14:foregroundMark x1="26172" y1="46680" x2="25195" y2="44141"/>
                        <a14:foregroundMark x1="25000" y1="43945" x2="25000" y2="43945"/>
                        <a14:foregroundMark x1="25000" y1="43945" x2="25000" y2="43945"/>
                        <a14:foregroundMark x1="25000" y1="43750" x2="25000" y2="43750"/>
                        <a14:foregroundMark x1="24805" y1="42969" x2="24805" y2="42969"/>
                        <a14:foregroundMark x1="24805" y1="42773" x2="24609" y2="36719"/>
                        <a14:foregroundMark x1="25391" y1="39258" x2="26367" y2="48438"/>
                        <a14:foregroundMark x1="24805" y1="37305" x2="26563" y2="16992"/>
                        <a14:foregroundMark x1="26563" y1="16992" x2="33008" y2="7813"/>
                        <a14:foregroundMark x1="33008" y1="7813" x2="30469" y2="9766"/>
                        <a14:foregroundMark x1="31836" y1="8203" x2="55078" y2="195"/>
                        <a14:foregroundMark x1="55078" y1="195" x2="44922" y2="0"/>
                        <a14:foregroundMark x1="44922" y1="0" x2="36914" y2="3516"/>
                        <a14:foregroundMark x1="56836" y1="1172" x2="68555" y2="4883"/>
                        <a14:foregroundMark x1="68555" y1="4883" x2="75781" y2="4688"/>
                        <a14:foregroundMark x1="67773" y1="10547" x2="74219" y2="19531"/>
                        <a14:foregroundMark x1="74219" y1="19531" x2="74805" y2="21289"/>
                        <a14:foregroundMark x1="74805" y1="31055" x2="74219" y2="39844"/>
                        <a14:foregroundMark x1="74023" y1="43164" x2="75391" y2="59570"/>
                        <a14:foregroundMark x1="75391" y1="59570" x2="70313" y2="81641"/>
                        <a14:foregroundMark x1="25195" y1="93555" x2="25781" y2="90430"/>
                        <a14:foregroundMark x1="24609" y1="86914" x2="24609" y2="86914"/>
                        <a14:foregroundMark x1="24609" y1="86914" x2="24609" y2="86914"/>
                        <a14:foregroundMark x1="25195" y1="86133" x2="25195" y2="85547"/>
                        <a14:foregroundMark x1="25195" y1="85352" x2="25195" y2="75000"/>
                        <a14:foregroundMark x1="25195" y1="75000" x2="25195" y2="75000"/>
                        <a14:foregroundMark x1="23828" y1="92188" x2="23828" y2="92188"/>
                        <a14:foregroundMark x1="23828" y1="92383" x2="25391" y2="90430"/>
                        <a14:foregroundMark x1="25391" y1="90625" x2="25391" y2="91797"/>
                        <a14:foregroundMark x1="25391" y1="91016" x2="25391" y2="90039"/>
                        <a14:foregroundMark x1="25391" y1="90039" x2="25391" y2="90039"/>
                        <a14:foregroundMark x1="25391" y1="90039" x2="25391" y2="89258"/>
                        <a14:foregroundMark x1="25391" y1="89063" x2="25391" y2="89063"/>
                        <a14:foregroundMark x1="25391" y1="88867" x2="25391" y2="88086"/>
                        <a14:foregroundMark x1="25391" y1="88086" x2="25391" y2="86133"/>
                        <a14:foregroundMark x1="25391" y1="85938" x2="25195" y2="83008"/>
                        <a14:foregroundMark x1="25195" y1="82617" x2="25195" y2="82031"/>
                        <a14:foregroundMark x1="25195" y1="81641" x2="24609" y2="83398"/>
                        <a14:foregroundMark x1="24609" y1="83398" x2="24414" y2="93945"/>
                        <a14:foregroundMark x1="25781" y1="85742" x2="26953" y2="68555"/>
                        <a14:foregroundMark x1="26953" y1="68555" x2="25586" y2="65234"/>
                        <a14:foregroundMark x1="25586" y1="61523" x2="24805" y2="59766"/>
                        <a14:foregroundMark x1="24805" y1="58398" x2="23242" y2="66016"/>
                        <a14:foregroundMark x1="25586" y1="57227" x2="26172" y2="58984"/>
                        <a14:foregroundMark x1="26367" y1="56055" x2="26367" y2="56055"/>
                        <a14:foregroundMark x1="25586" y1="56250" x2="25586" y2="56836"/>
                        <a14:foregroundMark x1="25391" y1="57031" x2="25391" y2="57031"/>
                        <a14:foregroundMark x1="25195" y1="56836" x2="25195" y2="56445"/>
                        <a14:foregroundMark x1="25195" y1="56445" x2="25195" y2="56445"/>
                        <a14:foregroundMark x1="25195" y1="56055" x2="25195" y2="56055"/>
                        <a14:foregroundMark x1="25000" y1="55859" x2="25000" y2="54883"/>
                        <a14:foregroundMark x1="25000" y1="54883" x2="25000" y2="54883"/>
                        <a14:foregroundMark x1="25000" y1="54297" x2="25000" y2="54297"/>
                        <a14:foregroundMark x1="25000" y1="54297" x2="25000" y2="54297"/>
                        <a14:foregroundMark x1="25000" y1="53906" x2="25000" y2="53906"/>
                        <a14:foregroundMark x1="25000" y1="53906" x2="25000" y2="53320"/>
                        <a14:foregroundMark x1="25195" y1="53125" x2="25195" y2="53125"/>
                        <a14:foregroundMark x1="45117" y1="7813" x2="45117" y2="7813"/>
                        <a14:foregroundMark x1="45117" y1="8008" x2="45117" y2="8008"/>
                        <a14:foregroundMark x1="45117" y1="8008" x2="45117" y2="8008"/>
                        <a14:foregroundMark x1="44922" y1="8008" x2="44922" y2="8008"/>
                        <a14:foregroundMark x1="44922" y1="8008" x2="45508" y2="7813"/>
                        <a14:foregroundMark x1="45313" y1="8008" x2="54883" y2="7617"/>
                        <a14:foregroundMark x1="52930" y1="7422" x2="57422" y2="9766"/>
                        <a14:backgroundMark x1="49219" y1="18359" x2="50195" y2="18164"/>
                        <a14:backgroundMark x1="49805" y1="21875" x2="51758" y2="22070"/>
                        <a14:backgroundMark x1="35742" y1="23438" x2="40430" y2="19336"/>
                        <a14:backgroundMark x1="40430" y1="19336" x2="40430" y2="19336"/>
                        <a14:backgroundMark x1="9375" y1="17969" x2="9766" y2="17578"/>
                        <a14:backgroundMark x1="42773" y1="17188" x2="49023" y2="16406"/>
                        <a14:backgroundMark x1="59011" y1="19383" x2="59961" y2="19922"/>
                        <a14:backgroundMark x1="52734" y1="15820" x2="53024" y2="15985"/>
                        <a14:backgroundMark x1="59961" y1="26172" x2="59375" y2="26367"/>
                        <a14:backgroundMark x1="57813" y1="35352" x2="41211" y2="31055"/>
                        <a14:backgroundMark x1="41211" y1="31055" x2="39063" y2="20898"/>
                        <a14:backgroundMark x1="39063" y1="20898" x2="41406" y2="18945"/>
                        <a14:backgroundMark x1="53125" y1="12109" x2="60938" y2="2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4" y="479768"/>
            <a:ext cx="5001833" cy="5001833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1CEC0B7-29D4-DBFD-B1AC-B58062DEDC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53" y="959507"/>
            <a:ext cx="1550333" cy="1550333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4587F656-4B9C-BF71-D060-04E72438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852" l="9961" r="89844">
                        <a14:foregroundMark x1="53778" y1="7510" x2="56055" y2="7422"/>
                        <a14:foregroundMark x1="40818" y1="8008" x2="45322" y2="7835"/>
                        <a14:foregroundMark x1="35742" y1="8203" x2="40818" y2="8008"/>
                        <a14:foregroundMark x1="54626" y1="4831" x2="52930" y2="1758"/>
                        <a14:foregroundMark x1="56055" y1="7422" x2="54940" y2="5401"/>
                        <a14:foregroundMark x1="28906" y1="33594" x2="28516" y2="57813"/>
                        <a14:foregroundMark x1="32813" y1="93359" x2="71094" y2="97852"/>
                        <a14:foregroundMark x1="25000" y1="40039" x2="26172" y2="46680"/>
                        <a14:foregroundMark x1="26172" y1="46680" x2="25195" y2="44141"/>
                        <a14:foregroundMark x1="25000" y1="43945" x2="25000" y2="43945"/>
                        <a14:foregroundMark x1="25000" y1="43945" x2="25000" y2="43945"/>
                        <a14:foregroundMark x1="25000" y1="43750" x2="25000" y2="43750"/>
                        <a14:foregroundMark x1="24805" y1="42969" x2="24805" y2="42969"/>
                        <a14:foregroundMark x1="24805" y1="42773" x2="24609" y2="36719"/>
                        <a14:foregroundMark x1="25391" y1="39258" x2="26367" y2="48438"/>
                        <a14:foregroundMark x1="24805" y1="37305" x2="26563" y2="16992"/>
                        <a14:foregroundMark x1="26563" y1="16992" x2="33008" y2="7813"/>
                        <a14:foregroundMark x1="33008" y1="7813" x2="30469" y2="9766"/>
                        <a14:foregroundMark x1="31836" y1="8203" x2="55078" y2="195"/>
                        <a14:foregroundMark x1="55078" y1="195" x2="44922" y2="0"/>
                        <a14:foregroundMark x1="44922" y1="0" x2="36914" y2="3516"/>
                        <a14:foregroundMark x1="56836" y1="1172" x2="68555" y2="4883"/>
                        <a14:foregroundMark x1="68555" y1="4883" x2="75781" y2="4688"/>
                        <a14:foregroundMark x1="67773" y1="10547" x2="74219" y2="19531"/>
                        <a14:foregroundMark x1="74219" y1="19531" x2="74805" y2="21289"/>
                        <a14:foregroundMark x1="74805" y1="31055" x2="74219" y2="39844"/>
                        <a14:foregroundMark x1="74023" y1="43164" x2="75391" y2="59570"/>
                        <a14:foregroundMark x1="75391" y1="59570" x2="70313" y2="81641"/>
                        <a14:foregroundMark x1="25195" y1="93555" x2="25781" y2="90430"/>
                        <a14:foregroundMark x1="24609" y1="86914" x2="24609" y2="86914"/>
                        <a14:foregroundMark x1="24609" y1="86914" x2="24609" y2="86914"/>
                        <a14:foregroundMark x1="25195" y1="86133" x2="25195" y2="85547"/>
                        <a14:foregroundMark x1="25195" y1="85352" x2="25195" y2="75000"/>
                        <a14:foregroundMark x1="25195" y1="75000" x2="25195" y2="75000"/>
                        <a14:foregroundMark x1="23828" y1="92188" x2="23828" y2="92188"/>
                        <a14:foregroundMark x1="23828" y1="92383" x2="25391" y2="90430"/>
                        <a14:foregroundMark x1="25391" y1="90625" x2="25391" y2="91797"/>
                        <a14:foregroundMark x1="25391" y1="91016" x2="25391" y2="90039"/>
                        <a14:foregroundMark x1="25391" y1="90039" x2="25391" y2="90039"/>
                        <a14:foregroundMark x1="25391" y1="90039" x2="25391" y2="89258"/>
                        <a14:foregroundMark x1="25391" y1="89063" x2="25391" y2="89063"/>
                        <a14:foregroundMark x1="25391" y1="88867" x2="25391" y2="88086"/>
                        <a14:foregroundMark x1="25391" y1="88086" x2="25391" y2="86133"/>
                        <a14:foregroundMark x1="25391" y1="85938" x2="25195" y2="83008"/>
                        <a14:foregroundMark x1="25195" y1="82617" x2="25195" y2="82031"/>
                        <a14:foregroundMark x1="25195" y1="81641" x2="24609" y2="83398"/>
                        <a14:foregroundMark x1="24609" y1="83398" x2="24414" y2="93945"/>
                        <a14:foregroundMark x1="25781" y1="85742" x2="26953" y2="68555"/>
                        <a14:foregroundMark x1="26953" y1="68555" x2="25586" y2="65234"/>
                        <a14:foregroundMark x1="25586" y1="61523" x2="24805" y2="59766"/>
                        <a14:foregroundMark x1="24805" y1="58398" x2="23242" y2="66016"/>
                        <a14:foregroundMark x1="25586" y1="57227" x2="26172" y2="58984"/>
                        <a14:foregroundMark x1="26367" y1="56055" x2="26367" y2="56055"/>
                        <a14:foregroundMark x1="25586" y1="56250" x2="25586" y2="56836"/>
                        <a14:foregroundMark x1="25391" y1="57031" x2="25391" y2="57031"/>
                        <a14:foregroundMark x1="25195" y1="56836" x2="25195" y2="56445"/>
                        <a14:foregroundMark x1="25195" y1="56445" x2="25195" y2="56445"/>
                        <a14:foregroundMark x1="25195" y1="56055" x2="25195" y2="56055"/>
                        <a14:foregroundMark x1="25000" y1="55859" x2="25000" y2="54883"/>
                        <a14:foregroundMark x1="25000" y1="54883" x2="25000" y2="54883"/>
                        <a14:foregroundMark x1="25000" y1="54297" x2="25000" y2="54297"/>
                        <a14:foregroundMark x1="25000" y1="54297" x2="25000" y2="54297"/>
                        <a14:foregroundMark x1="25000" y1="53906" x2="25000" y2="53906"/>
                        <a14:foregroundMark x1="25000" y1="53906" x2="25000" y2="53320"/>
                        <a14:foregroundMark x1="25195" y1="53125" x2="25195" y2="53125"/>
                        <a14:foregroundMark x1="45117" y1="7813" x2="45117" y2="7813"/>
                        <a14:foregroundMark x1="45117" y1="8008" x2="45117" y2="8008"/>
                        <a14:foregroundMark x1="45117" y1="8008" x2="45117" y2="8008"/>
                        <a14:foregroundMark x1="44922" y1="8008" x2="44922" y2="8008"/>
                        <a14:foregroundMark x1="44922" y1="8008" x2="45508" y2="7813"/>
                        <a14:foregroundMark x1="45313" y1="8008" x2="54883" y2="7617"/>
                        <a14:foregroundMark x1="52930" y1="7422" x2="57422" y2="9766"/>
                        <a14:backgroundMark x1="49219" y1="18359" x2="50195" y2="18164"/>
                        <a14:backgroundMark x1="49805" y1="21875" x2="51758" y2="22070"/>
                        <a14:backgroundMark x1="35742" y1="23438" x2="40430" y2="19336"/>
                        <a14:backgroundMark x1="40430" y1="19336" x2="40430" y2="19336"/>
                        <a14:backgroundMark x1="9375" y1="17969" x2="9766" y2="17578"/>
                        <a14:backgroundMark x1="42773" y1="17188" x2="49023" y2="16406"/>
                        <a14:backgroundMark x1="59011" y1="19383" x2="59961" y2="19922"/>
                        <a14:backgroundMark x1="52734" y1="15820" x2="53024" y2="15985"/>
                        <a14:backgroundMark x1="59961" y1="26172" x2="59375" y2="26367"/>
                        <a14:backgroundMark x1="57813" y1="35352" x2="41211" y2="31055"/>
                        <a14:backgroundMark x1="41211" y1="31055" x2="39063" y2="20898"/>
                        <a14:backgroundMark x1="39063" y1="20898" x2="41406" y2="18945"/>
                        <a14:backgroundMark x1="53125" y1="12109" x2="60938" y2="2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4899">
            <a:off x="369928" y="672075"/>
            <a:ext cx="1250459" cy="1250459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C9B74278-C5D0-C64E-CFBE-E3E9CC45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852" l="9961" r="89844">
                        <a14:foregroundMark x1="53778" y1="7510" x2="56055" y2="7422"/>
                        <a14:foregroundMark x1="40818" y1="8008" x2="45322" y2="7835"/>
                        <a14:foregroundMark x1="35742" y1="8203" x2="40818" y2="8008"/>
                        <a14:foregroundMark x1="54626" y1="4831" x2="52930" y2="1758"/>
                        <a14:foregroundMark x1="56055" y1="7422" x2="54940" y2="5401"/>
                        <a14:foregroundMark x1="28906" y1="33594" x2="28516" y2="57813"/>
                        <a14:foregroundMark x1="32813" y1="93359" x2="71094" y2="97852"/>
                        <a14:foregroundMark x1="25000" y1="40039" x2="26172" y2="46680"/>
                        <a14:foregroundMark x1="26172" y1="46680" x2="25195" y2="44141"/>
                        <a14:foregroundMark x1="25000" y1="43945" x2="25000" y2="43945"/>
                        <a14:foregroundMark x1="25000" y1="43945" x2="25000" y2="43945"/>
                        <a14:foregroundMark x1="25000" y1="43750" x2="25000" y2="43750"/>
                        <a14:foregroundMark x1="24805" y1="42969" x2="24805" y2="42969"/>
                        <a14:foregroundMark x1="24805" y1="42773" x2="24609" y2="36719"/>
                        <a14:foregroundMark x1="25391" y1="39258" x2="26367" y2="48438"/>
                        <a14:foregroundMark x1="24805" y1="37305" x2="26563" y2="16992"/>
                        <a14:foregroundMark x1="26563" y1="16992" x2="33008" y2="7813"/>
                        <a14:foregroundMark x1="33008" y1="7813" x2="30469" y2="9766"/>
                        <a14:foregroundMark x1="31836" y1="8203" x2="55078" y2="195"/>
                        <a14:foregroundMark x1="55078" y1="195" x2="44922" y2="0"/>
                        <a14:foregroundMark x1="44922" y1="0" x2="36914" y2="3516"/>
                        <a14:foregroundMark x1="56836" y1="1172" x2="68555" y2="4883"/>
                        <a14:foregroundMark x1="68555" y1="4883" x2="75781" y2="4688"/>
                        <a14:foregroundMark x1="67773" y1="10547" x2="74219" y2="19531"/>
                        <a14:foregroundMark x1="74219" y1="19531" x2="74805" y2="21289"/>
                        <a14:foregroundMark x1="74805" y1="31055" x2="74219" y2="39844"/>
                        <a14:foregroundMark x1="74023" y1="43164" x2="75391" y2="59570"/>
                        <a14:foregroundMark x1="75391" y1="59570" x2="70313" y2="81641"/>
                        <a14:foregroundMark x1="25195" y1="93555" x2="25781" y2="90430"/>
                        <a14:foregroundMark x1="24609" y1="86914" x2="24609" y2="86914"/>
                        <a14:foregroundMark x1="24609" y1="86914" x2="24609" y2="86914"/>
                        <a14:foregroundMark x1="25195" y1="86133" x2="25195" y2="85547"/>
                        <a14:foregroundMark x1="25195" y1="85352" x2="25195" y2="75000"/>
                        <a14:foregroundMark x1="25195" y1="75000" x2="25195" y2="75000"/>
                        <a14:foregroundMark x1="23828" y1="92188" x2="23828" y2="92188"/>
                        <a14:foregroundMark x1="23828" y1="92383" x2="25391" y2="90430"/>
                        <a14:foregroundMark x1="25391" y1="90625" x2="25391" y2="91797"/>
                        <a14:foregroundMark x1="25391" y1="91016" x2="25391" y2="90039"/>
                        <a14:foregroundMark x1="25391" y1="90039" x2="25391" y2="90039"/>
                        <a14:foregroundMark x1="25391" y1="90039" x2="25391" y2="89258"/>
                        <a14:foregroundMark x1="25391" y1="89063" x2="25391" y2="89063"/>
                        <a14:foregroundMark x1="25391" y1="88867" x2="25391" y2="88086"/>
                        <a14:foregroundMark x1="25391" y1="88086" x2="25391" y2="86133"/>
                        <a14:foregroundMark x1="25391" y1="85938" x2="25195" y2="83008"/>
                        <a14:foregroundMark x1="25195" y1="82617" x2="25195" y2="82031"/>
                        <a14:foregroundMark x1="25195" y1="81641" x2="24609" y2="83398"/>
                        <a14:foregroundMark x1="24609" y1="83398" x2="24414" y2="93945"/>
                        <a14:foregroundMark x1="25781" y1="85742" x2="26953" y2="68555"/>
                        <a14:foregroundMark x1="26953" y1="68555" x2="25586" y2="65234"/>
                        <a14:foregroundMark x1="25586" y1="61523" x2="24805" y2="59766"/>
                        <a14:foregroundMark x1="24805" y1="58398" x2="23242" y2="66016"/>
                        <a14:foregroundMark x1="25586" y1="57227" x2="26172" y2="58984"/>
                        <a14:foregroundMark x1="26367" y1="56055" x2="26367" y2="56055"/>
                        <a14:foregroundMark x1="25586" y1="56250" x2="25586" y2="56836"/>
                        <a14:foregroundMark x1="25391" y1="57031" x2="25391" y2="57031"/>
                        <a14:foregroundMark x1="25195" y1="56836" x2="25195" y2="56445"/>
                        <a14:foregroundMark x1="25195" y1="56445" x2="25195" y2="56445"/>
                        <a14:foregroundMark x1="25195" y1="56055" x2="25195" y2="56055"/>
                        <a14:foregroundMark x1="25000" y1="55859" x2="25000" y2="54883"/>
                        <a14:foregroundMark x1="25000" y1="54883" x2="25000" y2="54883"/>
                        <a14:foregroundMark x1="25000" y1="54297" x2="25000" y2="54297"/>
                        <a14:foregroundMark x1="25000" y1="54297" x2="25000" y2="54297"/>
                        <a14:foregroundMark x1="25000" y1="53906" x2="25000" y2="53906"/>
                        <a14:foregroundMark x1="25000" y1="53906" x2="25000" y2="53320"/>
                        <a14:foregroundMark x1="25195" y1="53125" x2="25195" y2="53125"/>
                        <a14:foregroundMark x1="45117" y1="7813" x2="45117" y2="7813"/>
                        <a14:foregroundMark x1="45117" y1="8008" x2="45117" y2="8008"/>
                        <a14:foregroundMark x1="45117" y1="8008" x2="45117" y2="8008"/>
                        <a14:foregroundMark x1="44922" y1="8008" x2="44922" y2="8008"/>
                        <a14:foregroundMark x1="44922" y1="8008" x2="45508" y2="7813"/>
                        <a14:foregroundMark x1="45313" y1="8008" x2="54883" y2="7617"/>
                        <a14:foregroundMark x1="52930" y1="7422" x2="57422" y2="9766"/>
                        <a14:backgroundMark x1="49219" y1="18359" x2="50195" y2="18164"/>
                        <a14:backgroundMark x1="49805" y1="21875" x2="51758" y2="22070"/>
                        <a14:backgroundMark x1="35742" y1="23438" x2="40430" y2="19336"/>
                        <a14:backgroundMark x1="40430" y1="19336" x2="40430" y2="19336"/>
                        <a14:backgroundMark x1="9375" y1="17969" x2="9766" y2="17578"/>
                        <a14:backgroundMark x1="42773" y1="17188" x2="49023" y2="16406"/>
                        <a14:backgroundMark x1="59011" y1="19383" x2="59961" y2="19922"/>
                        <a14:backgroundMark x1="52734" y1="15820" x2="53024" y2="15985"/>
                        <a14:backgroundMark x1="59961" y1="26172" x2="59375" y2="26367"/>
                        <a14:backgroundMark x1="57813" y1="35352" x2="41211" y2="31055"/>
                        <a14:backgroundMark x1="41211" y1="31055" x2="39063" y2="20898"/>
                        <a14:backgroundMark x1="39063" y1="20898" x2="41406" y2="18945"/>
                        <a14:backgroundMark x1="53125" y1="12109" x2="60938" y2="212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2070">
            <a:off x="4844140" y="4280552"/>
            <a:ext cx="1250459" cy="1250459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E159D8A6-943D-975B-0D4F-CB54E725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5835">
            <a:off x="735907" y="774553"/>
            <a:ext cx="404159" cy="404159"/>
          </a:xfrm>
          <a:prstGeom prst="rect">
            <a:avLst/>
          </a:prstGeom>
        </p:spPr>
      </p:pic>
      <p:pic>
        <p:nvPicPr>
          <p:cNvPr id="36" name="Imagem 35" descr="Ícone&#10;&#10;Descrição gerada automaticamente">
            <a:extLst>
              <a:ext uri="{FF2B5EF4-FFF2-40B4-BE49-F238E27FC236}">
                <a16:creationId xmlns:a16="http://schemas.microsoft.com/office/drawing/2014/main" id="{3C88BAD4-02EB-E666-52E2-1F6A66738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6537" flipH="1">
            <a:off x="5330899" y="4389771"/>
            <a:ext cx="418379" cy="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0296C-DFDD-342D-A16C-87336C7A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453" y="729929"/>
            <a:ext cx="5813064" cy="3004145"/>
          </a:xfrm>
        </p:spPr>
        <p:txBody>
          <a:bodyPr>
            <a:normAutofit/>
          </a:bodyPr>
          <a:lstStyle/>
          <a:p>
            <a:r>
              <a:rPr lang="pt-BR" dirty="0"/>
              <a:t>Projeto no GitHub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33E0E07E-3AAE-F9F4-DFA3-D916405F6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0" y="1062641"/>
            <a:ext cx="4246796" cy="4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0296C-DFDD-342D-A16C-87336C7A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pt-BR" sz="6600">
                <a:latin typeface="Bahnschrift Condensed" panose="020B0502040204020203" pitchFamily="34" charset="0"/>
                <a:cs typeface="Aldhabi" panose="020B0604020202020204" pitchFamily="2" charset="-78"/>
              </a:rPr>
              <a:t>Fluxograma</a:t>
            </a:r>
            <a:r>
              <a:rPr lang="pt-BR" sz="6600"/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B9C7E0-1FD4-0057-18A6-A32D42A3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92" y="2084546"/>
            <a:ext cx="9199417" cy="45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457D6F-51CF-EFE0-2C80-F13EFA1A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71" y="373896"/>
            <a:ext cx="3410426" cy="438211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79613E3-09D5-291B-8227-1F272B41CBE5}"/>
              </a:ext>
            </a:extLst>
          </p:cNvPr>
          <p:cNvSpPr/>
          <p:nvPr/>
        </p:nvSpPr>
        <p:spPr>
          <a:xfrm>
            <a:off x="604383" y="1364005"/>
            <a:ext cx="4825497" cy="477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1FFE063-E2E3-CD02-768B-7A6ADDC421D1}"/>
              </a:ext>
            </a:extLst>
          </p:cNvPr>
          <p:cNvSpPr/>
          <p:nvPr/>
        </p:nvSpPr>
        <p:spPr>
          <a:xfrm>
            <a:off x="6750869" y="1303701"/>
            <a:ext cx="4825495" cy="4771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72EF5D1-3CCD-A35E-4DC6-776A0E10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50" y="373896"/>
            <a:ext cx="3267531" cy="3238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7FC34D1-FA74-2ED9-258C-CD115FBD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615" y="1789166"/>
            <a:ext cx="2003066" cy="9409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A5D4020-A981-8C9D-E987-BD514A027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471" y="1514341"/>
            <a:ext cx="1430814" cy="12158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37F6947-DE94-FD5B-E1FC-75D0169AA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101" b="99112" l="0" r="99623">
                        <a14:foregroundMark x1="17925" y1="35799" x2="37170" y2="47337"/>
                        <a14:foregroundMark x1="37170" y1="47337" x2="16604" y2="38462"/>
                        <a14:foregroundMark x1="16604" y1="38462" x2="74528" y2="67456"/>
                        <a14:foregroundMark x1="74528" y1="67456" x2="83019" y2="76627"/>
                        <a14:foregroundMark x1="63019" y1="38462" x2="78868" y2="50296"/>
                        <a14:foregroundMark x1="78868" y1="50296" x2="80189" y2="10355"/>
                        <a14:foregroundMark x1="76604" y1="36686" x2="57925" y2="48521"/>
                        <a14:foregroundMark x1="57925" y1="48521" x2="63585" y2="36391"/>
                        <a14:foregroundMark x1="63585" y1="36391" x2="44151" y2="44379"/>
                        <a14:foregroundMark x1="70377" y1="58284" x2="45849" y2="48817"/>
                        <a14:foregroundMark x1="45849" y1="48817" x2="60943" y2="53550"/>
                        <a14:foregroundMark x1="60943" y1="53550" x2="73585" y2="31657"/>
                        <a14:foregroundMark x1="73585" y1="31657" x2="85283" y2="38757"/>
                        <a14:foregroundMark x1="86792" y1="39645" x2="77925" y2="50592"/>
                        <a14:foregroundMark x1="77925" y1="50592" x2="96792" y2="31065"/>
                        <a14:foregroundMark x1="96792" y1="31065" x2="93019" y2="37870"/>
                        <a14:foregroundMark x1="89057" y1="45266" x2="89623" y2="60355"/>
                        <a14:foregroundMark x1="89623" y1="60355" x2="93962" y2="37870"/>
                        <a14:foregroundMark x1="93962" y1="37870" x2="90189" y2="56213"/>
                        <a14:foregroundMark x1="92264" y1="63314" x2="95472" y2="42899"/>
                        <a14:foregroundMark x1="95472" y1="42899" x2="89623" y2="67751"/>
                        <a14:foregroundMark x1="89057" y1="15089" x2="67925" y2="7396"/>
                        <a14:foregroundMark x1="67925" y1="7396" x2="71132" y2="17751"/>
                        <a14:foregroundMark x1="89623" y1="15385" x2="46226" y2="14201"/>
                        <a14:foregroundMark x1="81132" y1="23669" x2="9245" y2="24260"/>
                        <a14:foregroundMark x1="62264" y1="32840" x2="7925" y2="32840"/>
                        <a14:foregroundMark x1="7925" y1="32840" x2="7925" y2="32840"/>
                        <a14:foregroundMark x1="52830" y1="48521" x2="1509" y2="50592"/>
                        <a14:foregroundMark x1="76038" y1="74852" x2="26226" y2="72781"/>
                        <a14:foregroundMark x1="84340" y1="77811" x2="31698" y2="65976"/>
                        <a14:foregroundMark x1="31698" y1="65976" x2="44151" y2="60059"/>
                        <a14:foregroundMark x1="44151" y1="60059" x2="46038" y2="60059"/>
                        <a14:foregroundMark x1="70000" y1="73669" x2="40943" y2="83432"/>
                        <a14:foregroundMark x1="63585" y1="72781" x2="63962" y2="68935"/>
                        <a14:foregroundMark x1="81698" y1="72781" x2="95094" y2="39053"/>
                        <a14:foregroundMark x1="95094" y1="39053" x2="89057" y2="21302"/>
                        <a14:foregroundMark x1="89057" y1="21302" x2="87170" y2="21302"/>
                        <a14:foregroundMark x1="91132" y1="24852" x2="99811" y2="39645"/>
                        <a14:foregroundMark x1="96038" y1="50296" x2="84340" y2="62426"/>
                        <a14:foregroundMark x1="84340" y1="62426" x2="56792" y2="59467"/>
                        <a14:foregroundMark x1="56792" y1="59467" x2="71132" y2="57101"/>
                        <a14:foregroundMark x1="71132" y1="57101" x2="71509" y2="57101"/>
                        <a14:foregroundMark x1="85472" y1="73077" x2="88491" y2="69822"/>
                        <a14:foregroundMark x1="88491" y1="69231" x2="96415" y2="52959"/>
                        <a14:foregroundMark x1="96415" y1="52959" x2="97170" y2="38462"/>
                        <a14:foregroundMark x1="98679" y1="33432" x2="93962" y2="16272"/>
                        <a14:foregroundMark x1="36226" y1="39645" x2="33019" y2="33432"/>
                        <a14:foregroundMark x1="34717" y1="43195" x2="27925" y2="37870"/>
                        <a14:foregroundMark x1="27170" y1="52663" x2="14151" y2="78698"/>
                        <a14:foregroundMark x1="28113" y1="58284" x2="23019" y2="78107"/>
                        <a14:foregroundMark x1="23019" y1="78107" x2="10000" y2="99704"/>
                        <a14:foregroundMark x1="10000" y1="99704" x2="10000" y2="99704"/>
                        <a14:foregroundMark x1="32830" y1="61243" x2="12830" y2="64793"/>
                        <a14:foregroundMark x1="7170" y1="53254" x2="5283" y2="26036"/>
                        <a14:foregroundMark x1="377" y1="50296" x2="4717" y2="31065"/>
                        <a14:foregroundMark x1="13585" y1="56509" x2="23208" y2="53846"/>
                        <a14:foregroundMark x1="23208" y1="53846" x2="26038" y2="44379"/>
                        <a14:foregroundMark x1="12830" y1="49112" x2="14340" y2="28107"/>
                        <a14:foregroundMark x1="30377" y1="39349" x2="35094" y2="55030"/>
                        <a14:foregroundMark x1="35094" y1="55030" x2="33396" y2="34320"/>
                        <a14:foregroundMark x1="33396" y1="34320" x2="32264" y2="33728"/>
                        <a14:foregroundMark x1="5283" y1="65976" x2="4717" y2="51183"/>
                        <a14:foregroundMark x1="8113" y1="55917" x2="12830" y2="58876"/>
                        <a14:foregroundMark x1="3019" y1="57988" x2="0" y2="55030"/>
                        <a14:foregroundMark x1="9623" y1="65976" x2="3585" y2="52959"/>
                        <a14:foregroundMark x1="3585" y1="52959" x2="3585" y2="55030"/>
                        <a14:foregroundMark x1="3585" y1="57988" x2="6604" y2="64793"/>
                        <a14:foregroundMark x1="50377" y1="75148" x2="47358" y2="90237"/>
                        <a14:foregroundMark x1="47358" y1="90237" x2="61698" y2="88462"/>
                        <a14:foregroundMark x1="61698" y1="88462" x2="62264" y2="87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9850" y="2869711"/>
            <a:ext cx="1882237" cy="12003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8190317-2699-A865-A148-0418A16D50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6454" y="3151247"/>
            <a:ext cx="1047104" cy="119669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264A867-9915-DA24-ED8A-2AB35C6CB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7100" y="4262003"/>
            <a:ext cx="1807735" cy="63560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5A67FF3-DC81-4037-3676-C9ED02E4F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4812" y="5089532"/>
            <a:ext cx="3091869" cy="508253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E5DF796-660E-7CD6-DC25-CF67876C9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9" y="1644969"/>
            <a:ext cx="967602" cy="96760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A6606F9-A7D8-4061-744A-8ED4E91C4D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735" y="1959006"/>
            <a:ext cx="2314624" cy="59288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14DF7D5-818C-A0A0-2693-A85AE73EE31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605" t="2143" r="8441" b="3837"/>
          <a:stretch/>
        </p:blipFill>
        <p:spPr>
          <a:xfrm>
            <a:off x="1112221" y="3046920"/>
            <a:ext cx="967602" cy="845951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7294540-3CA4-A928-8636-48BBAA8EEE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5815" y="4272965"/>
            <a:ext cx="2562583" cy="371527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A6AFB95-2AD0-B1EE-8F72-FE7633868D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44190" y="3049990"/>
            <a:ext cx="2772139" cy="59288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2F439114-7F90-C89C-8D02-0B1DEBFCA8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6093" y="4147859"/>
            <a:ext cx="1181494" cy="43927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19C55EF-3591-EC69-2D44-1E4C51BB13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39353" y="4969047"/>
            <a:ext cx="207674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8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Tema do Office</vt:lpstr>
      <vt:lpstr>Status Maps </vt:lpstr>
      <vt:lpstr>Objetivo do Status Maps </vt:lpstr>
      <vt:lpstr>Projeto no GitHub</vt:lpstr>
      <vt:lpstr>Fluxograma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Maps </dc:title>
  <dc:creator>Luan Victor Leite da Silva</dc:creator>
  <cp:lastModifiedBy>Luan Victor Leite da Silva</cp:lastModifiedBy>
  <cp:revision>2</cp:revision>
  <dcterms:created xsi:type="dcterms:W3CDTF">2022-11-11T12:33:59Z</dcterms:created>
  <dcterms:modified xsi:type="dcterms:W3CDTF">2022-11-11T18:59:06Z</dcterms:modified>
</cp:coreProperties>
</file>