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735CF-D3CF-4B2A-A2B2-91DEB8C2636C}" type="datetimeFigureOut">
              <a:rPr lang="en-US"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74AC6-176C-4447-921E-E7DC0911531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6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74AC6-176C-4447-921E-E7DC0911531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74AC6-176C-4447-921E-E7DC0911531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74AC6-176C-4447-921E-E7DC0911531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2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8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5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07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0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48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72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2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2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6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0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9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0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4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1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1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2014-09-12T17:24:29Z</dcterms:created>
  <dcterms:modified xsi:type="dcterms:W3CDTF">2016-01-08T05:07:23Z</dcterms:modified>
</cp:coreProperties>
</file>