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8f0da18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8f0da18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8f0da18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8f0da18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8f0da18f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8f0da18f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8f0da18f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8f0da18f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/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mesmo com números inteiros resulta float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// para div inteira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** ou pow(x,y)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% - resto da divisão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conversão int() e float()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abs() → valor absoluto (módulo)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round(x , qts_casas_decimais)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de atribuição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18707" l="12826" r="22848" t="33543"/>
          <a:stretch/>
        </p:blipFill>
        <p:spPr>
          <a:xfrm>
            <a:off x="703812" y="1511950"/>
            <a:ext cx="7736375" cy="322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28449" l="35835" r="17315" t="42293"/>
          <a:stretch/>
        </p:blipFill>
        <p:spPr>
          <a:xfrm>
            <a:off x="1569374" y="2054725"/>
            <a:ext cx="6005250" cy="21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Comentário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# e ‘’’ (3 aspas simples)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