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wzCZ4qBewTtSfDJS5I6/9pPdr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7c4742186_0_219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d7c4742186_0_219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d7c4742186_0_2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7c4742186_0_25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d7c4742186_0_25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d7c4742186_0_2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7c4742186_0_2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7c4742186_0_2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d7c4742186_0_2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d7c4742186_0_2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d7c4742186_0_2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d7c4742186_0_2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d7c4742186_0_22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d7c4742186_0_2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d7c4742186_0_2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d7c4742186_0_2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d7c4742186_0_2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d7c4742186_0_2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d7c4742186_0_23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d7c4742186_0_23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d7c4742186_0_2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d7c4742186_0_2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d7c4742186_0_2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d7c4742186_0_23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d7c4742186_0_23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d7c4742186_0_2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7c4742186_0_24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d7c4742186_0_2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7c4742186_0_24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d7c4742186_0_24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d7c4742186_0_24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d7c4742186_0_24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d7c4742186_0_2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7c4742186_0_25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d7c4742186_0_2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7c4742186_0_2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d7c4742186_0_2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d7c4742186_0_2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Python: introdução</a:t>
            </a:r>
            <a:endParaRPr/>
          </a:p>
        </p:txBody>
      </p:sp>
      <p:pic>
        <p:nvPicPr>
          <p:cNvPr id="61" name="Google Shape;61;p3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/>
        </p:nvSpPr>
        <p:spPr>
          <a:xfrm>
            <a:off x="838200" y="1512269"/>
            <a:ext cx="1021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 txBox="1"/>
          <p:nvPr/>
        </p:nvSpPr>
        <p:spPr>
          <a:xfrm>
            <a:off x="1723875" y="5096650"/>
            <a:ext cx="83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Slides do prof. Thyago Maia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Codificando um script em Python</a:t>
            </a:r>
            <a:endParaRPr/>
          </a:p>
        </p:txBody>
      </p:sp>
      <p:sp>
        <p:nvSpPr>
          <p:cNvPr id="135" name="Google Shape;135;p12"/>
          <p:cNvSpPr txBox="1"/>
          <p:nvPr/>
        </p:nvSpPr>
        <p:spPr>
          <a:xfrm>
            <a:off x="838200" y="1690688"/>
            <a:ext cx="1087672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No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IDLE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, clique na opção de Menu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File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, submenu New File (ou pressione as teclas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Ctrl+N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);</a:t>
            </a:r>
            <a:endParaRPr/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466" y="3176216"/>
            <a:ext cx="8557067" cy="129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Codificando um script em Python</a:t>
            </a: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838200" y="1690688"/>
            <a:ext cx="1087672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Na Janela de edição de scripts, digite o código abaixo: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Salve o arquivo (extensão .py) em uma pasta de sua preferência;</a:t>
            </a:r>
            <a:endParaRPr/>
          </a:p>
        </p:txBody>
      </p:sp>
      <p:pic>
        <p:nvPicPr>
          <p:cNvPr id="145" name="Google Shape;14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8607" y="2384128"/>
            <a:ext cx="6014785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/>
        </p:nvSpPr>
        <p:spPr>
          <a:xfrm>
            <a:off x="760120" y="4276493"/>
            <a:ext cx="7804016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b="0" i="0" lang="pt-BR" sz="4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Executando um script Python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817" y="2480314"/>
            <a:ext cx="9060366" cy="429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Executando um script em Python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838200" y="1690688"/>
            <a:ext cx="1087672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Ainda na janela de edição de scripts, clique na opção de menu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Run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, submenu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Run Module 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(ou pressione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F5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Executando um script em Python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838200" y="1690688"/>
            <a:ext cx="1087672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Sua aplicação será executada na janela principal do IDLE;</a:t>
            </a:r>
            <a:endParaRPr/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34285" y="2565255"/>
            <a:ext cx="8340348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709465" y="4575324"/>
            <a:ext cx="8208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b="1" i="0" lang="pt-BR" sz="4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1444356" y="1603917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Para criar uma variável, basta definir seu nome e atribuir um valor;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Em Portugol: 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No Python: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4963567" y="2314229"/>
            <a:ext cx="4752600" cy="2016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inteiro idade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idade = 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4506653" y="5072133"/>
            <a:ext cx="5328592" cy="5040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idade = 15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838200" y="1690688"/>
            <a:ext cx="1041338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2671" y="2067720"/>
            <a:ext cx="6398893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838200" y="1690688"/>
            <a:ext cx="1082597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Portugol</a:t>
            </a: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, para atribuir um </a:t>
            </a:r>
            <a:r>
              <a:rPr lang="pt-BR" sz="2800">
                <a:solidFill>
                  <a:srgbClr val="00206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texto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digitado pelo usuário em uma variável, utilizávamos a seguinte sintaxe: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Em Python, utilizamos a sintaxe: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pt-BR" sz="2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nome =</a:t>
            </a:r>
            <a:r>
              <a:rPr b="1" lang="pt-BR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input(‘Digite seu nome’)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449758" y="2926656"/>
            <a:ext cx="7920880" cy="5040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leia(nome)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8172" y="2362781"/>
            <a:ext cx="6877731" cy="185933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Linguagem Python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Linguagem de programação de alto nível lançada por Guido Van Rossum em 1991;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Gerenciado pela Python Software Foundation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Modelo de desenvolvimento comunitário e aberto;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 nome é baseado no programa de TV </a:t>
            </a:r>
            <a:r>
              <a:rPr b="0" i="1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Monty Python’s Flying Circus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Em Python, para atribuir um </a:t>
            </a:r>
            <a:r>
              <a:rPr lang="pt-BR" sz="2800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número</a:t>
            </a:r>
            <a:r>
              <a:rPr lang="pt-BR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digitado pelo usuário em uma variável, precisamos especificar se o número lido é </a:t>
            </a:r>
            <a:r>
              <a:rPr lang="pt-BR" sz="2800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inteiro ou real</a:t>
            </a:r>
            <a:r>
              <a:rPr lang="pt-BR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Em Python, para números inteiros, utilizamos a sintaxe: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pt-BR" sz="2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idade =</a:t>
            </a:r>
            <a:r>
              <a:rPr b="1" lang="pt-BR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int(</a:t>
            </a:r>
            <a:r>
              <a:rPr b="1" lang="pt-BR" sz="2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input(‘Digite sua idade’)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Em Python, para números reais, utilizamos a sintaxe: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 	</a:t>
            </a:r>
            <a:r>
              <a:rPr b="1" lang="pt-BR" sz="2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altura = 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float(</a:t>
            </a:r>
            <a:r>
              <a:rPr b="1" lang="pt-BR" sz="2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input(‘Digite sua altura’)</a:t>
            </a:r>
            <a:r>
              <a:rPr b="1" lang="pt-BR" sz="28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Definindo variáveis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Exemplo:</a:t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8106" y="2425295"/>
            <a:ext cx="6776953" cy="249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677800" y="4161778"/>
            <a:ext cx="73444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b="1" lang="pt-BR" sz="44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Exemplos</a:t>
            </a:r>
            <a:endParaRPr/>
          </a:p>
        </p:txBody>
      </p:sp>
      <p:sp>
        <p:nvSpPr>
          <p:cNvPr id="254" name="Google Shape;254;p26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31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Noto Sans Symbols"/>
              <a:buChar char="●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leia dois números inteiros, calcula e exibe a soma entre eles;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Exemplos</a:t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31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Noto Sans Symbols"/>
              <a:buChar char="●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leia dois números inteiros, calcula e exibe a soma entre eles;</a:t>
            </a:r>
            <a:endParaRPr/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0874" y="2932659"/>
            <a:ext cx="6611417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Exemplos</a:t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31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Noto Sans Symbols"/>
              <a:buChar char="●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algoritmo que lê a base e a altura de um retângulo, calcula e exibe sua área;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Exemplos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31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Noto Sans Symbols"/>
              <a:buChar char="●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algoritmo que lê a base e a altura de um retângulo, calcula e exibe sua área;</a:t>
            </a:r>
            <a:endParaRPr/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8523" y="2661466"/>
            <a:ext cx="6751709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Exemplos</a:t>
            </a:r>
            <a:endParaRPr/>
          </a:p>
        </p:txBody>
      </p:sp>
      <p:sp>
        <p:nvSpPr>
          <p:cNvPr id="288" name="Google Shape;288;p30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31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Noto Sans Symbols"/>
              <a:buChar char="●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algoritmo que lê o preço de um produto e a quantidade adquirida por um cliente. O mesmo deverá calcular e exibir o valor total a ser pago pelo cliente;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Exemplos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31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60"/>
              <a:buFont typeface="Noto Sans Symbols"/>
              <a:buChar char="●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algoritmo que lê o preço de um produto e a quantidade adquirida por um cliente. O mesmo deverá calcular e exibir o valor total a ser pago pelo cliente;</a:t>
            </a:r>
            <a:endParaRPr/>
          </a:p>
        </p:txBody>
      </p:sp>
      <p:pic>
        <p:nvPicPr>
          <p:cNvPr id="297" name="Google Shape;29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9869" y="3429000"/>
            <a:ext cx="5733428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"/>
          <p:cNvSpPr txBox="1"/>
          <p:nvPr/>
        </p:nvSpPr>
        <p:spPr>
          <a:xfrm>
            <a:off x="838179" y="3755235"/>
            <a:ext cx="848424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b="1" i="0" lang="pt-BR" sz="4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Como começar a programar?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659862" y="4153829"/>
            <a:ext cx="307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12" name="Google Shape;312;p33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algoritmo que receba o ano de nascimento de uma pessoa e o ano atual, calcule e mostre:</a:t>
            </a:r>
            <a:endParaRPr/>
          </a:p>
          <a:p>
            <a:pPr indent="-254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idade desta pessoa;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Quantos anos ela terá em 2025;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lang="pt-BR" sz="32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algoritmo que lê o salário de um funcionário, calcula e exibe o novo salário, sabendo que este sofreu um aumento de 25%;</a:t>
            </a:r>
            <a:endParaRPr/>
          </a:p>
          <a:p>
            <a:pPr indent="-232409" lvl="0" marL="4318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32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Exercícios</a:t>
            </a: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838200" y="1690688"/>
            <a:ext cx="10736766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Faça um programa que recebe a base maior, a base menor e a altura de um trapézio. O mesmo deverá calcular e exibir sua área;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762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762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6344" y="3871913"/>
            <a:ext cx="8460556" cy="150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Linguagem Python</a:t>
            </a:r>
            <a:endParaRPr/>
          </a:p>
        </p:txBody>
      </p:sp>
      <p:sp>
        <p:nvSpPr>
          <p:cNvPr id="87" name="Google Shape;87;p6"/>
          <p:cNvSpPr txBox="1"/>
          <p:nvPr/>
        </p:nvSpPr>
        <p:spPr>
          <a:xfrm>
            <a:off x="838200" y="1690687"/>
            <a:ext cx="110266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Acesse o site </a:t>
            </a:r>
            <a:r>
              <a:rPr b="0" i="0" lang="pt-BR" sz="2800" u="sng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http://www.python.org</a:t>
            </a:r>
            <a:endParaRPr b="0" i="0" sz="2800" u="none" cap="none" strike="noStrike">
              <a:solidFill>
                <a:srgbClr val="002060"/>
              </a:solidFill>
              <a:highlight>
                <a:srgbClr val="FFFF00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Acesse o link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Downloads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Clique na opção Download Python 3.*.*;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Instale o Python a partir do pacote de instalação baixado;</a:t>
            </a:r>
            <a:endParaRPr/>
          </a:p>
          <a:p>
            <a:pPr indent="-64135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206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Execute o IDLE (Ambiente de Desenvolvimento Integrado para Python);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/>
          <p:nvPr/>
        </p:nvSpPr>
        <p:spPr>
          <a:xfrm>
            <a:off x="477078" y="4607828"/>
            <a:ext cx="734441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b="0" i="0" lang="pt-BR" sz="4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 breve introdução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 breve introdução</a:t>
            </a:r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838200" y="1690688"/>
            <a:ext cx="1087672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No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Portugol Studio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, aprendemos a escrever mensagens (gerar saída) a partir do comando</a:t>
            </a:r>
            <a:r>
              <a:rPr b="0" i="0" lang="pt-BR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escreva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. Exemplo: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Observe que, para cada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comando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do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Portugol Studio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, existe um comando ou instrução equivalente em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Python</a:t>
            </a:r>
            <a:endParaRPr b="1" i="0" sz="2800" u="none" cap="none" strike="noStrike">
              <a:solidFill>
                <a:srgbClr val="002060"/>
              </a:solidFill>
              <a:highlight>
                <a:srgbClr val="FFFF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2135560" y="2764223"/>
            <a:ext cx="7920880" cy="5040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escreva(“Olá mundo!!!!”)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2316121" y="5025090"/>
            <a:ext cx="7920880" cy="5040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print(“Olá mundo!!!!”)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 breve introdução</a:t>
            </a:r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838200" y="1690688"/>
            <a:ext cx="1087672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Logo, podemos concluir que para escrever uma mensagem de tela em Python (implementar o “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escreva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”), utilizamos o comando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print (‘mensagem’)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;</a:t>
            </a:r>
            <a:r>
              <a:rPr b="0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O trabalho que o aluno terá neste estágio será converter algoritmos desenvolvidos no Portugol Studio para Python;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lang="pt-BR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Uma breve introdução</a:t>
            </a:r>
            <a:endParaRPr/>
          </a:p>
        </p:txBody>
      </p:sp>
      <p:sp>
        <p:nvSpPr>
          <p:cNvPr id="120" name="Google Shape;120;p10"/>
          <p:cNvSpPr txBox="1"/>
          <p:nvPr/>
        </p:nvSpPr>
        <p:spPr>
          <a:xfrm>
            <a:off x="838200" y="1690688"/>
            <a:ext cx="1087672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A lógica de implementação será mantida. O que muda é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a sintaxe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 (o formato das instruções, operadores...) e </a:t>
            </a:r>
            <a:r>
              <a:rPr b="0" i="0" lang="pt-BR" sz="2800" u="none" cap="none" strike="noStrike">
                <a:solidFill>
                  <a:srgbClr val="002060"/>
                </a:solidFill>
                <a:highlight>
                  <a:srgbClr val="FFFF00"/>
                </a:highlight>
                <a:latin typeface="Avenir"/>
                <a:ea typeface="Avenir"/>
                <a:cs typeface="Avenir"/>
                <a:sym typeface="Avenir"/>
              </a:rPr>
              <a:t>o paradigma </a:t>
            </a:r>
            <a:r>
              <a:rPr b="0" i="0" lang="pt-BR" sz="28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(o estilo) da programação;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7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9218" y="742156"/>
            <a:ext cx="152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 txBox="1"/>
          <p:nvPr/>
        </p:nvSpPr>
        <p:spPr>
          <a:xfrm>
            <a:off x="682063" y="3922503"/>
            <a:ext cx="800473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venir"/>
              <a:buNone/>
            </a:pPr>
            <a:r>
              <a:rPr b="0" i="0" lang="pt-BR" sz="4400" u="none" cap="none" strike="noStrike">
                <a:solidFill>
                  <a:srgbClr val="002060"/>
                </a:solidFill>
                <a:latin typeface="Avenir"/>
                <a:ea typeface="Avenir"/>
                <a:cs typeface="Avenir"/>
                <a:sym typeface="Avenir"/>
              </a:rPr>
              <a:t>Codificando um script Python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2019-01-09T18:55:49Z</dcterms:created>
  <dc:creator>HUGO VIEIRA LUCENA DE SOUZA</dc:creator>
</cp:coreProperties>
</file>