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p3HjUM7vri2MUssQOpO9gAwHp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8864BF-E316-4D48-B545-DAA8915BC390}">
  <a:tblStyle styleId="{6B8864BF-E316-4D48-B545-DAA8915BC3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b6585d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db6585d5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b6585d5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db6585d51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b6585d5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db6585d51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b6585d5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b6585d51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b6585d5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b6585d51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b6585d51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db6585d51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b6585d5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db6585d51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b6585d5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b6585d510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b6585d51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db6585d510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6585d51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db6585d510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b6585d51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db6585d510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b6585d5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db6585d510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b6585d51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db6585d510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Laços de repetição</a:t>
            </a:r>
            <a:endParaRPr/>
          </a:p>
        </p:txBody>
      </p:sp>
      <p:pic>
        <p:nvPicPr>
          <p:cNvPr id="85" name="Google Shape;85;p3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524000" y="5844875"/>
            <a:ext cx="83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Slides do prof. Thyago Maia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/>
          <p:nvPr/>
        </p:nvSpPr>
        <p:spPr>
          <a:xfrm>
            <a:off x="654659" y="3983360"/>
            <a:ext cx="73444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 sz="4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 sz="44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>
            <p:ph type="title"/>
          </p:nvPr>
        </p:nvSpPr>
        <p:spPr>
          <a:xfrm>
            <a:off x="9144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Utilizando a estrutura de repetição while, faça um programa que escreva todos os números entre 0 e 100;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178" name="Google Shape;178;p14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diversos números positivos e escreve o dobro de cada um. Quando um número negativo for digitado, o algoritmo deverá parar de ler números.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a idade de várias pessoas, até que uma idade negativa seja digitada. O algoritmo deverá calcular e exibir a quantidade de pessoas, de acordo com as faixas etárias apresentadas na tabela abaixo: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87" name="Google Shape;187;p15"/>
          <p:cNvGraphicFramePr/>
          <p:nvPr/>
        </p:nvGraphicFramePr>
        <p:xfrm>
          <a:off x="3303549" y="4104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{6B8864BF-E316-4D48-B545-DAA8915BC390}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FAIXA ETÁRIA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IDADE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1ª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&lt;= 15 anos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2ª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Acima de 15 anos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repita as seguintes tarefas, até que a palavra ‘nao’ seja digitada: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Leia a distância percorrida por um atleta;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Leia o tempo que o atleta levou para percorrer a distância;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Calcule e exiba sua velocidade média:</a:t>
            </a:r>
            <a:endParaRPr/>
          </a:p>
          <a:p>
            <a:pPr indent="-228600" lvl="2" marL="1143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Velocidade = distancia / tempo;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Pergunte ao usuário se o mesmo quer continuar a executar o programa (o usuário responderá ‘sim’ ou ‘nao’);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repita as seguintes tarefas, até que o código 0 seja digitado:</a:t>
            </a:r>
            <a:endParaRPr/>
          </a:p>
          <a:p>
            <a:pPr indent="-254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Leia o código do produto;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Leia a quantidade adquirida;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Se o código for 1, escreva ‘Caderno – R$ 12.00’; Se for 2, escreva ‘Régua – R$ 2.50’; Se for 3, escreva ‘Borracha – R$ 0.25’; Se for 4, escreva ‘Mochila – R$ 50.00’; 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Calcule e exiba o total a ser pago (valor * quantidade);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receba vários números positivos (enquanto o número 0 não for digitado). O mesmo deverá exibir o maior número digitado;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a idade de várias pessoas (enquanto o usuário digitar valores positivos). Em seguida, o algoritmo deverá apresentar a quantidade de adolescentes (de 12 a 17 anos);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db6585d510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db6585d51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db6585d51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For</a:t>
            </a:r>
            <a:endParaRPr/>
          </a:p>
        </p:txBody>
      </p:sp>
      <p:sp>
        <p:nvSpPr>
          <p:cNvPr id="227" name="Google Shape;227;gdb6585d510_0_0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1934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Nesta estrutura, uma variável de controle é inicializada com um valor. Para cada iteração, seu valor é comparado com um valor final;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execução da lista de instruções </a:t>
            </a:r>
            <a:r>
              <a:rPr b="0" i="0" lang="pt-BR" sz="2800" u="none" cap="none" strike="noStrike">
                <a:solidFill>
                  <a:srgbClr val="FFFF00"/>
                </a:solidFill>
                <a:highlight>
                  <a:srgbClr val="000080"/>
                </a:highlight>
                <a:latin typeface="Avenir"/>
                <a:ea typeface="Avenir"/>
                <a:cs typeface="Avenir"/>
                <a:sym typeface="Avenir"/>
              </a:rPr>
              <a:t>se repetirá 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até que a variável de controle seja maior que o valor final;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Para cada iteração, a variável de controle é incrementada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Similar a estrutura </a:t>
            </a:r>
            <a:r>
              <a:rPr b="0" i="0" lang="pt-BR" sz="2800" u="none" cap="none" strike="noStrike">
                <a:solidFill>
                  <a:srgbClr val="FFFF00"/>
                </a:solidFill>
                <a:highlight>
                  <a:srgbClr val="000080"/>
                </a:highlight>
                <a:latin typeface="Avenir"/>
                <a:ea typeface="Avenir"/>
                <a:cs typeface="Avenir"/>
                <a:sym typeface="Avenir"/>
              </a:rPr>
              <a:t>para</a:t>
            </a:r>
            <a:r>
              <a:rPr b="0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utilizada no </a:t>
            </a:r>
            <a:r>
              <a:rPr b="0" i="0" lang="pt-BR" sz="2800" u="none" cap="none" strike="noStrike">
                <a:solidFill>
                  <a:srgbClr val="FFFF00"/>
                </a:solidFill>
                <a:highlight>
                  <a:srgbClr val="000080"/>
                </a:highlight>
                <a:latin typeface="Avenir"/>
                <a:ea typeface="Avenir"/>
                <a:cs typeface="Avenir"/>
                <a:sym typeface="Avenir"/>
              </a:rPr>
              <a:t>Portugol Studio</a:t>
            </a:r>
            <a:r>
              <a:rPr b="0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db6585d510_0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db6585d510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db6585d510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For</a:t>
            </a:r>
            <a:endParaRPr/>
          </a:p>
        </p:txBody>
      </p:sp>
      <p:sp>
        <p:nvSpPr>
          <p:cNvPr id="235" name="Google Shape;235;gdb6585d510_0_7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Sintaxe: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OBS.: Todos os comandos a serem delimitados pela estrutura deverão estar </a:t>
            </a:r>
            <a:r>
              <a:rPr b="0" i="0" lang="pt-BR" sz="2800" u="none" cap="none" strike="noStrike">
                <a:solidFill>
                  <a:srgbClr val="FFFF00"/>
                </a:solidFill>
                <a:highlight>
                  <a:srgbClr val="000080"/>
                </a:highlight>
                <a:latin typeface="Avenir"/>
                <a:ea typeface="Avenir"/>
                <a:cs typeface="Avenir"/>
                <a:sym typeface="Avenir"/>
              </a:rPr>
              <a:t>indentados</a:t>
            </a:r>
            <a:r>
              <a:rPr b="0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!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Uma</a:t>
            </a:r>
            <a:r>
              <a:rPr b="0" i="0" lang="pt-BR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pt-BR" sz="2400" u="none" cap="none" strike="noStrike">
                <a:solidFill>
                  <a:srgbClr val="FFFF00"/>
                </a:solidFill>
                <a:highlight>
                  <a:srgbClr val="000080"/>
                </a:highlight>
                <a:latin typeface="Avenir"/>
                <a:ea typeface="Avenir"/>
                <a:cs typeface="Avenir"/>
                <a:sym typeface="Avenir"/>
              </a:rPr>
              <a:t>indentação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poderá ser inserida em uma linha de código a partir da tecla</a:t>
            </a:r>
            <a:r>
              <a:rPr b="0" i="0" lang="pt-BR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pt-BR" sz="2400" u="none" cap="none" strike="noStrike">
                <a:solidFill>
                  <a:srgbClr val="FFFF00"/>
                </a:solidFill>
                <a:highlight>
                  <a:srgbClr val="000080"/>
                </a:highlight>
                <a:latin typeface="Avenir"/>
                <a:ea typeface="Avenir"/>
                <a:cs typeface="Avenir"/>
                <a:sym typeface="Avenir"/>
              </a:rPr>
              <a:t>TAB</a:t>
            </a:r>
            <a:r>
              <a:rPr b="0" i="0" lang="pt-BR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; 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gdb6585d510_0_7"/>
          <p:cNvSpPr/>
          <p:nvPr/>
        </p:nvSpPr>
        <p:spPr>
          <a:xfrm>
            <a:off x="2463117" y="2067719"/>
            <a:ext cx="7776900" cy="194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for variável in range (inicio, fim):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Todos os comandos que serão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# executados o valor da variável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# estiver na faixa (inicio, fim)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While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Estrutura de repetição que efetua um loop em um bloco de instruções enquanto uma condição for verdadeira;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Trata-se de uma estrutura de repetição baseada em condição;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Similar a estrutura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enquanto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utilizada no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Portugol Studio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b="0" i="0" sz="40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db6585d510_0_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db6585d510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db6585d510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For</a:t>
            </a:r>
            <a:endParaRPr/>
          </a:p>
        </p:txBody>
      </p:sp>
      <p:sp>
        <p:nvSpPr>
          <p:cNvPr id="244" name="Google Shape;244;gdb6585d510_0_15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algoritmo que escreva os números entre 1 e 5 (incluindo-os).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db6585d510_0_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db6585d510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db6585d510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For</a:t>
            </a:r>
            <a:endParaRPr/>
          </a:p>
        </p:txBody>
      </p:sp>
      <p:sp>
        <p:nvSpPr>
          <p:cNvPr id="252" name="Google Shape;252;gdb6585d510_0_22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/>
          </a:p>
        </p:txBody>
      </p:sp>
      <p:pic>
        <p:nvPicPr>
          <p:cNvPr id="253" name="Google Shape;253;gdb6585d510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585" y="2223045"/>
            <a:ext cx="4453458" cy="95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db6585d510_0_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db6585d510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db6585d510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For</a:t>
            </a:r>
            <a:endParaRPr/>
          </a:p>
        </p:txBody>
      </p:sp>
      <p:sp>
        <p:nvSpPr>
          <p:cNvPr id="261" name="Google Shape;261;gdb6585d510_0_30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Para alterarmos a forma de contagem do laço (crescente ou decrescente) e quanto a variável de controle será incrementada ou decrementada, inserimos um terceiro parâmetro no </a:t>
            </a:r>
            <a:r>
              <a:rPr lang="pt-BR" sz="2800">
                <a:solidFill>
                  <a:srgbClr val="FFFF00"/>
                </a:solidFill>
                <a:highlight>
                  <a:srgbClr val="000080"/>
                </a:highlight>
                <a:latin typeface="Avenir"/>
                <a:ea typeface="Avenir"/>
                <a:cs typeface="Avenir"/>
                <a:sym typeface="Avenir"/>
              </a:rPr>
              <a:t>range</a:t>
            </a:r>
            <a:r>
              <a:rPr lang="pt-BR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da</a:t>
            </a:r>
            <a:r>
              <a:rPr lang="pt-BR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estrutura (para definir o valor de </a:t>
            </a:r>
            <a:r>
              <a:rPr lang="pt-BR" sz="2800">
                <a:solidFill>
                  <a:srgbClr val="FFFF00"/>
                </a:solidFill>
                <a:highlight>
                  <a:srgbClr val="000080"/>
                </a:highlight>
                <a:latin typeface="Avenir"/>
                <a:ea typeface="Avenir"/>
                <a:cs typeface="Avenir"/>
                <a:sym typeface="Avenir"/>
              </a:rPr>
              <a:t>passo</a:t>
            </a: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):</a:t>
            </a:r>
            <a:r>
              <a:rPr lang="pt-BR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2" name="Google Shape;262;gdb6585d510_0_30"/>
          <p:cNvSpPr/>
          <p:nvPr/>
        </p:nvSpPr>
        <p:spPr>
          <a:xfrm>
            <a:off x="2463117" y="3824287"/>
            <a:ext cx="7776900" cy="194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for variável in range (inicio, fim, passo):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Todos os comandos que serão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# executados o valor da variável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# estiver na faixa (inicio, fim)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db6585d510_0_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db6585d510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db6585d510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For</a:t>
            </a:r>
            <a:endParaRPr/>
          </a:p>
        </p:txBody>
      </p:sp>
      <p:sp>
        <p:nvSpPr>
          <p:cNvPr id="270" name="Google Shape;270;gdb6585d510_0_38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escreva os números pares entre 1 e 10.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db6585d510_0_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db6585d510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db6585d510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For</a:t>
            </a:r>
            <a:endParaRPr/>
          </a:p>
        </p:txBody>
      </p:sp>
      <p:sp>
        <p:nvSpPr>
          <p:cNvPr id="278" name="Google Shape;278;gdb6585d510_0_45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/>
          </a:p>
        </p:txBody>
      </p:sp>
      <p:pic>
        <p:nvPicPr>
          <p:cNvPr id="279" name="Google Shape;279;gdb6585d510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6009" y="2609292"/>
            <a:ext cx="4859982" cy="80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db6585d510_0_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db6585d510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db6585d510_0_53"/>
          <p:cNvSpPr txBox="1"/>
          <p:nvPr/>
        </p:nvSpPr>
        <p:spPr>
          <a:xfrm>
            <a:off x="799625" y="3141917"/>
            <a:ext cx="73443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b="1" lang="pt-BR" sz="4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db6585d510_0_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db6585d510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db6585d510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294" name="Google Shape;294;gdb6585d510_0_59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Utilizando a estrutura for, faça um programa que apresente todos os números ímpares entre 0 a 20.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db6585d510_0_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db6585d510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db6585d510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02" name="Google Shape;302;gdb6585d510_0_66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10 números, calcula e exibe: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 triplo de cada número;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mensagem “É positivo”, caso o número digitado seja positivo, ou “É negativo”, caso seja negativo;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db6585d510_0_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db6585d510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db6585d510_0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10" name="Google Shape;310;gdb6585d510_0_73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lê a resposta de 15 usuários para a seguinte pergunta: “Você gosta de beterraba? Digite 1 para SIM e 2 para NÃO”. Após a coleta da resposta de cada usuário, o algoritmo deverá exibir a quantidade de respostas para cada opção;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db6585d510_0_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db6585d510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db6585d510_0_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18" name="Google Shape;318;gdb6585d510_0_80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recebe o preço de 10 produtos e exibe o valor do produto mais caro;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While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Sintaxe: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OBS.: Todos os comandos a serem delimitados pela estrutura deverão estar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indentados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!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Uma </a:t>
            </a:r>
            <a:r>
              <a:rPr b="0" i="0" lang="pt-BR" sz="24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indentação</a:t>
            </a: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poderá ser inserida em uma linha de código a partir da tecla </a:t>
            </a:r>
            <a:r>
              <a:rPr b="0" i="0" lang="pt-BR" sz="24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TAB</a:t>
            </a: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; 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277988" y="2204864"/>
            <a:ext cx="7776864" cy="194421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pt-BR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i="0" lang="pt-BR" sz="2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Todos os comandos que serão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# executados enquanto a condição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# da estrutura for verdadeira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db6585d510_0_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db6585d510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db6585d510_0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26" name="Google Shape;326;gdb6585d510_0_87"/>
          <p:cNvSpPr txBox="1"/>
          <p:nvPr/>
        </p:nvSpPr>
        <p:spPr>
          <a:xfrm>
            <a:off x="838200" y="1690687"/>
            <a:ext cx="1102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Cada espectador de um cinema respondeu a um questionário no qual constava sua opinião em relação ao filme: ótimo – 3, bom – 2, regular – 1. Faça um programa que receba a opinião de 15 espectadores, calcule e mostre: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pessoas que responderam ótimo;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pessoas que responderam bom;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quantidade de pessoas que responderam regular;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While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 Faça um programa que lê repetidamente vários números inteiros e os escreve na tela. O mesmo deverá repetir este procedimento enquanto números diferentes de zero forem digitados;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While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3368" y="3017465"/>
            <a:ext cx="7397468" cy="169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While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 Faça um programa que sempre repetirá a frase ‘Você não sabe a senha! =P’ enquanto o usuário não digitar a senha ‘naodigo’;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While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3168" y="2638228"/>
            <a:ext cx="7484816" cy="2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While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 Faça um programa que sempre recebe números inteiros e conta quantos números foram iguais a 2. Caso o usuário digite o número 0,  o programa deverá parar de receber valores e exibir quantos números foram iguais a 2; 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Operador While</a:t>
            </a:r>
            <a:endParaRPr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1252" y="2320019"/>
            <a:ext cx="7936629" cy="3008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2019-01-09T18:55:49Z</dcterms:created>
  <dc:creator>HUGO VIEIRA LUCENA DE SOUZA</dc:creator>
</cp:coreProperties>
</file>