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7637fc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b7637fc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b7637fc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b7637fc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Laços de repetição: continuação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While com else: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while x&lt;10: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print(x)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x += 1 #não existe o x++ em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else: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print(“Fim do loop”)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Break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