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cBvFrmhMNe5ms3KXp0G0EikI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f21f660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f21f66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f400ec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f400e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f21f6607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f21f66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f21f6607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f21f66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f21f6607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cf21f66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f21f6607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cf21f660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f21f66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cf21f660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f21f66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cf21f6607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f21f66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cf21f6607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Título e Conteú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cf21f6607_0_255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dcf21f6607_0_255"/>
          <p:cNvSpPr/>
          <p:nvPr/>
        </p:nvSpPr>
        <p:spPr>
          <a:xfrm>
            <a:off x="0" y="6579704"/>
            <a:ext cx="12192000" cy="2784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Linguagem Python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centro universitario de joao pessoa" id="83" name="Google Shape;83;gdcf21f6607_0_2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2863" y="-249981"/>
            <a:ext cx="1755707" cy="131678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dcf21f6607_0_255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None/>
              <a:defRPr b="1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dcf21f6607_0_255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  <a:defRPr sz="22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f21f6607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/>
              <a:t>Listas</a:t>
            </a:r>
            <a:endParaRPr sz="8800"/>
          </a:p>
        </p:txBody>
      </p:sp>
      <p:sp>
        <p:nvSpPr>
          <p:cNvPr id="91" name="Google Shape;91;gdcf21f6607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cf21f6607_0_6"/>
          <p:cNvPicPr preferRelativeResize="0"/>
          <p:nvPr/>
        </p:nvPicPr>
        <p:blipFill rotWithShape="1">
          <a:blip r:embed="rId3">
            <a:alphaModFix/>
          </a:blip>
          <a:srcRect b="37331" l="0" r="1980" t="0"/>
          <a:stretch/>
        </p:blipFill>
        <p:spPr>
          <a:xfrm>
            <a:off x="1378251" y="3539677"/>
            <a:ext cx="9289749" cy="321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f400ec5d_0_0"/>
          <p:cNvSpPr txBox="1"/>
          <p:nvPr>
            <p:ph type="title"/>
          </p:nvPr>
        </p:nvSpPr>
        <p:spPr>
          <a:xfrm>
            <a:off x="69574" y="47572"/>
            <a:ext cx="10147800" cy="67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70" name="Google Shape;170;gdef400ec5d_0_0"/>
          <p:cNvSpPr txBox="1"/>
          <p:nvPr>
            <p:ph idx="1" type="body"/>
          </p:nvPr>
        </p:nvSpPr>
        <p:spPr>
          <a:xfrm>
            <a:off x="208250" y="949417"/>
            <a:ext cx="11775900" cy="54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Criar uma lista contendo os seguintes elementos: Detergente, Desinfetante, Água Sanitária, Sabão em pó, Luvas, Papel toalha.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Imprimir a lista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Mude o primeiro elemento da lista para Sabão em barra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Printe o tamanho da lista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Printe o último elemento da lista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Delete o Desinfetante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Criar uma segunda lista contendo: Esponja, Vassoura, Espanador</a:t>
            </a:r>
            <a:endParaRPr sz="2450">
              <a:solidFill>
                <a:srgbClr val="26262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50"/>
              <a:buFont typeface="Open Sans"/>
              <a:buAutoNum type="arabicPeriod"/>
            </a:pPr>
            <a:r>
              <a:rPr lang="pt-BR" sz="24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Concatene esse lista à primeira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f21f6607_0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pic>
        <p:nvPicPr>
          <p:cNvPr id="98" name="Google Shape;98;gdcf21f6607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31" y="2116189"/>
            <a:ext cx="644842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dcf21f6607_0_58"/>
          <p:cNvSpPr txBox="1"/>
          <p:nvPr/>
        </p:nvSpPr>
        <p:spPr>
          <a:xfrm>
            <a:off x="5010400" y="938125"/>
            <a:ext cx="72765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declaração de variáveis, uma a uma, é suficiente para a codificação algorítmica da solução de uma ampla gama de problemas, mas é insuficiente para resolver um grande número de problemas computacionais.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Imagine, por exemplo, um algoritmo que lesse os nomes de 500 pessoas e, em seguida,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referenciá-los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0" name="Google Shape;100;gdcf21f6607_0_58"/>
          <p:cNvSpPr/>
          <p:nvPr/>
        </p:nvSpPr>
        <p:spPr>
          <a:xfrm>
            <a:off x="5718315" y="4471960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seria uma tarefa simples, pois teríamos que definir 500 variáveis do tipo literal, conforme figura abaixo abaixo: </a:t>
            </a:r>
            <a:endParaRPr/>
          </a:p>
        </p:txBody>
      </p:sp>
      <p:sp>
        <p:nvSpPr>
          <p:cNvPr id="101" name="Google Shape;101;gdcf21f6607_0_58"/>
          <p:cNvSpPr/>
          <p:nvPr/>
        </p:nvSpPr>
        <p:spPr>
          <a:xfrm>
            <a:off x="5718315" y="5052918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resolver problemas como este, e outros, existem as </a:t>
            </a:r>
            <a:r>
              <a:rPr b="1"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variáveis indexadas</a:t>
            </a: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f21f6607_0_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cf21f6607_0_69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Variáveis indexadas com uma única dimensão, também conhecidas como vetores, são referenciadas por um único índice.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A sintaxe para declaração é: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A declaração acima corresponde à declaração de 500 variáveis: nomes[1], nomes[2], nomes[3], nomes[4], nomes[5], ... , nome[499], nome[500].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se atribuir um valor a um elemento do vetor devemos utilizar o seguinte padrão: </a:t>
            </a:r>
            <a:b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dcf21f6607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726" y="2279904"/>
            <a:ext cx="2520548" cy="43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cf21f6607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8346" y="4572000"/>
            <a:ext cx="3981087" cy="200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dcf21f6607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8784" y="1666654"/>
            <a:ext cx="2309379" cy="72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f21f6607_0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dcf21f6607_0_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É possível definir variáveis que guardam mais de um valor de um mesmo tipo;</a:t>
            </a:r>
            <a:endParaRPr sz="2400"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É acessada via índice;</a:t>
            </a:r>
            <a:endParaRPr sz="2400"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Essas variáveis são conhecidas como variáveis compostas, variáveis subscritas, variáveis indexáveis ou arranjos (array);</a:t>
            </a:r>
            <a:endParaRPr sz="2400"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Em Python existem três tipos principais de variáveis compostas:</a:t>
            </a:r>
            <a:endParaRPr sz="2400"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pt-BR" sz="2200"/>
              <a:t> </a:t>
            </a:r>
            <a:r>
              <a:rPr b="1" lang="pt-BR" sz="2200"/>
              <a:t>Listas</a:t>
            </a:r>
            <a:endParaRPr sz="2200"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b="1" lang="pt-BR" sz="2200"/>
              <a:t> Tuplas</a:t>
            </a:r>
            <a:endParaRPr b="1" sz="2200"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b="1" lang="pt-BR" sz="2200"/>
              <a:t> Dicionários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Listas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lista é um conjunto ordenado de valores, onde cada valor é identificado por um índice;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Os valores que compõem uma lista são chamados de elementos;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26901" l="0" r="1322" t="23300"/>
          <a:stretch/>
        </p:blipFill>
        <p:spPr>
          <a:xfrm>
            <a:off x="1696725" y="4196694"/>
            <a:ext cx="9309650" cy="204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f21f6607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dcf21f6607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cf21f6607_0_85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lista em Python é uma estrutura que armazena dados, em forma de sequência, e que </a:t>
            </a:r>
            <a:r>
              <a:rPr b="1"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de um mesmo tipo ou não</a:t>
            </a: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outras linguagens, os valores precisam ser do mesmo tipo;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índices de um vetor inicia-se em 0 e vai até (n-1), onde n é o tamanho da lista;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lista é criada como a construção: [dado</a:t>
            </a:r>
            <a:r>
              <a:rPr baseline="-25000"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dado</a:t>
            </a:r>
            <a:r>
              <a:rPr baseline="-25000"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..., dado</a:t>
            </a:r>
            <a:r>
              <a:rPr baseline="-25000"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b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dcf21f6607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72" y="3146687"/>
            <a:ext cx="4489864" cy="190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dcf21f6607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272" y="5344212"/>
            <a:ext cx="6135784" cy="75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cf21f6607_0_94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/>
          </a:p>
        </p:txBody>
      </p:sp>
      <p:sp>
        <p:nvSpPr>
          <p:cNvPr id="139" name="Google Shape;139;gdcf21f6607_0_94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ilustrar todos os valores de uma lista, basta imprimi-la: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acessar um valor em uma lista, utilizamos o seu índice (posição na lista):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dcf21f6607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79" y="1616563"/>
            <a:ext cx="3379267" cy="101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dcf21f6607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79" y="2687014"/>
            <a:ext cx="1752941" cy="59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cf21f6607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78" y="4356777"/>
            <a:ext cx="5813473" cy="88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dcf21f6607_0_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77" y="5538814"/>
            <a:ext cx="1712401" cy="58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cf21f6607_0_94"/>
          <p:cNvSpPr/>
          <p:nvPr/>
        </p:nvSpPr>
        <p:spPr>
          <a:xfrm>
            <a:off x="6734559" y="5568082"/>
            <a:ext cx="545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Observação: </a:t>
            </a: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Certifique-se de que não esteja querendo acessar posição da lista que não existe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f21f6607_0_104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/>
          </a:p>
        </p:txBody>
      </p:sp>
      <p:sp>
        <p:nvSpPr>
          <p:cNvPr id="150" name="Google Shape;150;gdcf21f6607_0_104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com que um valor seja posicionado em uma lista, fazemos: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recuperar a quantidade de elementos em uma lista (tamanho da lista), usamos:</a:t>
            </a:r>
            <a:endParaRPr/>
          </a:p>
        </p:txBody>
      </p:sp>
      <p:pic>
        <p:nvPicPr>
          <p:cNvPr id="151" name="Google Shape;151;gdcf21f6607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23" y="1451206"/>
            <a:ext cx="5123892" cy="138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cf21f6607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23" y="2895942"/>
            <a:ext cx="3590451" cy="528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cf21f6607_0_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323" y="4659072"/>
            <a:ext cx="7574974" cy="96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dcf21f6607_0_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323" y="5713293"/>
            <a:ext cx="1142985" cy="76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f21f6607_0_113"/>
          <p:cNvSpPr/>
          <p:nvPr/>
        </p:nvSpPr>
        <p:spPr>
          <a:xfrm>
            <a:off x="0" y="-1"/>
            <a:ext cx="10217400" cy="7272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/>
          </a:p>
        </p:txBody>
      </p:sp>
      <p:sp>
        <p:nvSpPr>
          <p:cNvPr id="160" name="Google Shape;160;gdcf21f6607_0_113"/>
          <p:cNvSpPr txBox="1"/>
          <p:nvPr/>
        </p:nvSpPr>
        <p:spPr>
          <a:xfrm>
            <a:off x="377685" y="1024525"/>
            <a:ext cx="11561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método remove(a) exclui o elemento de valor a na lista: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aplicar operações envolvendo mais de uma lista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dcf21f6607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77" y="4133406"/>
            <a:ext cx="5170647" cy="145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dcf21f6607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609" y="5589351"/>
            <a:ext cx="3551684" cy="64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cf21f6607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7" y="1490280"/>
            <a:ext cx="2288855" cy="101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dcf21f6607_0_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609" y="2568443"/>
            <a:ext cx="1702556" cy="57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2019-01-09T18:55:49Z</dcterms:created>
  <dc:creator>HUGO VIEIRA LUCENA DE SOUZA</dc:creator>
</cp:coreProperties>
</file>