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a7f4f3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dea7f4f33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ea7f4f3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dea7f4f33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a7f4f3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dea7f4f33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a7f4f3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dea7f4f33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a7f4f3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dea7f4f333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a7f4f3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dea7f4f33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ea7f4f3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dea7f4f3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28649" y="1386933"/>
            <a:ext cx="8186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receba 6 números inteiros em uma lista e mostra apenas os números positivos;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28649" y="1386933"/>
            <a:ext cx="8186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462" y="1707654"/>
            <a:ext cx="6350794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28649" y="1386933"/>
            <a:ext cx="8186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o sexo de 3 pessoas em uma lista, calcula e exibe a quantidade de pessoas de cada sexo;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2938" y="1282414"/>
            <a:ext cx="6472238" cy="355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28649" y="1386933"/>
            <a:ext cx="8186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Cada espectador de um cinema respondeu a um questionário no qual constava sua opinião em relação ao filme: ótimo – 3, bom – 2, regular – 1. Faça um programa que receba a opinião de 5 espectadores em uma lista, calcule e mostre: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pessoas que responderam ótimo;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pessoas que responderam bom;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pessoas que responderam regular;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28649" y="1386933"/>
            <a:ext cx="8186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4 números reais em uma lista, calcula e exibe a quantidade de números negativos e a soma dos números positivos dessa mesma lista;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1913" y="556617"/>
            <a:ext cx="1143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628649" y="1386933"/>
            <a:ext cx="8186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receba o preço de cinco produtos em uma lista, calcula e exiba: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produtos com preço inferior a R$ 50,00;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produtos com preço entre R$ 50,00 e 80,00;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produtos com preço acima de R$ 80,00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média de preço dos produtos;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