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6" r:id="rId6"/>
    <p:sldId id="267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76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12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6573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794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114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816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8468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719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37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53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51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4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9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087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43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378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BB8D0-69A6-4920-A8DB-0D06FE86233D}" type="datetimeFigureOut">
              <a:rPr lang="pt-BR" smtClean="0"/>
              <a:t>11/08/2016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B266F-725F-483E-8C3A-6A049DFDB8F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55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SQL SERVER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58668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CRIAR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CREATE DATABASE </a:t>
            </a:r>
            <a:r>
              <a:rPr lang="pt-BR" dirty="0" err="1"/>
              <a:t>db_Biblioteca</a:t>
            </a:r>
            <a:endParaRPr lang="pt-BR" dirty="0"/>
          </a:p>
          <a:p>
            <a:r>
              <a:rPr lang="pt-BR" dirty="0"/>
              <a:t>ON PRIMARY (NAME=</a:t>
            </a:r>
            <a:r>
              <a:rPr lang="pt-BR" dirty="0" err="1"/>
              <a:t>db_Biblioteca</a:t>
            </a:r>
            <a:r>
              <a:rPr lang="pt-BR" dirty="0"/>
              <a:t>,</a:t>
            </a:r>
          </a:p>
          <a:p>
            <a:r>
              <a:rPr lang="pt-BR" dirty="0"/>
              <a:t>FILENAME=‘C:\SQL\</a:t>
            </a:r>
            <a:r>
              <a:rPr lang="pt-BR" dirty="0" err="1"/>
              <a:t>db_Biblioteca.MDF</a:t>
            </a:r>
            <a:r>
              <a:rPr lang="pt-BR" dirty="0"/>
              <a:t>’,</a:t>
            </a:r>
          </a:p>
          <a:p>
            <a:r>
              <a:rPr lang="pt-BR" dirty="0"/>
              <a:t>SIZE=6MB,</a:t>
            </a:r>
          </a:p>
          <a:p>
            <a:r>
              <a:rPr lang="pt-BR" dirty="0"/>
              <a:t>MAXSIZE=10MB,</a:t>
            </a:r>
          </a:p>
          <a:p>
            <a:r>
              <a:rPr lang="pt-BR" dirty="0"/>
              <a:t>FILEGROWTH=10%</a:t>
            </a:r>
          </a:p>
          <a:p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127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chemeClr val="accent2"/>
                </a:solidFill>
              </a:rPr>
              <a:t>sp_helpdb</a:t>
            </a:r>
            <a:endParaRPr lang="pt-BR" b="1" dirty="0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Informa o tamanho, taxa de crescimento e local do  banco de dados.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sp_helpdb</a:t>
            </a:r>
            <a:r>
              <a:rPr lang="pt-BR" dirty="0"/>
              <a:t> </a:t>
            </a:r>
            <a:r>
              <a:rPr lang="pt-BR" dirty="0" err="1"/>
              <a:t>db_Biblioteca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82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CRIAR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</a:t>
            </a:r>
            <a:r>
              <a:rPr lang="pt-BR" dirty="0" err="1"/>
              <a:t>db_Biblioteca</a:t>
            </a:r>
            <a:endParaRPr lang="pt-BR" dirty="0"/>
          </a:p>
          <a:p>
            <a:endParaRPr lang="pt-BR" dirty="0"/>
          </a:p>
          <a:p>
            <a:r>
              <a:rPr lang="pt-BR" dirty="0"/>
              <a:t>CREATE TABLE </a:t>
            </a:r>
            <a:r>
              <a:rPr lang="pt-BR" dirty="0" err="1"/>
              <a:t>tbl_Livro</a:t>
            </a:r>
            <a:endParaRPr lang="pt-BR" dirty="0"/>
          </a:p>
          <a:p>
            <a:r>
              <a:rPr lang="pt-BR" dirty="0"/>
              <a:t>(</a:t>
            </a:r>
            <a:r>
              <a:rPr lang="pt-BR" dirty="0" err="1"/>
              <a:t>ID_Livro</a:t>
            </a:r>
            <a:r>
              <a:rPr lang="pt-BR" dirty="0"/>
              <a:t> SMALLINT PRIMARY KEY IDENTITY(100,1),</a:t>
            </a:r>
          </a:p>
          <a:p>
            <a:r>
              <a:rPr lang="pt-BR" dirty="0" err="1"/>
              <a:t>Nome_Livro</a:t>
            </a:r>
            <a:r>
              <a:rPr lang="pt-BR" dirty="0"/>
              <a:t> VARCHAR(50) NOT NULL,</a:t>
            </a:r>
          </a:p>
          <a:p>
            <a:r>
              <a:rPr lang="pt-BR" dirty="0"/>
              <a:t>ISBN VARCHAR(30) NOT NULL UNIQUE,</a:t>
            </a:r>
          </a:p>
          <a:p>
            <a:r>
              <a:rPr lang="pt-BR" dirty="0" err="1"/>
              <a:t>ID_Autor</a:t>
            </a:r>
            <a:r>
              <a:rPr lang="pt-BR" dirty="0"/>
              <a:t> SMALLINT NOT NULL,</a:t>
            </a:r>
          </a:p>
          <a:p>
            <a:r>
              <a:rPr lang="pt-BR" dirty="0" err="1"/>
              <a:t>Data_Pub</a:t>
            </a:r>
            <a:r>
              <a:rPr lang="pt-BR" dirty="0"/>
              <a:t> DATETIME NOT NULL,</a:t>
            </a:r>
          </a:p>
          <a:p>
            <a:r>
              <a:rPr lang="pt-BR" dirty="0" err="1"/>
              <a:t>Preco_Livro</a:t>
            </a:r>
            <a:r>
              <a:rPr lang="pt-BR" dirty="0"/>
              <a:t> MONEY NOT NULL)</a:t>
            </a:r>
          </a:p>
        </p:txBody>
      </p:sp>
    </p:spTree>
    <p:extLst>
      <p:ext uri="{BB962C8B-B14F-4D97-AF65-F5344CB8AC3E}">
        <p14:creationId xmlns:p14="http://schemas.microsoft.com/office/powerpoint/2010/main" val="402167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CRIAR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CREATE TABLE </a:t>
            </a:r>
            <a:r>
              <a:rPr lang="pt-BR" dirty="0" err="1"/>
              <a:t>tbl_Autores</a:t>
            </a:r>
            <a:endParaRPr lang="pt-BR" dirty="0"/>
          </a:p>
          <a:p>
            <a:r>
              <a:rPr lang="pt-BR" dirty="0"/>
              <a:t>(</a:t>
            </a:r>
            <a:r>
              <a:rPr lang="pt-BR" dirty="0" err="1"/>
              <a:t>ID_Autor</a:t>
            </a:r>
            <a:r>
              <a:rPr lang="pt-BR" dirty="0"/>
              <a:t> SMALLINT PRIMARY KEY,</a:t>
            </a:r>
          </a:p>
          <a:p>
            <a:r>
              <a:rPr lang="pt-BR" dirty="0" err="1"/>
              <a:t>Nome_Autor</a:t>
            </a:r>
            <a:r>
              <a:rPr lang="pt-BR" dirty="0"/>
              <a:t> VARCHAR(50),</a:t>
            </a:r>
          </a:p>
          <a:p>
            <a:r>
              <a:rPr lang="pt-BR" dirty="0" err="1"/>
              <a:t>SobreNome_Autor</a:t>
            </a:r>
            <a:r>
              <a:rPr lang="pt-BR" dirty="0"/>
              <a:t> VARCHAR(60)</a:t>
            </a:r>
          </a:p>
          <a:p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37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CRIAR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CREATE TABLE </a:t>
            </a:r>
            <a:r>
              <a:rPr lang="pt-BR" dirty="0" err="1"/>
              <a:t>tbl_Editoras</a:t>
            </a:r>
            <a:endParaRPr lang="pt-BR" dirty="0"/>
          </a:p>
          <a:p>
            <a:r>
              <a:rPr lang="pt-BR" dirty="0"/>
              <a:t>(</a:t>
            </a:r>
            <a:r>
              <a:rPr lang="pt-BR" dirty="0" err="1"/>
              <a:t>ID_Editora</a:t>
            </a:r>
            <a:r>
              <a:rPr lang="pt-BR" dirty="0"/>
              <a:t> SMALLINT PRIMARY KEY IDENTITY,</a:t>
            </a:r>
          </a:p>
          <a:p>
            <a:r>
              <a:rPr lang="pt-BR" dirty="0" err="1"/>
              <a:t>Nome_Editora</a:t>
            </a:r>
            <a:r>
              <a:rPr lang="pt-BR" dirty="0"/>
              <a:t> VARCHAR(50) NOT NULL</a:t>
            </a:r>
          </a:p>
          <a:p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85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chemeClr val="accent2"/>
                </a:solidFill>
              </a:rPr>
              <a:t>sp_help</a:t>
            </a:r>
            <a:r>
              <a:rPr lang="pt-BR" b="1" dirty="0">
                <a:solidFill>
                  <a:schemeClr val="accent2"/>
                </a:solidFill>
              </a:rPr>
              <a:t> (NOME TABELA)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Informa os dados da tabela.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sp_help</a:t>
            </a:r>
            <a:r>
              <a:rPr lang="pt-BR" dirty="0"/>
              <a:t> </a:t>
            </a:r>
            <a:r>
              <a:rPr lang="pt-BR" dirty="0" err="1"/>
              <a:t>tbl_Livro</a:t>
            </a:r>
            <a:endParaRPr lang="pt-BR" dirty="0"/>
          </a:p>
          <a:p>
            <a:r>
              <a:rPr lang="pt-BR" dirty="0" err="1"/>
              <a:t>sp_help</a:t>
            </a:r>
            <a:r>
              <a:rPr lang="pt-BR" dirty="0"/>
              <a:t> </a:t>
            </a:r>
            <a:r>
              <a:rPr lang="pt-BR" dirty="0" err="1"/>
              <a:t>tbl_Autores</a:t>
            </a:r>
            <a:endParaRPr lang="pt-BR" dirty="0"/>
          </a:p>
          <a:p>
            <a:r>
              <a:rPr lang="pt-BR" dirty="0" err="1"/>
              <a:t>sp_help</a:t>
            </a:r>
            <a:r>
              <a:rPr lang="pt-BR" dirty="0"/>
              <a:t> </a:t>
            </a:r>
            <a:r>
              <a:rPr lang="pt-BR" dirty="0" err="1"/>
              <a:t>tbl_Editoras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07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FINAL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Obrigado pela atenção de todos.</a:t>
            </a:r>
          </a:p>
        </p:txBody>
      </p:sp>
    </p:spTree>
    <p:extLst>
      <p:ext uri="{BB962C8B-B14F-4D97-AF65-F5344CB8AC3E}">
        <p14:creationId xmlns:p14="http://schemas.microsoft.com/office/powerpoint/2010/main" val="26258525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149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SQL SERVER</vt:lpstr>
      <vt:lpstr>CRIAR BANCO DE DADOS</vt:lpstr>
      <vt:lpstr>sp_helpdb</vt:lpstr>
      <vt:lpstr>CRIAR TABELA</vt:lpstr>
      <vt:lpstr>CRIAR TABELA</vt:lpstr>
      <vt:lpstr>CRIAR TABELA</vt:lpstr>
      <vt:lpstr>sp_help (NOME TABELA)</vt:lpstr>
      <vt:lpstr>FINAL DA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</dc:title>
  <dc:creator>Fernando Celoto</dc:creator>
  <cp:lastModifiedBy>Fernando Celoto</cp:lastModifiedBy>
  <cp:revision>13</cp:revision>
  <dcterms:created xsi:type="dcterms:W3CDTF">2016-08-08T18:46:20Z</dcterms:created>
  <dcterms:modified xsi:type="dcterms:W3CDTF">2016-08-11T23:21:48Z</dcterms:modified>
</cp:coreProperties>
</file>