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308" r:id="rId3"/>
    <p:sldId id="257" r:id="rId4"/>
    <p:sldId id="304" r:id="rId5"/>
    <p:sldId id="306" r:id="rId6"/>
    <p:sldId id="297" r:id="rId7"/>
    <p:sldId id="309" r:id="rId8"/>
    <p:sldId id="310" r:id="rId9"/>
    <p:sldId id="311" r:id="rId10"/>
    <p:sldId id="312" r:id="rId11"/>
    <p:sldId id="31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91567-F01A-4C38-B5F8-386BF93C7983}" type="datetimeFigureOut">
              <a:rPr lang="pt-BR" smtClean="0"/>
              <a:t>26/09/2016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C1D22-D26E-494F-9262-EF111B4FF7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332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8EB0-B4AF-4286-9F77-5A624DE2D883}" type="datetime1">
              <a:rPr lang="pt-BR" smtClean="0"/>
              <a:t>26/09/2016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34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7266-CB87-41CC-90B6-1D27615110D6}" type="datetime1">
              <a:rPr lang="pt-BR" smtClean="0"/>
              <a:t>26/09/2016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43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0B99-DDA1-43F7-A974-6E45BEB5CA4F}" type="datetime1">
              <a:rPr lang="pt-BR" smtClean="0"/>
              <a:t>26/09/2016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3082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2545-22F6-40D8-B624-48E74F16B0B9}" type="datetime1">
              <a:rPr lang="pt-BR" smtClean="0"/>
              <a:t>26/09/2016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149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8E18-DA18-4247-BCC0-F8696FECC46A}" type="datetime1">
              <a:rPr lang="pt-BR" smtClean="0"/>
              <a:t>26/09/2016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5004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E8ED-F083-4054-804D-B213BD12A646}" type="datetime1">
              <a:rPr lang="pt-BR" smtClean="0"/>
              <a:t>26/09/2016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608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32F2-E8CF-45CD-B32F-77A3819BA82A}" type="datetime1">
              <a:rPr lang="pt-BR" smtClean="0"/>
              <a:t>26/09/2016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479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CE74-678A-4F67-B438-2CF55A823E0C}" type="datetime1">
              <a:rPr lang="pt-BR" smtClean="0"/>
              <a:t>26/09/2016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01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4997-36D2-4DE8-B0F6-78CA00D4400C}" type="datetime1">
              <a:rPr lang="pt-BR" smtClean="0"/>
              <a:t>26/09/2016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50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0A74-3F0E-4E5C-93A8-723C8F5D4310}" type="datetime1">
              <a:rPr lang="pt-BR" smtClean="0"/>
              <a:t>26/09/2016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36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EB8D-C233-4CFE-ADBF-84EA6B69D46E}" type="datetime1">
              <a:rPr lang="pt-BR" smtClean="0"/>
              <a:t>26/09/2016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35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6627-BF45-460B-A418-A3ABAAF940BB}" type="datetime1">
              <a:rPr lang="pt-BR" smtClean="0"/>
              <a:t>26/09/2016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71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6100-4863-4422-924A-942E7A36A9D0}" type="datetime1">
              <a:rPr lang="pt-BR" smtClean="0"/>
              <a:t>26/09/2016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62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B060-3AA1-4029-941E-07D22572B356}" type="datetime1">
              <a:rPr lang="pt-BR" smtClean="0"/>
              <a:t>26/09/2016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51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54D0-CCF2-4B45-9493-6D374680E26D}" type="datetime1">
              <a:rPr lang="pt-BR" smtClean="0"/>
              <a:t>26/09/2016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84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04B8-5CD9-444B-9A74-8E59925DB328}" type="datetime1">
              <a:rPr lang="pt-BR" smtClean="0"/>
              <a:t>26/09/2016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55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621EE-8B89-4CC3-9A36-3D779438E932}" type="datetime1">
              <a:rPr lang="pt-BR" smtClean="0"/>
              <a:t>26/09/2016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21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/>
                </a:solidFill>
              </a:rPr>
              <a:t>COMANDOS SQL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CLÁUSULA WITH TIES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036648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VIEW - Alterando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400" dirty="0"/>
              <a:t>Para alterar a VIEW criada:</a:t>
            </a:r>
          </a:p>
          <a:p>
            <a:endParaRPr lang="pt-BR" sz="2400" dirty="0"/>
          </a:p>
          <a:p>
            <a:r>
              <a:rPr lang="pt-BR" sz="2400" dirty="0"/>
              <a:t>ALTER VIEW </a:t>
            </a:r>
            <a:r>
              <a:rPr lang="pt-BR" sz="2400" dirty="0" err="1"/>
              <a:t>vw_LivrosAutores</a:t>
            </a:r>
            <a:r>
              <a:rPr lang="pt-BR" sz="2400" dirty="0"/>
              <a:t> AS</a:t>
            </a:r>
          </a:p>
          <a:p>
            <a:r>
              <a:rPr lang="pt-BR" sz="2400" dirty="0"/>
              <a:t>SELECT </a:t>
            </a:r>
            <a:r>
              <a:rPr lang="pt-BR" sz="2400" dirty="0" err="1"/>
              <a:t>tbl_Livro.Nome_Livro</a:t>
            </a:r>
            <a:r>
              <a:rPr lang="pt-BR" sz="2400" dirty="0"/>
              <a:t> AS Livro,</a:t>
            </a:r>
          </a:p>
          <a:p>
            <a:r>
              <a:rPr lang="pt-BR" sz="2400" dirty="0" err="1"/>
              <a:t>tbl_Autores.Nome_Autor</a:t>
            </a:r>
            <a:r>
              <a:rPr lang="pt-BR" sz="2400" dirty="0"/>
              <a:t> AS Autor,</a:t>
            </a:r>
          </a:p>
          <a:p>
            <a:r>
              <a:rPr lang="pt-BR" sz="2400" dirty="0" err="1"/>
              <a:t>Preco_Livro</a:t>
            </a:r>
            <a:r>
              <a:rPr lang="pt-BR" sz="2400" dirty="0"/>
              <a:t> AS Valor</a:t>
            </a:r>
          </a:p>
          <a:p>
            <a:r>
              <a:rPr lang="pt-BR" sz="2400" dirty="0"/>
              <a:t>FROM </a:t>
            </a:r>
            <a:r>
              <a:rPr lang="pt-BR" sz="2400" dirty="0" err="1"/>
              <a:t>tbl_Livro</a:t>
            </a:r>
            <a:endParaRPr lang="pt-BR" sz="2400" dirty="0"/>
          </a:p>
          <a:p>
            <a:r>
              <a:rPr lang="pt-BR" sz="2400" dirty="0"/>
              <a:t>INNER JOIN </a:t>
            </a:r>
            <a:r>
              <a:rPr lang="pt-BR" sz="2400" dirty="0" err="1"/>
              <a:t>tbl_autores</a:t>
            </a:r>
            <a:endParaRPr lang="pt-BR" sz="2400" dirty="0"/>
          </a:p>
          <a:p>
            <a:r>
              <a:rPr lang="pt-BR" sz="2400" dirty="0"/>
              <a:t>ON </a:t>
            </a:r>
            <a:r>
              <a:rPr lang="pt-BR" sz="2400" dirty="0" err="1"/>
              <a:t>tbl_Livro.ID_Autor</a:t>
            </a:r>
            <a:r>
              <a:rPr lang="pt-BR" sz="2400" dirty="0"/>
              <a:t>=</a:t>
            </a:r>
            <a:r>
              <a:rPr lang="pt-BR" sz="2400" dirty="0" err="1"/>
              <a:t>tbl_Autores.ID_Autor</a:t>
            </a:r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274757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VIEW - Excluindo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Para excluir a VIEW criada:</a:t>
            </a:r>
          </a:p>
          <a:p>
            <a:endParaRPr lang="pt-BR" sz="2400" dirty="0"/>
          </a:p>
          <a:p>
            <a:r>
              <a:rPr lang="pt-BR" sz="2400" dirty="0"/>
              <a:t>DROP VIEW </a:t>
            </a:r>
            <a:r>
              <a:rPr lang="pt-BR" sz="2400" dirty="0" err="1"/>
              <a:t>nome_view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Ex.:</a:t>
            </a:r>
          </a:p>
          <a:p>
            <a:r>
              <a:rPr lang="pt-BR" sz="2400" dirty="0"/>
              <a:t>DROP VIEW </a:t>
            </a:r>
            <a:r>
              <a:rPr lang="pt-BR" sz="2400" dirty="0" err="1"/>
              <a:t>vw_LivrosAutores</a:t>
            </a:r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245300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WITH TIES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Verifica se há outro item com o mesmo valor da seleção e o inclui no resultado da consulta, mesmo que a quantidade especificada pelo SELECT TOP não inclua este item.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0798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WITH TIES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USE </a:t>
            </a:r>
            <a:r>
              <a:rPr lang="pt-BR" sz="2400" dirty="0" err="1"/>
              <a:t>Db_Biblioteca</a:t>
            </a:r>
            <a:endParaRPr lang="pt-BR" sz="2400" dirty="0"/>
          </a:p>
          <a:p>
            <a:r>
              <a:rPr lang="pt-BR" sz="2400" dirty="0"/>
              <a:t>Sem o WITH TIES:</a:t>
            </a:r>
          </a:p>
          <a:p>
            <a:endParaRPr lang="pt-BR" sz="2400" dirty="0"/>
          </a:p>
          <a:p>
            <a:r>
              <a:rPr lang="pt-BR" sz="2400" dirty="0"/>
              <a:t>SELECT TOP(2) </a:t>
            </a:r>
            <a:r>
              <a:rPr lang="pt-BR" sz="2400" dirty="0" err="1"/>
              <a:t>Nome_Livro</a:t>
            </a:r>
            <a:r>
              <a:rPr lang="pt-BR" sz="2400" dirty="0"/>
              <a:t>, </a:t>
            </a:r>
            <a:r>
              <a:rPr lang="pt-BR" sz="2400" dirty="0" err="1"/>
              <a:t>ID_Autor</a:t>
            </a:r>
            <a:endParaRPr lang="pt-BR" sz="2400" dirty="0"/>
          </a:p>
          <a:p>
            <a:r>
              <a:rPr lang="pt-BR" sz="2400" dirty="0"/>
              <a:t>FROM </a:t>
            </a:r>
            <a:r>
              <a:rPr lang="pt-BR" sz="2400" dirty="0" err="1"/>
              <a:t>tbl_Livro</a:t>
            </a:r>
            <a:endParaRPr lang="pt-BR" sz="2400" i="1" dirty="0"/>
          </a:p>
          <a:p>
            <a:r>
              <a:rPr lang="pt-BR" sz="2400" dirty="0"/>
              <a:t>ORDER BY </a:t>
            </a:r>
            <a:r>
              <a:rPr lang="pt-BR" sz="2400" dirty="0" err="1"/>
              <a:t>ID_Autor</a:t>
            </a:r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3483104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WITH TIES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Com o WITH TIES:</a:t>
            </a:r>
          </a:p>
          <a:p>
            <a:endParaRPr lang="pt-BR" sz="2400" dirty="0"/>
          </a:p>
          <a:p>
            <a:r>
              <a:rPr lang="pt-BR" sz="2400" dirty="0"/>
              <a:t>SELECT TOP(2)  WITH TIES </a:t>
            </a:r>
            <a:r>
              <a:rPr lang="pt-BR" sz="2400" dirty="0" err="1"/>
              <a:t>Nome_Livro</a:t>
            </a:r>
            <a:r>
              <a:rPr lang="pt-BR" sz="2400" dirty="0"/>
              <a:t>, </a:t>
            </a:r>
            <a:r>
              <a:rPr lang="pt-BR" sz="2400" dirty="0" err="1"/>
              <a:t>ID_Autor</a:t>
            </a:r>
            <a:endParaRPr lang="pt-BR" sz="2400" dirty="0"/>
          </a:p>
          <a:p>
            <a:r>
              <a:rPr lang="pt-BR" sz="2400" dirty="0"/>
              <a:t>FROM </a:t>
            </a:r>
            <a:r>
              <a:rPr lang="pt-BR" sz="2400" dirty="0" err="1"/>
              <a:t>tbl_Livro</a:t>
            </a:r>
            <a:endParaRPr lang="pt-BR" sz="2400" i="1" dirty="0"/>
          </a:p>
          <a:p>
            <a:r>
              <a:rPr lang="pt-BR" sz="2400" dirty="0"/>
              <a:t>ORDER BY </a:t>
            </a:r>
            <a:r>
              <a:rPr lang="pt-BR" sz="2400" dirty="0" err="1"/>
              <a:t>ID_Autor</a:t>
            </a:r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3226198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/>
                </a:solidFill>
              </a:rPr>
              <a:t>COMANDOS SQL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VIEWS (EXIBIÇÕES)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820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VIEWS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Uma exibição (visão) é uma tabela virtual baseada no conjunto de resultados de uma consulta SQL.</a:t>
            </a:r>
          </a:p>
          <a:p>
            <a:r>
              <a:rPr lang="pt-BR" sz="2400" dirty="0"/>
              <a:t>Contém linhas e colunas como uma tabela real, e pode receber comandos como declarações JOIN, WHERE e funções como uma tabela normal.</a:t>
            </a:r>
          </a:p>
          <a:p>
            <a:r>
              <a:rPr lang="pt-BR" sz="2400" dirty="0"/>
              <a:t>Mostra sempre resultados de dados atualizados, pois o motor do banco de dados recria os dados toda vez que o usuário consulta a VIEW.</a:t>
            </a:r>
          </a:p>
          <a:p>
            <a:endParaRPr lang="pt-BR" sz="2400" dirty="0"/>
          </a:p>
          <a:p>
            <a:endParaRPr lang="pt-BR" sz="2400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4145635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VIEW - Criando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Sintaxe:</a:t>
            </a:r>
          </a:p>
          <a:p>
            <a:endParaRPr lang="pt-BR" sz="2400" dirty="0"/>
          </a:p>
          <a:p>
            <a:r>
              <a:rPr lang="pt-BR" sz="2400" dirty="0"/>
              <a:t>CREATE VIEW [</a:t>
            </a:r>
            <a:r>
              <a:rPr lang="pt-BR" sz="2400" dirty="0" err="1"/>
              <a:t>Nome_Exibição</a:t>
            </a:r>
            <a:r>
              <a:rPr lang="pt-BR" sz="2400" dirty="0"/>
              <a:t>]</a:t>
            </a:r>
          </a:p>
          <a:p>
            <a:r>
              <a:rPr lang="pt-BR" sz="2400" dirty="0"/>
              <a:t>AS SELECT colunas</a:t>
            </a:r>
          </a:p>
          <a:p>
            <a:r>
              <a:rPr lang="pt-BR" sz="2400" dirty="0"/>
              <a:t>FROM tabela</a:t>
            </a:r>
          </a:p>
          <a:p>
            <a:r>
              <a:rPr lang="pt-BR" sz="2400" dirty="0"/>
              <a:t>WHERE condições</a:t>
            </a:r>
          </a:p>
          <a:p>
            <a:endParaRPr lang="pt-BR" sz="2400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3574230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VIEW - Criando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CREATE VIEW </a:t>
            </a:r>
            <a:r>
              <a:rPr lang="pt-BR" sz="2400" dirty="0" err="1"/>
              <a:t>vw_LivrosAutores</a:t>
            </a:r>
            <a:endParaRPr lang="pt-BR" sz="2400" dirty="0"/>
          </a:p>
          <a:p>
            <a:r>
              <a:rPr lang="pt-BR" sz="2400" dirty="0"/>
              <a:t>AS SELECT </a:t>
            </a:r>
            <a:r>
              <a:rPr lang="pt-BR" sz="2400" dirty="0" err="1"/>
              <a:t>tbl_Livro.Nome_Livro</a:t>
            </a:r>
            <a:r>
              <a:rPr lang="pt-BR" sz="2400" dirty="0"/>
              <a:t> AS Livro,</a:t>
            </a:r>
          </a:p>
          <a:p>
            <a:r>
              <a:rPr lang="pt-BR" sz="2400" dirty="0" err="1"/>
              <a:t>tbl_Autores.Nome_Autor</a:t>
            </a:r>
            <a:r>
              <a:rPr lang="pt-BR" sz="2400" dirty="0"/>
              <a:t> AS Autor</a:t>
            </a:r>
          </a:p>
          <a:p>
            <a:r>
              <a:rPr lang="pt-BR" sz="2400" dirty="0"/>
              <a:t>FROM </a:t>
            </a:r>
            <a:r>
              <a:rPr lang="pt-BR" sz="2400" dirty="0" err="1"/>
              <a:t>tbl_Livro</a:t>
            </a:r>
            <a:r>
              <a:rPr lang="pt-BR" sz="2400" dirty="0"/>
              <a:t> INNER JOIN </a:t>
            </a:r>
            <a:r>
              <a:rPr lang="pt-BR" sz="2400" dirty="0" err="1"/>
              <a:t>tbl_Autores</a:t>
            </a:r>
            <a:endParaRPr lang="pt-BR" sz="2400" dirty="0"/>
          </a:p>
          <a:p>
            <a:r>
              <a:rPr lang="pt-BR" sz="2400" dirty="0"/>
              <a:t>ON </a:t>
            </a:r>
            <a:r>
              <a:rPr lang="pt-BR" sz="2400" dirty="0" err="1"/>
              <a:t>tbl_Livro.ID_Autor</a:t>
            </a:r>
            <a:r>
              <a:rPr lang="pt-BR" sz="2400" dirty="0"/>
              <a:t>=</a:t>
            </a:r>
            <a:r>
              <a:rPr lang="pt-BR" sz="2400" dirty="0" err="1"/>
              <a:t>tbl_Autores.ID_Autor</a:t>
            </a:r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3926710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VIEW - Criando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Para usar a VIEW criada:</a:t>
            </a:r>
          </a:p>
          <a:p>
            <a:endParaRPr lang="pt-BR" sz="2400" dirty="0"/>
          </a:p>
          <a:p>
            <a:r>
              <a:rPr lang="pt-BR" sz="2400" dirty="0"/>
              <a:t>SELECT Livro, Autor</a:t>
            </a:r>
          </a:p>
          <a:p>
            <a:r>
              <a:rPr lang="pt-BR" sz="2400" dirty="0"/>
              <a:t>FROM </a:t>
            </a:r>
            <a:r>
              <a:rPr lang="pt-BR" sz="2400" dirty="0" err="1"/>
              <a:t>vw_LivrosAutores</a:t>
            </a:r>
            <a:endParaRPr lang="pt-BR" sz="2400" dirty="0"/>
          </a:p>
          <a:p>
            <a:r>
              <a:rPr lang="pt-BR" sz="2400" dirty="0"/>
              <a:t>WHERE Livro LIKE ‘H%’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0118244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1204</TotalTime>
  <Words>331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Facetado</vt:lpstr>
      <vt:lpstr>COMANDOS SQL</vt:lpstr>
      <vt:lpstr>WITH TIES</vt:lpstr>
      <vt:lpstr>WITH TIES</vt:lpstr>
      <vt:lpstr>WITH TIES</vt:lpstr>
      <vt:lpstr>COMANDOS SQL</vt:lpstr>
      <vt:lpstr>VIEWS</vt:lpstr>
      <vt:lpstr>VIEW - Criando</vt:lpstr>
      <vt:lpstr>VIEW - Criando</vt:lpstr>
      <vt:lpstr>VIEW - Criando</vt:lpstr>
      <vt:lpstr>VIEW - Alterando</vt:lpstr>
      <vt:lpstr>VIEW - Excluindo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COMANDOS SQL</dc:title>
  <dc:creator>Fernando Celoto</dc:creator>
  <cp:lastModifiedBy>Fernando Celoto</cp:lastModifiedBy>
  <cp:revision>91</cp:revision>
  <dcterms:created xsi:type="dcterms:W3CDTF">2016-08-15T00:17:48Z</dcterms:created>
  <dcterms:modified xsi:type="dcterms:W3CDTF">2016-09-27T00:45:53Z</dcterms:modified>
</cp:coreProperties>
</file>