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8" r:id="rId3"/>
    <p:sldId id="314" r:id="rId4"/>
    <p:sldId id="257" r:id="rId5"/>
    <p:sldId id="30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29/09/2016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29/09/2016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29/09/2016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29/09/2016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29/09/2016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29/09/2016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29/09/2016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CONVERSÃO DE DADOS – USANDO CAST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CAST (expressão AS </a:t>
            </a:r>
            <a:r>
              <a:rPr lang="pt-BR" sz="2400" dirty="0" err="1"/>
              <a:t>novo_tipo_de_dados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r>
              <a:rPr lang="pt-BR" sz="2400" dirty="0"/>
              <a:t>Ex.:</a:t>
            </a:r>
          </a:p>
          <a:p>
            <a:r>
              <a:rPr lang="pt-BR" sz="2400" dirty="0"/>
              <a:t>SELECT ‘O preço do livro’+</a:t>
            </a:r>
            <a:r>
              <a:rPr lang="pt-BR" sz="2400" dirty="0" err="1"/>
              <a:t>Nome_Livro</a:t>
            </a:r>
            <a:r>
              <a:rPr lang="pt-BR" sz="2400" dirty="0"/>
              <a:t>+’ é de R$ ‘+ CAST(</a:t>
            </a:r>
            <a:r>
              <a:rPr lang="pt-BR" sz="2400" dirty="0" err="1"/>
              <a:t>Preco_Livro</a:t>
            </a:r>
            <a:r>
              <a:rPr lang="pt-BR" sz="2400" dirty="0"/>
              <a:t> AS VARCHAR(6)) AS Item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ID_Autor</a:t>
            </a:r>
            <a:r>
              <a:rPr lang="pt-BR" sz="2400" dirty="0"/>
              <a:t>=2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9769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CONVERSÃO DE DADOS – USANDO CONVERT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CONVERT (</a:t>
            </a:r>
            <a:r>
              <a:rPr lang="pt-BR" sz="2400" dirty="0" err="1"/>
              <a:t>novo_tipo_dados</a:t>
            </a:r>
            <a:r>
              <a:rPr lang="pt-BR" sz="2400" dirty="0"/>
              <a:t>, expressão, estilo)</a:t>
            </a:r>
          </a:p>
          <a:p>
            <a:r>
              <a:rPr lang="pt-BR" sz="2400" dirty="0"/>
              <a:t>Estilo é usado normalmente para converter datas.</a:t>
            </a:r>
          </a:p>
          <a:p>
            <a:endParaRPr lang="pt-BR" sz="2400" dirty="0"/>
          </a:p>
          <a:p>
            <a:r>
              <a:rPr lang="pt-BR" sz="2400" dirty="0"/>
              <a:t>Ex.:</a:t>
            </a:r>
          </a:p>
          <a:p>
            <a:r>
              <a:rPr lang="pt-BR" sz="2400" dirty="0"/>
              <a:t>SELECT ‘O preço do livro’+</a:t>
            </a:r>
            <a:r>
              <a:rPr lang="pt-BR" sz="2400" dirty="0" err="1"/>
              <a:t>Nome_Livro</a:t>
            </a:r>
            <a:r>
              <a:rPr lang="pt-BR" sz="2400" dirty="0"/>
              <a:t>+’ é de R$ ‘+ CONVERT(VARCHAR(6), </a:t>
            </a:r>
            <a:r>
              <a:rPr lang="pt-BR" sz="2400" dirty="0" err="1"/>
              <a:t>Preco_Livro</a:t>
            </a:r>
            <a:r>
              <a:rPr lang="pt-BR" sz="2400" dirty="0"/>
              <a:t>) AS Item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43831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CONVERSÃO DE DADOS – USANDO CONVERT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pt-BR" sz="2400" dirty="0"/>
              <a:t>Outro exemplo usando o CONVERT:</a:t>
            </a:r>
          </a:p>
          <a:p>
            <a:r>
              <a:rPr lang="pt-BR" sz="2400" dirty="0"/>
              <a:t>Trabalhando com datas – Quando a expressão é um tipo de data ou hora, o estilo deve ser um valor de acordo com a tabela a seguir (simplificada):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3204"/>
              </p:ext>
            </p:extLst>
          </p:nvPr>
        </p:nvGraphicFramePr>
        <p:xfrm>
          <a:off x="911668" y="381632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073501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918453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71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 do 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Padrão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Representação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3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mm/</a:t>
                      </a:r>
                      <a:r>
                        <a:rPr lang="pt-BR" dirty="0" err="1"/>
                        <a:t>dd</a:t>
                      </a:r>
                      <a:r>
                        <a:rPr lang="pt-BR" dirty="0"/>
                        <a:t>/</a:t>
                      </a:r>
                      <a:r>
                        <a:rPr lang="pt-BR" dirty="0" err="1"/>
                        <a:t>aaaa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57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aaaa.mm.dd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98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Britânico/Francês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dd</a:t>
                      </a:r>
                      <a:r>
                        <a:rPr lang="pt-BR" dirty="0"/>
                        <a:t>/mm/</a:t>
                      </a:r>
                      <a:r>
                        <a:rPr lang="pt-BR" dirty="0" err="1"/>
                        <a:t>aaaa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1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aaaammdd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03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mês </a:t>
                      </a:r>
                      <a:r>
                        <a:rPr lang="pt-BR" dirty="0" err="1"/>
                        <a:t>dd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aaaa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78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CONVERSÃO DE DADOS – USANDO CONVERT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pt-BR" sz="2400" dirty="0"/>
              <a:t>Sem alterar o estilo:</a:t>
            </a:r>
          </a:p>
          <a:p>
            <a:r>
              <a:rPr lang="pt-BR" sz="2400" dirty="0"/>
              <a:t>SELECT ‘A data da publicação’+</a:t>
            </a:r>
          </a:p>
          <a:p>
            <a:r>
              <a:rPr lang="pt-BR" sz="2400" dirty="0"/>
              <a:t>CONVERT(VARCHAR(15),</a:t>
            </a:r>
            <a:r>
              <a:rPr lang="pt-BR" sz="2400" dirty="0" err="1"/>
              <a:t>Data_Pub</a:t>
            </a:r>
            <a:r>
              <a:rPr lang="pt-BR" sz="2400" dirty="0"/>
              <a:t>)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=102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8176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CONVERSÃO DE DADOS – USANDO CONVERT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Alterando estilo para Britânico/Francês (103):</a:t>
            </a:r>
          </a:p>
          <a:p>
            <a:endParaRPr lang="pt-BR" sz="2400" dirty="0"/>
          </a:p>
          <a:p>
            <a:r>
              <a:rPr lang="pt-BR" sz="2400" dirty="0"/>
              <a:t>SELECT ‘A data da publicação’+</a:t>
            </a:r>
          </a:p>
          <a:p>
            <a:r>
              <a:rPr lang="pt-BR" sz="2400" dirty="0"/>
              <a:t>CONVERT(VARCHAR(15),Data_Pub,103)</a:t>
            </a:r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=102</a:t>
            </a:r>
          </a:p>
          <a:p>
            <a:endParaRPr lang="pt-BR" sz="2400" dirty="0"/>
          </a:p>
          <a:p>
            <a:r>
              <a:rPr lang="pt-BR" sz="2400" dirty="0"/>
              <a:t>Sugestão para códigos estilos:</a:t>
            </a:r>
          </a:p>
          <a:p>
            <a:r>
              <a:rPr lang="pt-BR" sz="2400" dirty="0"/>
              <a:t>http://msdn.Microsoft.com/pt-br/library/ms187928.aspx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426418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As variáveis podem ser declaradas no corpo de um batch (lote) ou procedimento.</a:t>
            </a:r>
          </a:p>
          <a:p>
            <a:r>
              <a:rPr lang="pt-BR" sz="2400" dirty="0"/>
              <a:t>Pode-se atribuir-lhes valores usando-se declarações SET ou SELECT.</a:t>
            </a:r>
          </a:p>
          <a:p>
            <a:r>
              <a:rPr lang="pt-BR" sz="2400" dirty="0"/>
              <a:t>As variáveis são inicializadas por padrão com NULL.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79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DECLARAÇÃO DE VARIÁVIES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DECLARE @</a:t>
            </a:r>
            <a:r>
              <a:rPr lang="pt-BR" sz="2400" dirty="0" err="1"/>
              <a:t>nome_var</a:t>
            </a:r>
            <a:r>
              <a:rPr lang="pt-BR" sz="2400" dirty="0"/>
              <a:t>  tipo</a:t>
            </a:r>
          </a:p>
          <a:p>
            <a:endParaRPr lang="pt-BR" sz="2400" dirty="0"/>
          </a:p>
          <a:p>
            <a:r>
              <a:rPr lang="pt-BR" sz="2400" dirty="0"/>
              <a:t>Ex.:</a:t>
            </a:r>
          </a:p>
          <a:p>
            <a:r>
              <a:rPr lang="pt-BR" sz="2400" dirty="0"/>
              <a:t>DECLARE @valor INT,</a:t>
            </a:r>
          </a:p>
          <a:p>
            <a:r>
              <a:rPr lang="pt-BR" sz="2400" dirty="0"/>
              <a:t>              @texto VARCHAR(40),</a:t>
            </a:r>
          </a:p>
          <a:p>
            <a:r>
              <a:rPr lang="pt-BR" sz="2400" dirty="0"/>
              <a:t>              @</a:t>
            </a:r>
            <a:r>
              <a:rPr lang="pt-BR" sz="2400" dirty="0" err="1"/>
              <a:t>data_nasc</a:t>
            </a:r>
            <a:r>
              <a:rPr lang="pt-BR" sz="2400" dirty="0"/>
              <a:t> DATE,</a:t>
            </a:r>
          </a:p>
          <a:p>
            <a:r>
              <a:rPr lang="pt-BR" sz="2400" dirty="0"/>
              <a:t>              @nada MONEY</a:t>
            </a:r>
          </a:p>
          <a:p>
            <a:endParaRPr lang="pt-BR" sz="2400" dirty="0"/>
          </a:p>
          <a:p>
            <a:r>
              <a:rPr lang="pt-BR" sz="2400" dirty="0"/>
              <a:t>Obs.: Usa-se a palavra DECLARE apenas uma vez para todas as variáveis.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252219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ATRIBUIR VALORES COM SET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SET </a:t>
            </a:r>
            <a:r>
              <a:rPr lang="pt-BR" sz="2400" dirty="0" err="1"/>
              <a:t>nome_var</a:t>
            </a:r>
            <a:r>
              <a:rPr lang="pt-BR" sz="2400" dirty="0"/>
              <a:t>=</a:t>
            </a:r>
            <a:r>
              <a:rPr lang="pt-BR" sz="2400" dirty="0" err="1"/>
              <a:t>valor_var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Ex.:</a:t>
            </a:r>
          </a:p>
          <a:p>
            <a:r>
              <a:rPr lang="pt-BR" sz="2400" dirty="0"/>
              <a:t>SET @valor=50</a:t>
            </a:r>
          </a:p>
          <a:p>
            <a:r>
              <a:rPr lang="pt-BR" sz="2400" dirty="0"/>
              <a:t>SET @texto=‘Fernando’</a:t>
            </a:r>
          </a:p>
          <a:p>
            <a:r>
              <a:rPr lang="pt-BR" sz="2400" dirty="0"/>
              <a:t>SET @</a:t>
            </a:r>
            <a:r>
              <a:rPr lang="pt-BR" sz="2400" dirty="0" err="1"/>
              <a:t>data_nasc</a:t>
            </a:r>
            <a:r>
              <a:rPr lang="pt-BR" sz="2400" dirty="0"/>
              <a:t>=GETDATE()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48310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EXIBIR VALORES (CONSULTA)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SELECT </a:t>
            </a:r>
            <a:r>
              <a:rPr lang="pt-BR" sz="2400" dirty="0" err="1"/>
              <a:t>nomes_var</a:t>
            </a:r>
            <a:r>
              <a:rPr lang="pt-BR" sz="2400" dirty="0"/>
              <a:t> AS </a:t>
            </a:r>
            <a:r>
              <a:rPr lang="pt-BR" sz="2400" dirty="0" err="1"/>
              <a:t>aliases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SELECT @valor AS Valor, @texto AS Nome, @</a:t>
            </a:r>
            <a:r>
              <a:rPr lang="pt-BR" sz="2400" dirty="0" err="1"/>
              <a:t>data_nasc</a:t>
            </a:r>
            <a:r>
              <a:rPr lang="pt-BR" sz="2400" dirty="0"/>
              <a:t> AS ‘Data de Nascimento’, @nada AS Salário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22619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ATRIBUINDO VALORES COM O SELECT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/>
              <a:t>SELECT </a:t>
            </a:r>
            <a:r>
              <a:rPr lang="pt-BR" sz="2400" dirty="0" err="1"/>
              <a:t>nomes_var</a:t>
            </a:r>
            <a:r>
              <a:rPr lang="pt-BR" sz="2400" dirty="0"/>
              <a:t> =coluna FROM tabela</a:t>
            </a:r>
          </a:p>
          <a:p>
            <a:r>
              <a:rPr lang="pt-BR" sz="2400" dirty="0"/>
              <a:t>WHERE condição</a:t>
            </a:r>
          </a:p>
          <a:p>
            <a:r>
              <a:rPr lang="pt-BR" sz="2400" dirty="0"/>
              <a:t>SELECT </a:t>
            </a:r>
            <a:r>
              <a:rPr lang="pt-BR" sz="2400" dirty="0" err="1"/>
              <a:t>nome_var</a:t>
            </a:r>
            <a:r>
              <a:rPr lang="pt-BR" sz="2400" dirty="0"/>
              <a:t> AS alias</a:t>
            </a:r>
          </a:p>
          <a:p>
            <a:endParaRPr lang="pt-BR" sz="2400" dirty="0"/>
          </a:p>
          <a:p>
            <a:r>
              <a:rPr lang="pt-BR" sz="2400" dirty="0"/>
              <a:t>Ex.:</a:t>
            </a:r>
          </a:p>
          <a:p>
            <a:r>
              <a:rPr lang="pt-BR" sz="2400" dirty="0"/>
              <a:t>DECLARE @livro VARCHAR(30)</a:t>
            </a:r>
          </a:p>
          <a:p>
            <a:r>
              <a:rPr lang="pt-BR" sz="2400" dirty="0"/>
              <a:t>SELECT @livro=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=101</a:t>
            </a:r>
          </a:p>
          <a:p>
            <a:r>
              <a:rPr lang="pt-BR" sz="2400" dirty="0"/>
              <a:t>SELECT @livro AS ‘Nome do Livro’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77705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EXEMPLO COM CÁLCULO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DECLARE @</a:t>
            </a:r>
            <a:r>
              <a:rPr lang="pt-BR" sz="2400" dirty="0" err="1"/>
              <a:t>preco</a:t>
            </a:r>
            <a:r>
              <a:rPr lang="pt-BR" sz="2400" dirty="0"/>
              <a:t> MONEY, @quantidade INT, @nome VARCHAR(30)</a:t>
            </a:r>
          </a:p>
          <a:p>
            <a:r>
              <a:rPr lang="pt-BR" sz="2400" dirty="0"/>
              <a:t>SET @quantidade=5</a:t>
            </a:r>
          </a:p>
          <a:p>
            <a:endParaRPr lang="pt-BR" sz="2400" dirty="0"/>
          </a:p>
          <a:p>
            <a:r>
              <a:rPr lang="pt-BR" sz="2400" dirty="0"/>
              <a:t>SELECT @</a:t>
            </a:r>
            <a:r>
              <a:rPr lang="pt-BR" sz="2400" dirty="0" err="1"/>
              <a:t>preco</a:t>
            </a:r>
            <a:r>
              <a:rPr lang="pt-BR" sz="2400" dirty="0"/>
              <a:t>=</a:t>
            </a:r>
            <a:r>
              <a:rPr lang="pt-BR" sz="2400" dirty="0" err="1"/>
              <a:t>Preco_Livro</a:t>
            </a:r>
            <a:r>
              <a:rPr lang="pt-BR" sz="2400" dirty="0"/>
              <a:t>, @nome=</a:t>
            </a:r>
            <a:r>
              <a:rPr lang="pt-BR" sz="2400" dirty="0" err="1"/>
              <a:t>Nome_Livro</a:t>
            </a:r>
            <a:endParaRPr lang="pt-BR" sz="2400" dirty="0"/>
          </a:p>
          <a:p>
            <a:r>
              <a:rPr lang="pt-BR" sz="2400" dirty="0"/>
              <a:t>FROM </a:t>
            </a:r>
            <a:r>
              <a:rPr lang="pt-BR" sz="2400" dirty="0" err="1"/>
              <a:t>tbl_Livro</a:t>
            </a:r>
            <a:endParaRPr lang="pt-BR" sz="2400" dirty="0"/>
          </a:p>
          <a:p>
            <a:r>
              <a:rPr lang="pt-BR" sz="2400" dirty="0"/>
              <a:t>WHERE </a:t>
            </a:r>
            <a:r>
              <a:rPr lang="pt-BR" sz="2400" dirty="0" err="1"/>
              <a:t>ID_Livro</a:t>
            </a:r>
            <a:r>
              <a:rPr lang="pt-BR" sz="2400" dirty="0"/>
              <a:t>=101</a:t>
            </a:r>
          </a:p>
          <a:p>
            <a:endParaRPr lang="pt-BR" sz="2400" dirty="0"/>
          </a:p>
          <a:p>
            <a:r>
              <a:rPr lang="pt-BR" sz="2400" dirty="0"/>
              <a:t>SELECT @nome AS ‘Nome do Livro’,</a:t>
            </a:r>
          </a:p>
          <a:p>
            <a:r>
              <a:rPr lang="pt-BR" sz="2400" dirty="0"/>
              <a:t>@</a:t>
            </a:r>
            <a:r>
              <a:rPr lang="pt-BR" sz="2400" dirty="0" err="1"/>
              <a:t>preco</a:t>
            </a:r>
            <a:r>
              <a:rPr lang="pt-BR" sz="2400" dirty="0"/>
              <a:t> * @quantidade AS ‘Preço dos Livros’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64474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CONVERSÃO DE DADOS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64826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CONVERSÃO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Podemos converter expressões de um tipo de dados em outro no SQL Server usando as funções:</a:t>
            </a:r>
          </a:p>
          <a:p>
            <a:endParaRPr lang="pt-BR" sz="2400" dirty="0"/>
          </a:p>
          <a:p>
            <a:r>
              <a:rPr lang="pt-BR" sz="2400" dirty="0"/>
              <a:t>CAST</a:t>
            </a:r>
          </a:p>
          <a:p>
            <a:r>
              <a:rPr lang="pt-BR" sz="2400" dirty="0"/>
              <a:t>CONVERT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5733579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1443</TotalTime>
  <Words>544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Facetado</vt:lpstr>
      <vt:lpstr>COMANDOS SQL</vt:lpstr>
      <vt:lpstr>VARIÁVEIS</vt:lpstr>
      <vt:lpstr>DECLARAÇÃO DE VARIÁVIES</vt:lpstr>
      <vt:lpstr>ATRIBUIR VALORES COM SET</vt:lpstr>
      <vt:lpstr>EXIBIR VALORES (CONSULTA)</vt:lpstr>
      <vt:lpstr>ATRIBUINDO VALORES COM O SELECT</vt:lpstr>
      <vt:lpstr>EXEMPLO COM CÁLCULO</vt:lpstr>
      <vt:lpstr>COMANDOS SQL</vt:lpstr>
      <vt:lpstr>CONVERSÃO DE DADOS</vt:lpstr>
      <vt:lpstr>CONVERSÃO DE DADOS – USANDO CAST</vt:lpstr>
      <vt:lpstr>CONVERSÃO DE DADOS – USANDO CONVERT</vt:lpstr>
      <vt:lpstr>CONVERSÃO DE DADOS – USANDO CONVERT</vt:lpstr>
      <vt:lpstr>CONVERSÃO DE DADOS – USANDO CONVERT</vt:lpstr>
      <vt:lpstr>CONVERSÃO DE DADOS – USANDO CONVERT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101</cp:revision>
  <dcterms:created xsi:type="dcterms:W3CDTF">2016-08-15T00:17:48Z</dcterms:created>
  <dcterms:modified xsi:type="dcterms:W3CDTF">2016-09-29T21:04:37Z</dcterms:modified>
</cp:coreProperties>
</file>