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8" r:id="rId3"/>
    <p:sldId id="324" r:id="rId4"/>
    <p:sldId id="314" r:id="rId5"/>
    <p:sldId id="325" r:id="rId6"/>
    <p:sldId id="326" r:id="rId7"/>
    <p:sldId id="327" r:id="rId8"/>
    <p:sldId id="328" r:id="rId9"/>
    <p:sldId id="329" r:id="rId10"/>
    <p:sldId id="330" r:id="rId11"/>
    <p:sldId id="33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03/10/2016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03/10/2016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03/10/2016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03/10/2016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03/10/2016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03/10/2016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03/10/2016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CONDICIONAL  IF / ELSE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WHILE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400" dirty="0"/>
              <a:t>--Imprimir Livro e Preço do Livro de Ids de 100 a 105:</a:t>
            </a:r>
          </a:p>
          <a:p>
            <a:endParaRPr lang="pt-BR" sz="2400" dirty="0"/>
          </a:p>
          <a:p>
            <a:r>
              <a:rPr lang="pt-BR" sz="2400" dirty="0"/>
              <a:t>DECLARE @</a:t>
            </a:r>
            <a:r>
              <a:rPr lang="pt-BR" sz="2400" dirty="0" err="1"/>
              <a:t>codigo</a:t>
            </a:r>
            <a:r>
              <a:rPr lang="pt-BR" sz="2400" dirty="0"/>
              <a:t> INT</a:t>
            </a:r>
          </a:p>
          <a:p>
            <a:r>
              <a:rPr lang="pt-BR" sz="2400" dirty="0"/>
              <a:t>SET @</a:t>
            </a:r>
            <a:r>
              <a:rPr lang="pt-BR" sz="2400" dirty="0" err="1"/>
              <a:t>codigo</a:t>
            </a:r>
            <a:r>
              <a:rPr lang="pt-BR" sz="2400" dirty="0"/>
              <a:t>=100</a:t>
            </a:r>
          </a:p>
          <a:p>
            <a:pPr marL="0" indent="0">
              <a:buNone/>
            </a:pPr>
            <a:r>
              <a:rPr lang="pt-BR" sz="2400" dirty="0"/>
              <a:t>WHILE @</a:t>
            </a:r>
            <a:r>
              <a:rPr lang="pt-BR" sz="2400" dirty="0" err="1"/>
              <a:t>codigo</a:t>
            </a:r>
            <a:r>
              <a:rPr lang="pt-BR" sz="2400" dirty="0"/>
              <a:t>&lt;106</a:t>
            </a:r>
          </a:p>
          <a:p>
            <a:pPr marL="0" indent="0">
              <a:buNone/>
            </a:pPr>
            <a:r>
              <a:rPr lang="pt-BR" sz="2400" dirty="0"/>
              <a:t>BEGIN</a:t>
            </a:r>
          </a:p>
          <a:p>
            <a:pPr marL="0" indent="0">
              <a:buNone/>
            </a:pPr>
            <a:r>
              <a:rPr lang="pt-BR" sz="2400" dirty="0"/>
              <a:t>          SELECT </a:t>
            </a:r>
            <a:r>
              <a:rPr lang="pt-BR" sz="2400" dirty="0" err="1"/>
              <a:t>ID_Livro</a:t>
            </a:r>
            <a:r>
              <a:rPr lang="pt-BR" sz="2400" dirty="0"/>
              <a:t> AS ID, </a:t>
            </a:r>
            <a:r>
              <a:rPr lang="pt-BR" sz="2400" dirty="0" err="1"/>
              <a:t>Nome_Livro</a:t>
            </a:r>
            <a:r>
              <a:rPr lang="pt-BR" sz="2400" dirty="0"/>
              <a:t> AS Livro, </a:t>
            </a:r>
            <a:r>
              <a:rPr lang="pt-BR" sz="2400" dirty="0" err="1"/>
              <a:t>Preco_Livro</a:t>
            </a:r>
            <a:r>
              <a:rPr lang="pt-BR" sz="2400" dirty="0"/>
              <a:t> AS Preço</a:t>
            </a:r>
          </a:p>
          <a:p>
            <a:pPr marL="0" indent="0">
              <a:buNone/>
            </a:pPr>
            <a:r>
              <a:rPr lang="pt-BR" sz="2400" dirty="0"/>
              <a:t>          FROM </a:t>
            </a:r>
            <a:r>
              <a:rPr lang="pt-BR" sz="2400" dirty="0" err="1"/>
              <a:t>tbl_Livro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     WHERE </a:t>
            </a:r>
            <a:r>
              <a:rPr lang="pt-BR" sz="2400" dirty="0" err="1"/>
              <a:t>ID_Livro</a:t>
            </a:r>
            <a:r>
              <a:rPr lang="pt-BR" sz="2400" dirty="0"/>
              <a:t>=@</a:t>
            </a:r>
            <a:r>
              <a:rPr lang="pt-BR" sz="2400" dirty="0" err="1"/>
              <a:t>codigo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     SET @</a:t>
            </a:r>
            <a:r>
              <a:rPr lang="pt-BR" sz="2400" dirty="0" err="1"/>
              <a:t>codigo</a:t>
            </a:r>
            <a:r>
              <a:rPr lang="pt-BR" sz="2400" dirty="0"/>
              <a:t>=@codigo+1</a:t>
            </a:r>
          </a:p>
          <a:p>
            <a:pPr marL="0" indent="0">
              <a:buNone/>
            </a:pPr>
            <a:r>
              <a:rPr lang="pt-BR" sz="2400" dirty="0"/>
              <a:t>          END;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65080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WHILE – Exemplo com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3200" dirty="0"/>
              <a:t>DECLARE @</a:t>
            </a:r>
            <a:r>
              <a:rPr lang="pt-BR" sz="3200" dirty="0" err="1"/>
              <a:t>codigo</a:t>
            </a:r>
            <a:r>
              <a:rPr lang="pt-BR" sz="3200" dirty="0"/>
              <a:t> INT, @</a:t>
            </a:r>
            <a:r>
              <a:rPr lang="pt-BR" sz="3200" dirty="0" err="1"/>
              <a:t>preco</a:t>
            </a:r>
            <a:r>
              <a:rPr lang="pt-BR" sz="3200" dirty="0"/>
              <a:t> MONEY, @nome VARCHAR(30), @resultado VARCHAR(20)</a:t>
            </a:r>
          </a:p>
          <a:p>
            <a:r>
              <a:rPr lang="pt-BR" sz="3200" dirty="0"/>
              <a:t>SET @</a:t>
            </a:r>
            <a:r>
              <a:rPr lang="pt-BR" sz="3200" dirty="0" err="1"/>
              <a:t>codigo</a:t>
            </a:r>
            <a:r>
              <a:rPr lang="pt-BR" sz="3200" dirty="0"/>
              <a:t>=100</a:t>
            </a:r>
          </a:p>
          <a:p>
            <a:pPr marL="0" indent="0">
              <a:buNone/>
            </a:pPr>
            <a:r>
              <a:rPr lang="pt-BR" sz="3200" dirty="0"/>
              <a:t>WHILE @</a:t>
            </a:r>
            <a:r>
              <a:rPr lang="pt-BR" sz="3200" dirty="0" err="1"/>
              <a:t>codigo</a:t>
            </a:r>
            <a:r>
              <a:rPr lang="pt-BR" sz="3200" dirty="0"/>
              <a:t>&lt;106</a:t>
            </a:r>
          </a:p>
          <a:p>
            <a:pPr marL="0" indent="0">
              <a:buNone/>
            </a:pPr>
            <a:r>
              <a:rPr lang="pt-BR" sz="3200" dirty="0"/>
              <a:t>BEGIN</a:t>
            </a:r>
          </a:p>
          <a:p>
            <a:pPr marL="0" indent="0">
              <a:buNone/>
            </a:pPr>
            <a:r>
              <a:rPr lang="pt-BR" sz="3200" dirty="0"/>
              <a:t>             SELECT @</a:t>
            </a:r>
            <a:r>
              <a:rPr lang="pt-BR" sz="3200" dirty="0" err="1"/>
              <a:t>preco</a:t>
            </a:r>
            <a:r>
              <a:rPr lang="pt-BR" sz="3200" dirty="0"/>
              <a:t>=</a:t>
            </a:r>
            <a:r>
              <a:rPr lang="pt-BR" sz="3200" dirty="0" err="1"/>
              <a:t>Preco_Livro</a:t>
            </a:r>
            <a:r>
              <a:rPr lang="pt-BR" sz="3200" dirty="0"/>
              <a:t>, @nome=</a:t>
            </a:r>
            <a:r>
              <a:rPr lang="pt-BR" sz="3200" dirty="0" err="1"/>
              <a:t>Nome_Livro</a:t>
            </a:r>
            <a:r>
              <a:rPr lang="pt-BR" sz="3200" dirty="0"/>
              <a:t> FROM </a:t>
            </a:r>
            <a:r>
              <a:rPr lang="pt-BR" sz="3200" dirty="0" err="1"/>
              <a:t>tbl_Livro</a:t>
            </a:r>
            <a:endParaRPr lang="pt-BR" sz="3200" dirty="0"/>
          </a:p>
          <a:p>
            <a:pPr marL="0" indent="0">
              <a:buNone/>
            </a:pPr>
            <a:r>
              <a:rPr lang="pt-BR" sz="3200" dirty="0"/>
              <a:t>             WHERE </a:t>
            </a:r>
            <a:r>
              <a:rPr lang="pt-BR" sz="3200" dirty="0" err="1"/>
              <a:t>ID_Livro</a:t>
            </a:r>
            <a:r>
              <a:rPr lang="pt-BR" sz="3200" dirty="0"/>
              <a:t>=@</a:t>
            </a:r>
            <a:r>
              <a:rPr lang="pt-BR" sz="3200" dirty="0" err="1"/>
              <a:t>codigo</a:t>
            </a:r>
            <a:endParaRPr lang="pt-BR" sz="3200" dirty="0"/>
          </a:p>
          <a:p>
            <a:pPr marL="0" indent="0">
              <a:buNone/>
            </a:pPr>
            <a:r>
              <a:rPr lang="pt-BR" sz="3200" dirty="0"/>
              <a:t>          SET @</a:t>
            </a:r>
            <a:r>
              <a:rPr lang="pt-BR" sz="3200" dirty="0" err="1"/>
              <a:t>codigo</a:t>
            </a:r>
            <a:r>
              <a:rPr lang="pt-BR" sz="3200" dirty="0"/>
              <a:t>=@codigo+1</a:t>
            </a:r>
          </a:p>
          <a:p>
            <a:r>
              <a:rPr lang="pt-BR" sz="3200" dirty="0"/>
              <a:t>IF @</a:t>
            </a:r>
            <a:r>
              <a:rPr lang="pt-BR" sz="3200" dirty="0" err="1"/>
              <a:t>preco</a:t>
            </a:r>
            <a:r>
              <a:rPr lang="pt-BR" sz="3200" dirty="0"/>
              <a:t>&lt;20.00</a:t>
            </a:r>
          </a:p>
          <a:p>
            <a:r>
              <a:rPr lang="pt-BR" sz="3200" dirty="0"/>
              <a:t>BEGIN </a:t>
            </a:r>
          </a:p>
          <a:p>
            <a:r>
              <a:rPr lang="pt-BR" sz="3200" dirty="0"/>
              <a:t>           SELECT @resultado=‘em promoção : ‘</a:t>
            </a:r>
          </a:p>
          <a:p>
            <a:r>
              <a:rPr lang="pt-BR" sz="3200" dirty="0"/>
              <a:t>END;</a:t>
            </a:r>
          </a:p>
          <a:p>
            <a:r>
              <a:rPr lang="pt-BR" sz="3200" dirty="0"/>
              <a:t>ELSE</a:t>
            </a:r>
          </a:p>
          <a:p>
            <a:r>
              <a:rPr lang="pt-BR" sz="3200" dirty="0"/>
              <a:t>BEGIN</a:t>
            </a:r>
          </a:p>
          <a:p>
            <a:r>
              <a:rPr lang="pt-BR" sz="3200" dirty="0"/>
              <a:t>           SELECT @resultado=‘normal : ‘</a:t>
            </a:r>
          </a:p>
          <a:p>
            <a:r>
              <a:rPr lang="pt-BR" sz="3200" dirty="0"/>
              <a:t>END;</a:t>
            </a:r>
          </a:p>
          <a:p>
            <a:r>
              <a:rPr lang="pt-BR" sz="3200" dirty="0"/>
              <a:t>SELECT ‘O livro “’+@nome+’” está com o seu preço ‘+@</a:t>
            </a:r>
            <a:r>
              <a:rPr lang="pt-BR" sz="3200" dirty="0" err="1"/>
              <a:t>resultado+CAST</a:t>
            </a:r>
            <a:r>
              <a:rPr lang="pt-BR" sz="3200" dirty="0"/>
              <a:t>(@</a:t>
            </a:r>
            <a:r>
              <a:rPr lang="pt-BR" sz="3200" dirty="0" err="1"/>
              <a:t>preco</a:t>
            </a:r>
            <a:r>
              <a:rPr lang="pt-BR" sz="3200" dirty="0"/>
              <a:t> AS VARCHAR)</a:t>
            </a:r>
          </a:p>
          <a:p>
            <a:pPr marL="0" indent="0">
              <a:buNone/>
            </a:pPr>
            <a:r>
              <a:rPr lang="pt-BR" sz="3200" dirty="0"/>
              <a:t>END;</a:t>
            </a:r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32891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Condicional  IF/ELSE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É possível realizar testes condicionais em declarações SQL usando-se a estrutura IF / ELSE.</a:t>
            </a:r>
          </a:p>
          <a:p>
            <a:endParaRPr lang="pt-BR" sz="2400" dirty="0"/>
          </a:p>
          <a:p>
            <a:r>
              <a:rPr lang="pt-BR" sz="2400" dirty="0"/>
              <a:t>Estruturas: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79719"/>
              </p:ext>
            </p:extLst>
          </p:nvPr>
        </p:nvGraphicFramePr>
        <p:xfrm>
          <a:off x="1146002" y="4364014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353636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9384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IF</a:t>
                      </a:r>
                      <a:r>
                        <a:rPr lang="pt-BR" sz="2400" baseline="0" dirty="0"/>
                        <a:t> Condição</a:t>
                      </a:r>
                    </a:p>
                    <a:p>
                      <a:r>
                        <a:rPr lang="pt-BR" sz="2400" baseline="0" dirty="0"/>
                        <a:t>    Declaração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IF Condição</a:t>
                      </a:r>
                    </a:p>
                    <a:p>
                      <a:r>
                        <a:rPr lang="pt-BR" sz="2400" dirty="0"/>
                        <a:t>    Declaração</a:t>
                      </a:r>
                    </a:p>
                    <a:p>
                      <a:r>
                        <a:rPr lang="pt-BR" sz="2400" dirty="0"/>
                        <a:t>ELSE</a:t>
                      </a:r>
                    </a:p>
                    <a:p>
                      <a:r>
                        <a:rPr lang="pt-BR" sz="2400" dirty="0"/>
                        <a:t>    Declaração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5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Condicional  IF/ELSE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Nos exemplos anteriores, apenas uma linha de código é executada após os comandos IF e ELSE; para executar blocos de código, use as palavras BEGIN e END:</a:t>
            </a:r>
          </a:p>
          <a:p>
            <a:endParaRPr lang="pt-BR" sz="2400" dirty="0"/>
          </a:p>
          <a:p>
            <a:r>
              <a:rPr lang="pt-BR" sz="2400" dirty="0"/>
              <a:t>IF Condição</a:t>
            </a:r>
          </a:p>
          <a:p>
            <a:r>
              <a:rPr lang="pt-BR" sz="2400" dirty="0"/>
              <a:t>    BEGIN</a:t>
            </a:r>
          </a:p>
          <a:p>
            <a:r>
              <a:rPr lang="pt-BR" sz="2400" dirty="0"/>
              <a:t>          Bloco de Códigos</a:t>
            </a:r>
          </a:p>
          <a:p>
            <a:r>
              <a:rPr lang="pt-BR" sz="2400" dirty="0"/>
              <a:t>    END;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03746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Condicional  IF / ELSE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Primeiro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DECLARE @numero INT,</a:t>
            </a:r>
          </a:p>
          <a:p>
            <a:r>
              <a:rPr lang="pt-BR" sz="2400" dirty="0"/>
              <a:t>              @texto VARCHAR(10)</a:t>
            </a:r>
          </a:p>
          <a:p>
            <a:r>
              <a:rPr lang="pt-BR" sz="2400" dirty="0"/>
              <a:t>SET @numero=20</a:t>
            </a:r>
          </a:p>
          <a:p>
            <a:r>
              <a:rPr lang="pt-BR" sz="2400" dirty="0"/>
              <a:t>SET @texto=‘Fernando’</a:t>
            </a:r>
          </a:p>
          <a:p>
            <a:endParaRPr lang="pt-BR" sz="2400" dirty="0"/>
          </a:p>
          <a:p>
            <a:r>
              <a:rPr lang="pt-BR" sz="2400" dirty="0"/>
              <a:t>IF @numero=20</a:t>
            </a:r>
          </a:p>
          <a:p>
            <a:r>
              <a:rPr lang="pt-BR" sz="2400" dirty="0"/>
              <a:t>    SELECT ‘Número Correto!’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52219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Condicional  IF / ELSE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Primeiro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/>
              <a:t>IF @texto=‘Fernando’</a:t>
            </a:r>
          </a:p>
          <a:p>
            <a:r>
              <a:rPr lang="pt-BR" sz="2400" dirty="0"/>
              <a:t>      BEGIN</a:t>
            </a:r>
          </a:p>
          <a:p>
            <a:r>
              <a:rPr lang="pt-BR" sz="2400" dirty="0"/>
              <a:t>               SET @numero=30</a:t>
            </a:r>
          </a:p>
          <a:p>
            <a:r>
              <a:rPr lang="pt-BR" sz="2400" dirty="0"/>
              <a:t>               SELECT @numero</a:t>
            </a:r>
          </a:p>
          <a:p>
            <a:r>
              <a:rPr lang="pt-BR" sz="2400" dirty="0"/>
              <a:t>      END;</a:t>
            </a:r>
          </a:p>
          <a:p>
            <a:r>
              <a:rPr lang="pt-BR" sz="2400" dirty="0"/>
              <a:t>ELSE</a:t>
            </a:r>
          </a:p>
          <a:p>
            <a:r>
              <a:rPr lang="pt-BR" sz="2400" dirty="0"/>
              <a:t>      BEGIN</a:t>
            </a:r>
          </a:p>
          <a:p>
            <a:r>
              <a:rPr lang="pt-BR" sz="2400" dirty="0"/>
              <a:t>               SET @numero=40</a:t>
            </a:r>
          </a:p>
          <a:p>
            <a:r>
              <a:rPr lang="pt-BR" sz="2400" dirty="0"/>
              <a:t>               SELECT ‘Número Incorreto!’</a:t>
            </a:r>
          </a:p>
          <a:p>
            <a:r>
              <a:rPr lang="pt-BR" sz="2400" dirty="0"/>
              <a:t>      END;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1087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Condicional  IF / ELSE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Exemplo com Consulta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sz="2400" dirty="0"/>
              <a:t>DECLARE @</a:t>
            </a:r>
            <a:r>
              <a:rPr lang="pt-BR" sz="2400" dirty="0" err="1"/>
              <a:t>preco</a:t>
            </a:r>
            <a:r>
              <a:rPr lang="pt-BR" sz="2400" dirty="0"/>
              <a:t> MONEY, @nome VARCHAR(30), @resultado VARCHAR(20)</a:t>
            </a:r>
          </a:p>
          <a:p>
            <a:endParaRPr lang="pt-BR" sz="2400" dirty="0"/>
          </a:p>
          <a:p>
            <a:r>
              <a:rPr lang="pt-BR" sz="2400" dirty="0"/>
              <a:t>SELECT @</a:t>
            </a:r>
            <a:r>
              <a:rPr lang="pt-BR" sz="2400" dirty="0" err="1"/>
              <a:t>preco</a:t>
            </a:r>
            <a:r>
              <a:rPr lang="pt-BR" sz="2400" dirty="0"/>
              <a:t>=</a:t>
            </a:r>
            <a:r>
              <a:rPr lang="pt-BR" sz="2400" dirty="0" err="1"/>
              <a:t>Preco_Livro</a:t>
            </a:r>
            <a:r>
              <a:rPr lang="pt-BR" sz="2400" dirty="0"/>
              <a:t>, @nome=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ID_Livro</a:t>
            </a:r>
            <a:r>
              <a:rPr lang="pt-BR" sz="2400" dirty="0"/>
              <a:t>=100</a:t>
            </a:r>
          </a:p>
          <a:p>
            <a:r>
              <a:rPr lang="pt-BR" sz="2400" dirty="0"/>
              <a:t>IF @</a:t>
            </a:r>
            <a:r>
              <a:rPr lang="pt-BR" sz="2400" dirty="0" err="1"/>
              <a:t>preco</a:t>
            </a:r>
            <a:r>
              <a:rPr lang="pt-BR" sz="2400" dirty="0"/>
              <a:t>&lt;20.00</a:t>
            </a:r>
          </a:p>
          <a:p>
            <a:r>
              <a:rPr lang="pt-BR" sz="2400" dirty="0"/>
              <a:t>BEGIN </a:t>
            </a:r>
          </a:p>
          <a:p>
            <a:r>
              <a:rPr lang="pt-BR" sz="2400" dirty="0"/>
              <a:t>           SELECT @resultado=‘em promoção : ‘</a:t>
            </a:r>
          </a:p>
          <a:p>
            <a:r>
              <a:rPr lang="pt-BR" sz="2400" dirty="0"/>
              <a:t>END;</a:t>
            </a:r>
          </a:p>
          <a:p>
            <a:r>
              <a:rPr lang="pt-BR" sz="2400" dirty="0"/>
              <a:t>ELSE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           SELECT @resultado=‘normal : ‘</a:t>
            </a:r>
          </a:p>
          <a:p>
            <a:r>
              <a:rPr lang="pt-BR" sz="2400" dirty="0"/>
              <a:t>END;</a:t>
            </a:r>
          </a:p>
          <a:p>
            <a:r>
              <a:rPr lang="pt-BR" sz="2400" dirty="0"/>
              <a:t>SELECT ‘O livro “’+@nome+’” está com o seu preço ‘+@</a:t>
            </a:r>
            <a:r>
              <a:rPr lang="pt-BR" sz="2400" dirty="0" err="1"/>
              <a:t>resultado+CAST</a:t>
            </a:r>
            <a:r>
              <a:rPr lang="pt-BR" sz="2400" dirty="0"/>
              <a:t>(@</a:t>
            </a:r>
            <a:r>
              <a:rPr lang="pt-BR" sz="2400" dirty="0" err="1"/>
              <a:t>preco</a:t>
            </a:r>
            <a:r>
              <a:rPr lang="pt-BR" sz="2400" dirty="0"/>
              <a:t> AS VARCHAR)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24608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LOOP WHILE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66381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O comando WHILE é usado para executar código enquanto uma condição for verdadeira.</a:t>
            </a:r>
          </a:p>
          <a:p>
            <a:r>
              <a:rPr lang="pt-BR" sz="2400" dirty="0"/>
              <a:t>Ele executa apenas um comando; se for necessário executar um bloco de comandos, use BEGIN/END.</a:t>
            </a:r>
          </a:p>
          <a:p>
            <a:endParaRPr lang="pt-BR" sz="2400" dirty="0"/>
          </a:p>
          <a:p>
            <a:r>
              <a:rPr lang="pt-BR" sz="2400" dirty="0"/>
              <a:t>Sintaxe:</a:t>
            </a:r>
          </a:p>
          <a:p>
            <a:r>
              <a:rPr lang="pt-BR" sz="2400" dirty="0"/>
              <a:t>WHILE Condição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          Bloco de códigos</a:t>
            </a:r>
          </a:p>
          <a:p>
            <a:r>
              <a:rPr lang="pt-BR" sz="2400" dirty="0"/>
              <a:t>END;</a:t>
            </a:r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21042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WHILE -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DECLARE @valor INT</a:t>
            </a:r>
          </a:p>
          <a:p>
            <a:r>
              <a:rPr lang="pt-BR" sz="2400" dirty="0"/>
              <a:t>SET @valor=0</a:t>
            </a:r>
          </a:p>
          <a:p>
            <a:r>
              <a:rPr lang="pt-BR" sz="2400" dirty="0"/>
              <a:t>WHILE @valor&lt;10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PRINT ‘Número: ‘+CAST(@valor AS VARCHAR(2))</a:t>
            </a:r>
          </a:p>
          <a:p>
            <a:r>
              <a:rPr lang="pt-BR" sz="2400" dirty="0"/>
              <a:t>SET @valor=@valor+1</a:t>
            </a:r>
          </a:p>
          <a:p>
            <a:r>
              <a:rPr lang="pt-BR" sz="2400" dirty="0"/>
              <a:t>END;</a:t>
            </a:r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916668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1664</TotalTime>
  <Words>525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Facetado</vt:lpstr>
      <vt:lpstr>COMANDOS SQL</vt:lpstr>
      <vt:lpstr>Condicional  IF/ELSE</vt:lpstr>
      <vt:lpstr>Condicional  IF/ELSE</vt:lpstr>
      <vt:lpstr>Condicional  IF / ELSE Primeiro Exemplo</vt:lpstr>
      <vt:lpstr>Condicional  IF / ELSE Primeiro Exemplo</vt:lpstr>
      <vt:lpstr>Condicional  IF / ELSE Exemplo com Consulta</vt:lpstr>
      <vt:lpstr>COMANDOS SQL</vt:lpstr>
      <vt:lpstr>WHILE</vt:lpstr>
      <vt:lpstr>WHILE - Exemplo</vt:lpstr>
      <vt:lpstr>WHILE - Exemplo</vt:lpstr>
      <vt:lpstr>WHILE – Exemplo com 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117</cp:revision>
  <dcterms:created xsi:type="dcterms:W3CDTF">2016-08-15T00:17:48Z</dcterms:created>
  <dcterms:modified xsi:type="dcterms:W3CDTF">2016-10-03T23:33:36Z</dcterms:modified>
</cp:coreProperties>
</file>