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08" r:id="rId3"/>
    <p:sldId id="332" r:id="rId4"/>
    <p:sldId id="333" r:id="rId5"/>
    <p:sldId id="334" r:id="rId6"/>
    <p:sldId id="335" r:id="rId7"/>
    <p:sldId id="336" r:id="rId8"/>
    <p:sldId id="327" r:id="rId9"/>
    <p:sldId id="337" r:id="rId10"/>
    <p:sldId id="338" r:id="rId11"/>
    <p:sldId id="339" r:id="rId12"/>
    <p:sldId id="340" r:id="rId13"/>
    <p:sldId id="34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21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60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91567-F01A-4C38-B5F8-386BF93C7983}" type="datetimeFigureOut">
              <a:rPr lang="pt-BR" smtClean="0"/>
              <a:t>06/10/2016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C1D22-D26E-494F-9262-EF111B4FF78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1332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1D22-D26E-494F-9262-EF111B4FF783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887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8EB0-B4AF-4286-9F77-5A624DE2D883}" type="datetime1">
              <a:rPr lang="pt-BR" smtClean="0"/>
              <a:t>06/10/2016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134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7266-CB87-41CC-90B6-1D27615110D6}" type="datetime1">
              <a:rPr lang="pt-BR" smtClean="0"/>
              <a:t>06/10/2016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443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0B99-DDA1-43F7-A974-6E45BEB5CA4F}" type="datetime1">
              <a:rPr lang="pt-BR" smtClean="0"/>
              <a:t>06/10/2016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3082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2545-22F6-40D8-B624-48E74F16B0B9}" type="datetime1">
              <a:rPr lang="pt-BR" smtClean="0"/>
              <a:t>06/10/2016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7149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8E18-DA18-4247-BCC0-F8696FECC46A}" type="datetime1">
              <a:rPr lang="pt-BR" smtClean="0"/>
              <a:t>06/10/2016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5004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E8ED-F083-4054-804D-B213BD12A646}" type="datetime1">
              <a:rPr lang="pt-BR" smtClean="0"/>
              <a:t>06/10/2016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8608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32F2-E8CF-45CD-B32F-77A3819BA82A}" type="datetime1">
              <a:rPr lang="pt-BR" smtClean="0"/>
              <a:t>06/10/2016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2479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1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1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CE74-678A-4F67-B438-2CF55A823E0C}" type="datetime1">
              <a:rPr lang="pt-BR" smtClean="0"/>
              <a:t>06/10/2016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801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4997-36D2-4DE8-B0F6-78CA00D4400C}" type="datetime1">
              <a:rPr lang="pt-BR" smtClean="0"/>
              <a:t>06/10/2016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50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9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0A74-3F0E-4E5C-93A8-723C8F5D4310}" type="datetime1">
              <a:rPr lang="pt-BR" smtClean="0"/>
              <a:t>06/10/2016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036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EB8D-C233-4CFE-ADBF-84EA6B69D46E}" type="datetime1">
              <a:rPr lang="pt-BR" smtClean="0"/>
              <a:t>06/10/2016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35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7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7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6627-BF45-460B-A418-A3ABAAF940BB}" type="datetime1">
              <a:rPr lang="pt-BR" smtClean="0"/>
              <a:t>06/10/2016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971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6100-4863-4422-924A-942E7A36A9D0}" type="datetime1">
              <a:rPr lang="pt-BR" smtClean="0"/>
              <a:t>06/10/2016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362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B060-3AA1-4029-941E-07D22572B356}" type="datetime1">
              <a:rPr lang="pt-BR" smtClean="0"/>
              <a:t>06/10/2016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851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6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54D0-CCF2-4B45-9493-6D374680E26D}" type="datetime1">
              <a:rPr lang="pt-BR" smtClean="0"/>
              <a:t>06/10/2016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184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04B8-5CD9-444B-9A74-8E59925DB328}" type="datetime1">
              <a:rPr lang="pt-BR" smtClean="0"/>
              <a:t>06/10/2016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655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621EE-8B89-4CC3-9A36-3D779438E932}" type="datetime1">
              <a:rPr lang="pt-BR" smtClean="0"/>
              <a:t>06/10/2016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021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/>
                </a:solidFill>
              </a:rPr>
              <a:t>COMANDOS SQL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STORED PROCEDURE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036648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STORED PROCEDURES</a:t>
            </a:r>
            <a:br>
              <a:rPr lang="pt-BR" dirty="0">
                <a:solidFill>
                  <a:schemeClr val="accent2"/>
                </a:solidFill>
              </a:rPr>
            </a:br>
            <a:r>
              <a:rPr lang="pt-BR" dirty="0">
                <a:solidFill>
                  <a:schemeClr val="accent2"/>
                </a:solidFill>
              </a:rPr>
              <a:t>Modificar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/>
              <a:t>Parâmetros de entrada:</a:t>
            </a:r>
          </a:p>
          <a:p>
            <a:endParaRPr lang="pt-BR" sz="2400" dirty="0"/>
          </a:p>
          <a:p>
            <a:r>
              <a:rPr lang="pt-BR" sz="2400" dirty="0"/>
              <a:t>ALTER PROCEDURE teste1 (@par1 AS INT)</a:t>
            </a:r>
          </a:p>
          <a:p>
            <a:r>
              <a:rPr lang="pt-BR" sz="2400" dirty="0"/>
              <a:t>AS</a:t>
            </a:r>
          </a:p>
          <a:p>
            <a:r>
              <a:rPr lang="pt-BR" sz="2400" dirty="0"/>
              <a:t>SELECT @par1</a:t>
            </a:r>
          </a:p>
          <a:p>
            <a:endParaRPr lang="pt-BR" sz="2400" dirty="0"/>
          </a:p>
          <a:p>
            <a:r>
              <a:rPr lang="pt-BR" sz="2400" dirty="0"/>
              <a:t>Para executar passando um parâmetro:</a:t>
            </a:r>
          </a:p>
          <a:p>
            <a:r>
              <a:rPr lang="pt-BR" sz="2400" dirty="0"/>
              <a:t>EXEC teste1 22  -- 22 é o valor do parâmetro passado</a:t>
            </a:r>
            <a:endParaRPr lang="pt-BR" sz="22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2803028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STORED PROCEDURES</a:t>
            </a:r>
            <a:br>
              <a:rPr lang="pt-BR" dirty="0">
                <a:solidFill>
                  <a:schemeClr val="accent2"/>
                </a:solidFill>
              </a:rPr>
            </a:br>
            <a:r>
              <a:rPr lang="pt-BR" dirty="0">
                <a:solidFill>
                  <a:schemeClr val="accent2"/>
                </a:solidFill>
              </a:rPr>
              <a:t>Modificar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400" dirty="0"/>
              <a:t>Exemplo 2:</a:t>
            </a:r>
          </a:p>
          <a:p>
            <a:endParaRPr lang="pt-BR" sz="2400" dirty="0"/>
          </a:p>
          <a:p>
            <a:r>
              <a:rPr lang="pt-BR" sz="2400" dirty="0"/>
              <a:t>ALTER PROCEDURE </a:t>
            </a:r>
            <a:r>
              <a:rPr lang="pt-BR" sz="2400" dirty="0" err="1"/>
              <a:t>p_LivroValor</a:t>
            </a:r>
            <a:r>
              <a:rPr lang="pt-BR" sz="2400" dirty="0"/>
              <a:t> (@ID SMALLINT)</a:t>
            </a:r>
          </a:p>
          <a:p>
            <a:r>
              <a:rPr lang="pt-BR" sz="2400" dirty="0"/>
              <a:t>AS</a:t>
            </a:r>
          </a:p>
          <a:p>
            <a:r>
              <a:rPr lang="pt-BR" sz="2400" dirty="0"/>
              <a:t>SELECT </a:t>
            </a:r>
            <a:r>
              <a:rPr lang="pt-BR" sz="2400" dirty="0" err="1"/>
              <a:t>Nome_Livro</a:t>
            </a:r>
            <a:r>
              <a:rPr lang="pt-BR" sz="2400" dirty="0"/>
              <a:t> AS Livro, </a:t>
            </a:r>
            <a:r>
              <a:rPr lang="pt-BR" sz="2400" dirty="0" err="1"/>
              <a:t>Preco_Livro</a:t>
            </a:r>
            <a:r>
              <a:rPr lang="pt-BR" sz="2400" dirty="0"/>
              <a:t> AS Preço</a:t>
            </a:r>
          </a:p>
          <a:p>
            <a:r>
              <a:rPr lang="pt-BR" sz="2400" dirty="0"/>
              <a:t>FROM </a:t>
            </a:r>
            <a:r>
              <a:rPr lang="pt-BR" sz="2400" dirty="0" err="1"/>
              <a:t>tbl_Livro</a:t>
            </a:r>
            <a:endParaRPr lang="pt-BR" sz="2400" dirty="0"/>
          </a:p>
          <a:p>
            <a:r>
              <a:rPr lang="pt-BR" sz="2400" dirty="0"/>
              <a:t>WHERE </a:t>
            </a:r>
            <a:r>
              <a:rPr lang="pt-BR" sz="2400" dirty="0" err="1"/>
              <a:t>ID_Livro</a:t>
            </a:r>
            <a:r>
              <a:rPr lang="pt-BR" sz="2400" dirty="0"/>
              <a:t>=@ID</a:t>
            </a:r>
          </a:p>
          <a:p>
            <a:endParaRPr lang="pt-BR" sz="2400" dirty="0"/>
          </a:p>
          <a:p>
            <a:r>
              <a:rPr lang="pt-BR" sz="2400" dirty="0"/>
              <a:t>EXEC </a:t>
            </a:r>
            <a:r>
              <a:rPr lang="pt-BR" sz="2400" dirty="0" err="1"/>
              <a:t>p_LivroValor</a:t>
            </a:r>
            <a:r>
              <a:rPr lang="pt-BR" sz="2400" dirty="0"/>
              <a:t> 104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3534029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STORED PROCEDURES</a:t>
            </a:r>
            <a:br>
              <a:rPr lang="pt-BR" dirty="0">
                <a:solidFill>
                  <a:schemeClr val="accent2"/>
                </a:solidFill>
              </a:rPr>
            </a:br>
            <a:r>
              <a:rPr lang="pt-BR" dirty="0">
                <a:solidFill>
                  <a:schemeClr val="accent2"/>
                </a:solidFill>
              </a:rPr>
              <a:t>Modificar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sz="2400" dirty="0"/>
              <a:t>Múltiplos parâmetros:</a:t>
            </a:r>
          </a:p>
          <a:p>
            <a:endParaRPr lang="pt-BR" sz="2400" dirty="0"/>
          </a:p>
          <a:p>
            <a:r>
              <a:rPr lang="pt-BR" sz="2400" dirty="0"/>
              <a:t>ALTER PROCEDURE teste1 (@par1 AS INT,@par2 AS VARCHAR(20))</a:t>
            </a:r>
          </a:p>
          <a:p>
            <a:r>
              <a:rPr lang="pt-BR" sz="2400" dirty="0"/>
              <a:t>AS</a:t>
            </a:r>
          </a:p>
          <a:p>
            <a:r>
              <a:rPr lang="pt-BR" sz="2400" dirty="0"/>
              <a:t>BEGIN</a:t>
            </a:r>
          </a:p>
          <a:p>
            <a:r>
              <a:rPr lang="pt-BR" sz="2400" dirty="0"/>
              <a:t>SELECT @par1</a:t>
            </a:r>
          </a:p>
          <a:p>
            <a:r>
              <a:rPr lang="pt-BR" sz="2400" dirty="0"/>
              <a:t>SELECT @par2</a:t>
            </a:r>
          </a:p>
          <a:p>
            <a:r>
              <a:rPr lang="pt-BR" sz="2400" dirty="0"/>
              <a:t>END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4137554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STORED PROCEDURES</a:t>
            </a:r>
            <a:br>
              <a:rPr lang="pt-BR" dirty="0">
                <a:solidFill>
                  <a:schemeClr val="accent2"/>
                </a:solidFill>
              </a:rPr>
            </a:br>
            <a:r>
              <a:rPr lang="pt-BR" dirty="0">
                <a:solidFill>
                  <a:schemeClr val="accent2"/>
                </a:solidFill>
              </a:rPr>
              <a:t>Modificar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Múltiplos parâmetros:</a:t>
            </a:r>
          </a:p>
          <a:p>
            <a:endParaRPr lang="pt-BR" sz="2400" dirty="0"/>
          </a:p>
          <a:p>
            <a:r>
              <a:rPr lang="pt-BR" sz="2400" dirty="0"/>
              <a:t>Executar passando parâmetros:</a:t>
            </a:r>
          </a:p>
          <a:p>
            <a:r>
              <a:rPr lang="pt-BR" sz="2400" dirty="0"/>
              <a:t>EXEC teste1 22, ‘Fernando’  -- por posição</a:t>
            </a:r>
          </a:p>
          <a:p>
            <a:endParaRPr lang="pt-BR" sz="2400" dirty="0"/>
          </a:p>
          <a:p>
            <a:r>
              <a:rPr lang="pt-BR" sz="2400" dirty="0"/>
              <a:t>EXEC teste1 @par1=25, @par2=‘Fernando’  -- por nome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263990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STORED PROCEDURES - DEFINIÇÃO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São lote (batches) de declarações SQL que podem ser executadas como uma </a:t>
            </a:r>
            <a:r>
              <a:rPr lang="pt-BR" sz="2400" dirty="0" err="1"/>
              <a:t>subrotina</a:t>
            </a:r>
            <a:r>
              <a:rPr lang="pt-BR" sz="2400" dirty="0"/>
              <a:t>.</a:t>
            </a:r>
          </a:p>
          <a:p>
            <a:r>
              <a:rPr lang="pt-BR" sz="2400" dirty="0"/>
              <a:t>Permitem centralizar a lógica de acesso aos dados em um único local, facilitando a manutenção e otimização de código.</a:t>
            </a:r>
          </a:p>
          <a:p>
            <a:r>
              <a:rPr lang="pt-BR" sz="2400" dirty="0"/>
              <a:t>Também é possível ajustar permissões de acesso aos usuários, definindo quem pode ou não executá-las.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0798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STORED PROCEDURES - CRIANDO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CREATE PROCEDURE </a:t>
            </a:r>
            <a:r>
              <a:rPr lang="pt-BR" sz="2400" dirty="0" err="1"/>
              <a:t>nome_procedimento</a:t>
            </a:r>
            <a:endParaRPr lang="pt-BR" sz="2400" dirty="0"/>
          </a:p>
          <a:p>
            <a:r>
              <a:rPr lang="pt-BR" sz="2400" dirty="0"/>
              <a:t>(@Parâmetro </a:t>
            </a:r>
            <a:r>
              <a:rPr lang="pt-BR" sz="2400" dirty="0" err="1"/>
              <a:t>Tipo_dados</a:t>
            </a:r>
            <a:r>
              <a:rPr lang="pt-BR" sz="2400" dirty="0"/>
              <a:t>)</a:t>
            </a:r>
          </a:p>
          <a:p>
            <a:r>
              <a:rPr lang="pt-BR" sz="2400" dirty="0"/>
              <a:t>AS </a:t>
            </a:r>
          </a:p>
          <a:p>
            <a:r>
              <a:rPr lang="pt-BR" sz="2400" dirty="0"/>
              <a:t>Bloco de códigos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594166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STORED PROCEDURES – Exemplo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CREATE PROCEDURE teste1</a:t>
            </a:r>
          </a:p>
          <a:p>
            <a:r>
              <a:rPr lang="pt-BR" sz="2400" dirty="0"/>
              <a:t>AS </a:t>
            </a:r>
          </a:p>
          <a:p>
            <a:r>
              <a:rPr lang="pt-BR" sz="2400" dirty="0"/>
              <a:t>SELECT ‘SQL Server – Professor Fernando Celoto’ </a:t>
            </a:r>
          </a:p>
          <a:p>
            <a:r>
              <a:rPr lang="pt-BR" sz="2400" dirty="0"/>
              <a:t>AS Disciplina</a:t>
            </a:r>
          </a:p>
          <a:p>
            <a:endParaRPr lang="pt-BR" sz="2400" dirty="0"/>
          </a:p>
          <a:p>
            <a:r>
              <a:rPr lang="pt-BR" sz="2400" dirty="0"/>
              <a:t>Para executar:</a:t>
            </a:r>
          </a:p>
          <a:p>
            <a:r>
              <a:rPr lang="pt-BR" sz="2400" dirty="0"/>
              <a:t>EXEC(UTE) teste1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3103969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STORED PROCEDURES – Exemplo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CREATE PROCEDURE </a:t>
            </a:r>
            <a:r>
              <a:rPr lang="pt-BR" sz="2400" dirty="0" err="1"/>
              <a:t>p_LivroValor</a:t>
            </a:r>
            <a:endParaRPr lang="pt-BR" sz="2400" dirty="0"/>
          </a:p>
          <a:p>
            <a:r>
              <a:rPr lang="pt-BR" sz="2400" dirty="0"/>
              <a:t>AS </a:t>
            </a:r>
          </a:p>
          <a:p>
            <a:r>
              <a:rPr lang="pt-BR" sz="2400" dirty="0"/>
              <a:t>SELECT </a:t>
            </a:r>
            <a:r>
              <a:rPr lang="pt-BR" sz="2400" dirty="0" err="1"/>
              <a:t>Nome_Livro</a:t>
            </a:r>
            <a:r>
              <a:rPr lang="pt-BR" sz="2400" dirty="0"/>
              <a:t>, </a:t>
            </a:r>
            <a:r>
              <a:rPr lang="pt-BR" sz="2400" dirty="0" err="1"/>
              <a:t>Preco_Livro</a:t>
            </a:r>
            <a:endParaRPr lang="pt-BR" sz="2400" dirty="0"/>
          </a:p>
          <a:p>
            <a:r>
              <a:rPr lang="pt-BR" sz="2400" dirty="0"/>
              <a:t>FROM </a:t>
            </a:r>
            <a:r>
              <a:rPr lang="pt-BR" sz="2400" dirty="0" err="1"/>
              <a:t>tbl_Livro</a:t>
            </a:r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29461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STORED PROCEDURES</a:t>
            </a:r>
            <a:br>
              <a:rPr lang="pt-BR" dirty="0">
                <a:solidFill>
                  <a:schemeClr val="accent2"/>
                </a:solidFill>
              </a:rPr>
            </a:br>
            <a:r>
              <a:rPr lang="pt-BR" dirty="0">
                <a:solidFill>
                  <a:schemeClr val="accent2"/>
                </a:solidFill>
              </a:rPr>
              <a:t>Visualizar Conteúdos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Use o procedimento armazenado </a:t>
            </a:r>
            <a:r>
              <a:rPr lang="pt-BR" sz="2400" dirty="0" err="1"/>
              <a:t>sp_helptext</a:t>
            </a:r>
            <a:r>
              <a:rPr lang="pt-BR" sz="2400" dirty="0"/>
              <a:t> para extrair o conteúdo de texto de uma </a:t>
            </a:r>
            <a:r>
              <a:rPr lang="pt-BR" sz="2400" dirty="0" err="1"/>
              <a:t>stored</a:t>
            </a:r>
            <a:r>
              <a:rPr lang="pt-BR" sz="2400" dirty="0"/>
              <a:t> procedure:</a:t>
            </a:r>
          </a:p>
          <a:p>
            <a:endParaRPr lang="pt-BR" sz="2400" dirty="0"/>
          </a:p>
          <a:p>
            <a:r>
              <a:rPr lang="pt-BR" sz="2400" dirty="0"/>
              <a:t>EXEC </a:t>
            </a:r>
            <a:r>
              <a:rPr lang="pt-BR" sz="2400" dirty="0" err="1"/>
              <a:t>sp_helptext</a:t>
            </a:r>
            <a:r>
              <a:rPr lang="pt-BR" sz="2400" dirty="0"/>
              <a:t> </a:t>
            </a:r>
            <a:r>
              <a:rPr lang="pt-BR" sz="2400" dirty="0" err="1"/>
              <a:t>nome_procedimento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Ex.:</a:t>
            </a:r>
          </a:p>
          <a:p>
            <a:r>
              <a:rPr lang="pt-BR" sz="2400" dirty="0"/>
              <a:t>EXEC </a:t>
            </a:r>
            <a:r>
              <a:rPr lang="pt-BR" sz="2400" dirty="0" err="1"/>
              <a:t>sp_helptext</a:t>
            </a:r>
            <a:r>
              <a:rPr lang="pt-BR" sz="2400" dirty="0"/>
              <a:t> </a:t>
            </a:r>
            <a:r>
              <a:rPr lang="pt-BR" sz="2400" dirty="0" err="1"/>
              <a:t>p_LivroValor</a:t>
            </a:r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2300671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STORED PROCEDURES</a:t>
            </a:r>
            <a:br>
              <a:rPr lang="pt-BR" dirty="0">
                <a:solidFill>
                  <a:schemeClr val="accent2"/>
                </a:solidFill>
              </a:rPr>
            </a:br>
            <a:r>
              <a:rPr lang="pt-BR" dirty="0">
                <a:solidFill>
                  <a:schemeClr val="accent2"/>
                </a:solidFill>
              </a:rPr>
              <a:t>Criptografar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/>
              <a:t>CREATE PROCEDURE </a:t>
            </a:r>
            <a:r>
              <a:rPr lang="pt-BR" sz="2400" dirty="0" err="1"/>
              <a:t>p_LivroISBN</a:t>
            </a:r>
            <a:endParaRPr lang="pt-BR" sz="2400" dirty="0"/>
          </a:p>
          <a:p>
            <a:r>
              <a:rPr lang="pt-BR" sz="2400" dirty="0"/>
              <a:t>WITH ENCRYPTION</a:t>
            </a:r>
          </a:p>
          <a:p>
            <a:r>
              <a:rPr lang="pt-BR" sz="2400" dirty="0"/>
              <a:t>AS</a:t>
            </a:r>
          </a:p>
          <a:p>
            <a:r>
              <a:rPr lang="pt-BR" sz="2400" dirty="0"/>
              <a:t>SELECT </a:t>
            </a:r>
            <a:r>
              <a:rPr lang="pt-BR" sz="2400" dirty="0" err="1"/>
              <a:t>Nome_Livro</a:t>
            </a:r>
            <a:r>
              <a:rPr lang="pt-BR" sz="2400" dirty="0"/>
              <a:t>, ISBN</a:t>
            </a:r>
          </a:p>
          <a:p>
            <a:r>
              <a:rPr lang="pt-BR" sz="2400" dirty="0"/>
              <a:t>FROM </a:t>
            </a:r>
            <a:r>
              <a:rPr lang="pt-BR" sz="2400" dirty="0" err="1"/>
              <a:t>tbl_Livro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Agora tente visualizar seu conteúdo com </a:t>
            </a:r>
            <a:r>
              <a:rPr lang="pt-BR" sz="2400" dirty="0" err="1"/>
              <a:t>sp_helptext</a:t>
            </a:r>
            <a:r>
              <a:rPr lang="pt-BR" sz="2400" dirty="0"/>
              <a:t>:</a:t>
            </a:r>
          </a:p>
          <a:p>
            <a:r>
              <a:rPr lang="pt-BR" sz="2400" dirty="0"/>
              <a:t>EXEC </a:t>
            </a:r>
            <a:r>
              <a:rPr lang="pt-BR" sz="2400" dirty="0" err="1"/>
              <a:t>sp_helptext</a:t>
            </a:r>
            <a:r>
              <a:rPr lang="pt-BR" sz="2400" dirty="0"/>
              <a:t> </a:t>
            </a:r>
            <a:r>
              <a:rPr lang="pt-BR" sz="2400" dirty="0" err="1"/>
              <a:t>p_LivroISBN</a:t>
            </a:r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769321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/>
                </a:solidFill>
              </a:rPr>
              <a:t>COMANDOS SQL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STORED PROCEDURES – ALTERAÇÃO E PARÂMETROS DE DENTRADA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3663819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STORED PROCEDURES</a:t>
            </a:r>
            <a:br>
              <a:rPr lang="pt-BR" dirty="0">
                <a:solidFill>
                  <a:schemeClr val="accent2"/>
                </a:solidFill>
              </a:rPr>
            </a:br>
            <a:r>
              <a:rPr lang="pt-BR" dirty="0">
                <a:solidFill>
                  <a:schemeClr val="accent2"/>
                </a:solidFill>
              </a:rPr>
              <a:t>Modificar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ALTER PROCEDURE</a:t>
            </a:r>
          </a:p>
          <a:p>
            <a:endParaRPr lang="pt-BR" sz="2400" dirty="0"/>
          </a:p>
          <a:p>
            <a:r>
              <a:rPr lang="pt-BR" sz="2400" dirty="0"/>
              <a:t>Sintaxe:</a:t>
            </a:r>
          </a:p>
          <a:p>
            <a:r>
              <a:rPr lang="pt-BR" sz="2400" dirty="0"/>
              <a:t>ALTER PROCEDURE </a:t>
            </a:r>
            <a:r>
              <a:rPr lang="pt-BR" sz="2400" dirty="0" err="1"/>
              <a:t>nome_procedimento</a:t>
            </a:r>
            <a:endParaRPr lang="pt-BR" sz="2400" dirty="0"/>
          </a:p>
          <a:p>
            <a:r>
              <a:rPr lang="pt-BR" sz="2400" dirty="0"/>
              <a:t>bloco de código da </a:t>
            </a:r>
            <a:r>
              <a:rPr lang="pt-BR" sz="2400" dirty="0" err="1"/>
              <a:t>sp</a:t>
            </a:r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30908277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1855</TotalTime>
  <Words>395</Words>
  <Application>Microsoft Office PowerPoint</Application>
  <PresentationFormat>Widescreen</PresentationFormat>
  <Paragraphs>120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Facetado</vt:lpstr>
      <vt:lpstr>COMANDOS SQL</vt:lpstr>
      <vt:lpstr>STORED PROCEDURES - DEFINIÇÃO</vt:lpstr>
      <vt:lpstr>STORED PROCEDURES - CRIANDO</vt:lpstr>
      <vt:lpstr>STORED PROCEDURES – Exemplo 1</vt:lpstr>
      <vt:lpstr>STORED PROCEDURES – Exemplo 2</vt:lpstr>
      <vt:lpstr>STORED PROCEDURES Visualizar Conteúdos</vt:lpstr>
      <vt:lpstr>STORED PROCEDURES Criptografar</vt:lpstr>
      <vt:lpstr>COMANDOS SQL</vt:lpstr>
      <vt:lpstr>STORED PROCEDURES Modificar </vt:lpstr>
      <vt:lpstr>STORED PROCEDURES Modificar </vt:lpstr>
      <vt:lpstr>STORED PROCEDURES Modificar </vt:lpstr>
      <vt:lpstr>STORED PROCEDURES Modificar </vt:lpstr>
      <vt:lpstr>STORED PROCEDURES Modificar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COMANDOS SQL</dc:title>
  <dc:creator>Fernando Celoto</dc:creator>
  <cp:lastModifiedBy>Fernando Celoto</cp:lastModifiedBy>
  <cp:revision>133</cp:revision>
  <dcterms:created xsi:type="dcterms:W3CDTF">2016-08-15T00:17:48Z</dcterms:created>
  <dcterms:modified xsi:type="dcterms:W3CDTF">2016-10-06T22:48:33Z</dcterms:modified>
</cp:coreProperties>
</file>