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33" r:id="rId3"/>
    <p:sldId id="334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4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1567-F01A-4C38-B5F8-386BF93C7983}" type="datetimeFigureOut">
              <a:rPr lang="pt-BR" smtClean="0"/>
              <a:t>10/10/2016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1D22-D26E-494F-9262-EF111B4FF78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3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1D22-D26E-494F-9262-EF111B4FF783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8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8EB0-B4AF-4286-9F77-5A624DE2D883}" type="datetime1">
              <a:rPr lang="pt-BR" smtClean="0"/>
              <a:t>10/10/2016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3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7266-CB87-41CC-90B6-1D27615110D6}" type="datetime1">
              <a:rPr lang="pt-BR" smtClean="0"/>
              <a:t>10/10/2016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4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0B99-DDA1-43F7-A974-6E45BEB5CA4F}" type="datetime1">
              <a:rPr lang="pt-BR" smtClean="0"/>
              <a:t>10/10/2016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08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545-22F6-40D8-B624-48E74F16B0B9}" type="datetime1">
              <a:rPr lang="pt-BR" smtClean="0"/>
              <a:t>10/10/2016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14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8E18-DA18-4247-BCC0-F8696FECC46A}" type="datetime1">
              <a:rPr lang="pt-BR" smtClean="0"/>
              <a:t>10/10/2016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E8ED-F083-4054-804D-B213BD12A646}" type="datetime1">
              <a:rPr lang="pt-BR" smtClean="0"/>
              <a:t>10/10/2016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2F2-E8CF-45CD-B32F-77A3819BA82A}" type="datetime1">
              <a:rPr lang="pt-BR" smtClean="0"/>
              <a:t>10/10/2016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47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CE74-678A-4F67-B438-2CF55A823E0C}" type="datetime1">
              <a:rPr lang="pt-BR" smtClean="0"/>
              <a:t>10/10/2016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0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4997-36D2-4DE8-B0F6-78CA00D4400C}" type="datetime1">
              <a:rPr lang="pt-BR" smtClean="0"/>
              <a:t>10/10/2016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0A74-3F0E-4E5C-93A8-723C8F5D4310}" type="datetime1">
              <a:rPr lang="pt-BR" smtClean="0"/>
              <a:t>10/10/2016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B8D-C233-4CFE-ADBF-84EA6B69D46E}" type="datetime1">
              <a:rPr lang="pt-BR" smtClean="0"/>
              <a:t>10/10/2016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3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627-BF45-460B-A418-A3ABAAF940BB}" type="datetime1">
              <a:rPr lang="pt-BR" smtClean="0"/>
              <a:t>10/10/2016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6100-4863-4422-924A-942E7A36A9D0}" type="datetime1">
              <a:rPr lang="pt-BR" smtClean="0"/>
              <a:t>10/10/2016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6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060-3AA1-4029-941E-07D22572B356}" type="datetime1">
              <a:rPr lang="pt-BR" smtClean="0"/>
              <a:t>10/10/2016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5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4D0-CCF2-4B45-9493-6D374680E26D}" type="datetime1">
              <a:rPr lang="pt-BR" smtClean="0"/>
              <a:t>10/10/2016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8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04B8-5CD9-444B-9A74-8E59925DB328}" type="datetime1">
              <a:rPr lang="pt-BR" smtClean="0"/>
              <a:t>10/10/2016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1EE-8B89-4CC3-9A36-3D779438E932}" type="datetime1">
              <a:rPr lang="pt-BR" smtClean="0"/>
              <a:t>10/10/2016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2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STORED PROCEDURE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3664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Exemplo com uso do RETURN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Executar:</a:t>
            </a:r>
          </a:p>
          <a:p>
            <a:r>
              <a:rPr lang="pt-BR" sz="2400" dirty="0"/>
              <a:t>DECLARE @</a:t>
            </a:r>
            <a:r>
              <a:rPr lang="pt-BR" sz="2400" dirty="0" err="1"/>
              <a:t>Codigo</a:t>
            </a:r>
            <a:r>
              <a:rPr lang="pt-BR" sz="2400" dirty="0"/>
              <a:t> INT</a:t>
            </a:r>
          </a:p>
          <a:p>
            <a:r>
              <a:rPr lang="pt-BR" sz="2400" dirty="0"/>
              <a:t>EXEC @</a:t>
            </a:r>
            <a:r>
              <a:rPr lang="pt-BR" sz="2400" dirty="0" err="1"/>
              <a:t>Codigo</a:t>
            </a:r>
            <a:r>
              <a:rPr lang="pt-BR" sz="2400" dirty="0"/>
              <a:t>=</a:t>
            </a:r>
            <a:r>
              <a:rPr lang="pt-BR" sz="2400" dirty="0" err="1"/>
              <a:t>p_LivroValor</a:t>
            </a:r>
            <a:r>
              <a:rPr lang="pt-BR" sz="2400" dirty="0"/>
              <a:t> @ID=103, @Quantidade=10</a:t>
            </a:r>
          </a:p>
          <a:p>
            <a:r>
              <a:rPr lang="pt-BR" sz="2400" dirty="0"/>
              <a:t>PRINT @</a:t>
            </a:r>
            <a:r>
              <a:rPr lang="pt-BR" sz="2400" dirty="0" err="1"/>
              <a:t>Codigo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61205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sz="3100" dirty="0">
                <a:solidFill>
                  <a:schemeClr val="accent2"/>
                </a:solidFill>
              </a:rPr>
              <a:t>RETURN sem contagem de linhas com NOCOUNT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2400" dirty="0"/>
              <a:t>ALTER PROCEDURE </a:t>
            </a:r>
            <a:r>
              <a:rPr lang="pt-BR" sz="2400" dirty="0" err="1"/>
              <a:t>p_LivroValor</a:t>
            </a:r>
            <a:endParaRPr lang="pt-BR" sz="2400" dirty="0"/>
          </a:p>
          <a:p>
            <a:r>
              <a:rPr lang="pt-BR" sz="2400" dirty="0"/>
              <a:t>(@Quantidade SMALLINT, @ID SMALLINT, @</a:t>
            </a:r>
            <a:r>
              <a:rPr lang="pt-BR" sz="2400" dirty="0" err="1"/>
              <a:t>Cod</a:t>
            </a:r>
            <a:r>
              <a:rPr lang="pt-BR" sz="2400" dirty="0"/>
              <a:t> INT=-20)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SET NOCOUNT ON</a:t>
            </a:r>
          </a:p>
          <a:p>
            <a:r>
              <a:rPr lang="pt-BR" sz="2400" dirty="0"/>
              <a:t>IF @ID&gt;=100</a:t>
            </a:r>
          </a:p>
          <a:p>
            <a:r>
              <a:rPr lang="pt-BR" sz="2400" dirty="0"/>
              <a:t>BEGIN</a:t>
            </a:r>
          </a:p>
          <a:p>
            <a:r>
              <a:rPr lang="pt-BR" sz="2400" dirty="0"/>
              <a:t>SELECT </a:t>
            </a:r>
            <a:r>
              <a:rPr lang="pt-BR" sz="2400" dirty="0" err="1"/>
              <a:t>Nome_Livro</a:t>
            </a:r>
            <a:r>
              <a:rPr lang="pt-BR" sz="2400" dirty="0"/>
              <a:t> AS Livro, </a:t>
            </a:r>
            <a:r>
              <a:rPr lang="pt-BR" sz="2400" dirty="0" err="1"/>
              <a:t>Preco_Livro</a:t>
            </a:r>
            <a:r>
              <a:rPr lang="pt-BR" sz="2400" dirty="0"/>
              <a:t>*@Quantidade AS Preço</a:t>
            </a:r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ID_Livro</a:t>
            </a:r>
            <a:r>
              <a:rPr lang="pt-BR" sz="2400" dirty="0"/>
              <a:t> = @ID</a:t>
            </a:r>
          </a:p>
          <a:p>
            <a:r>
              <a:rPr lang="pt-BR" sz="2400" dirty="0"/>
              <a:t>RETURN 1</a:t>
            </a:r>
          </a:p>
          <a:p>
            <a:r>
              <a:rPr lang="pt-BR" sz="2400" dirty="0"/>
              <a:t>END</a:t>
            </a:r>
          </a:p>
          <a:p>
            <a:r>
              <a:rPr lang="pt-BR" sz="2400" dirty="0"/>
              <a:t>ELSE </a:t>
            </a:r>
          </a:p>
          <a:p>
            <a:r>
              <a:rPr lang="pt-BR" sz="2400" dirty="0"/>
              <a:t>RETURN @</a:t>
            </a:r>
            <a:r>
              <a:rPr lang="pt-BR" sz="2400" dirty="0" err="1"/>
              <a:t>Cod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72926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 – Mais 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ALTER PROCEDURE </a:t>
            </a:r>
            <a:r>
              <a:rPr lang="pt-BR" sz="2400" dirty="0" err="1"/>
              <a:t>p_LivroValor</a:t>
            </a:r>
            <a:endParaRPr lang="pt-BR" sz="2400" dirty="0"/>
          </a:p>
          <a:p>
            <a:r>
              <a:rPr lang="pt-BR" sz="2400" dirty="0"/>
              <a:t>(@ID SMALLINT, @</a:t>
            </a:r>
            <a:r>
              <a:rPr lang="pt-BR" sz="2400" dirty="0" err="1"/>
              <a:t>Preco</a:t>
            </a:r>
            <a:r>
              <a:rPr lang="pt-BR" sz="2400" dirty="0"/>
              <a:t> MONEY)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SELECT </a:t>
            </a:r>
            <a:r>
              <a:rPr lang="pt-BR" sz="2400" dirty="0" err="1"/>
              <a:t>Nome_Livro</a:t>
            </a:r>
            <a:r>
              <a:rPr lang="pt-BR" sz="2400" dirty="0"/>
              <a:t> AS Livro, </a:t>
            </a:r>
            <a:r>
              <a:rPr lang="pt-BR" sz="2400" dirty="0" err="1"/>
              <a:t>Preco_Livro</a:t>
            </a:r>
            <a:r>
              <a:rPr lang="pt-BR" sz="2400" dirty="0"/>
              <a:t> AS Preço</a:t>
            </a:r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ID_Livro</a:t>
            </a:r>
            <a:r>
              <a:rPr lang="pt-BR" sz="2400" dirty="0"/>
              <a:t>&gt;@ID AND </a:t>
            </a:r>
            <a:r>
              <a:rPr lang="pt-BR" sz="2400" dirty="0" err="1"/>
              <a:t>Preco_Livro</a:t>
            </a:r>
            <a:r>
              <a:rPr lang="pt-BR" sz="2400" dirty="0"/>
              <a:t>&gt;@</a:t>
            </a:r>
            <a:r>
              <a:rPr lang="pt-BR" sz="2400" dirty="0" err="1"/>
              <a:t>Preco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Executar:</a:t>
            </a:r>
          </a:p>
          <a:p>
            <a:r>
              <a:rPr lang="pt-BR" sz="2400" dirty="0"/>
              <a:t>EXEC </a:t>
            </a:r>
            <a:r>
              <a:rPr lang="pt-BR" sz="2400" dirty="0" err="1"/>
              <a:t>p_LivroValor</a:t>
            </a:r>
            <a:r>
              <a:rPr lang="pt-BR" sz="2400" dirty="0"/>
              <a:t> @ID=103, @</a:t>
            </a:r>
            <a:r>
              <a:rPr lang="pt-BR" sz="2400" dirty="0" err="1"/>
              <a:t>Preco</a:t>
            </a:r>
            <a:r>
              <a:rPr lang="pt-BR" sz="2400" dirty="0"/>
              <a:t>=20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10396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 – Exemplo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400" dirty="0"/>
              <a:t>Desejo fornecer o ID e a quantidade de um título adquirido, e saber o total pago pelos livros:</a:t>
            </a:r>
          </a:p>
          <a:p>
            <a:r>
              <a:rPr lang="pt-BR" sz="2400" dirty="0"/>
              <a:t>ALTER PROCEDURE </a:t>
            </a:r>
            <a:r>
              <a:rPr lang="pt-BR" sz="2400" dirty="0" err="1"/>
              <a:t>p_LivroValor</a:t>
            </a:r>
            <a:endParaRPr lang="pt-BR" sz="2400" dirty="0"/>
          </a:p>
          <a:p>
            <a:r>
              <a:rPr lang="pt-BR" sz="2400" dirty="0"/>
              <a:t>(@Quantidade SMALLINT, @ID SMALLINT)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SELECT </a:t>
            </a:r>
            <a:r>
              <a:rPr lang="pt-BR" sz="2400" dirty="0" err="1"/>
              <a:t>Nome_Livro</a:t>
            </a:r>
            <a:r>
              <a:rPr lang="pt-BR" sz="2400" dirty="0"/>
              <a:t> AS Livro, </a:t>
            </a:r>
            <a:r>
              <a:rPr lang="pt-BR" sz="2400" dirty="0" err="1"/>
              <a:t>Preco_Livro</a:t>
            </a:r>
            <a:r>
              <a:rPr lang="pt-BR" sz="2400" dirty="0"/>
              <a:t>*@Quantidade AS Preço</a:t>
            </a:r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ID_Livro</a:t>
            </a:r>
            <a:r>
              <a:rPr lang="pt-BR" sz="2400" dirty="0"/>
              <a:t> = @ID</a:t>
            </a:r>
          </a:p>
          <a:p>
            <a:endParaRPr lang="pt-BR" sz="2400" dirty="0"/>
          </a:p>
          <a:p>
            <a:r>
              <a:rPr lang="pt-BR" sz="2400" dirty="0"/>
              <a:t>Executar:</a:t>
            </a:r>
          </a:p>
          <a:p>
            <a:r>
              <a:rPr lang="pt-BR" sz="2400" dirty="0"/>
              <a:t>EXEC </a:t>
            </a:r>
            <a:r>
              <a:rPr lang="pt-BR" sz="2400" dirty="0" err="1"/>
              <a:t>p_LivroValor</a:t>
            </a:r>
            <a:r>
              <a:rPr lang="pt-BR" sz="2400" dirty="0"/>
              <a:t> @ID=103, @Quantidade=10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29461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 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Exemplo com inserção de dados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CREATE PROCEDURE </a:t>
            </a:r>
            <a:r>
              <a:rPr lang="pt-BR" sz="2400" dirty="0" err="1"/>
              <a:t>p_Insere_Editora</a:t>
            </a:r>
            <a:endParaRPr lang="pt-BR" sz="2400" dirty="0"/>
          </a:p>
          <a:p>
            <a:r>
              <a:rPr lang="pt-BR" sz="2400" dirty="0"/>
              <a:t>(@Nome VARCHAR (50))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INSERT INTO </a:t>
            </a:r>
            <a:r>
              <a:rPr lang="pt-BR" sz="2400" dirty="0" err="1"/>
              <a:t>tbl_editoras</a:t>
            </a:r>
            <a:r>
              <a:rPr lang="pt-BR" sz="2400" dirty="0"/>
              <a:t> (</a:t>
            </a:r>
            <a:r>
              <a:rPr lang="pt-BR" sz="2400" dirty="0" err="1"/>
              <a:t>Nome_Editora</a:t>
            </a:r>
            <a:r>
              <a:rPr lang="pt-BR" sz="2400" dirty="0"/>
              <a:t>)</a:t>
            </a:r>
          </a:p>
          <a:p>
            <a:r>
              <a:rPr lang="pt-BR" sz="2400" dirty="0"/>
              <a:t>VALUES (@Nome)</a:t>
            </a:r>
          </a:p>
          <a:p>
            <a:endParaRPr lang="pt-BR" sz="2400" dirty="0"/>
          </a:p>
          <a:p>
            <a:r>
              <a:rPr lang="pt-BR" sz="2400" dirty="0"/>
              <a:t>Execução e verificação:</a:t>
            </a:r>
          </a:p>
          <a:p>
            <a:r>
              <a:rPr lang="pt-BR" sz="2400" dirty="0"/>
              <a:t>EXEC </a:t>
            </a:r>
            <a:r>
              <a:rPr lang="pt-BR" sz="2400" dirty="0" err="1"/>
              <a:t>p_insere_editora</a:t>
            </a:r>
            <a:r>
              <a:rPr lang="pt-BR" sz="2400" dirty="0"/>
              <a:t> @Nome=‘Editora Moderna’</a:t>
            </a:r>
          </a:p>
          <a:p>
            <a:r>
              <a:rPr lang="pt-BR" sz="2400" dirty="0"/>
              <a:t>SELECT * FROM </a:t>
            </a:r>
            <a:r>
              <a:rPr lang="pt-BR" sz="2400" dirty="0" err="1"/>
              <a:t>tbl_Editoras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2503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 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Exemplo com parâmetros padrão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/>
              <a:t>CREATE PROCEDURE </a:t>
            </a:r>
            <a:r>
              <a:rPr lang="pt-BR" sz="2400" dirty="0" err="1"/>
              <a:t>p_Teste_Valor_Padrao</a:t>
            </a:r>
            <a:endParaRPr lang="pt-BR" sz="2400" dirty="0"/>
          </a:p>
          <a:p>
            <a:r>
              <a:rPr lang="pt-BR" sz="2400" dirty="0"/>
              <a:t>(@param1 INT, @param2 VARCHAR(20)=‘Valor Padrão!’)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SELECT ‘Valor do parâmetro 1: ‘+CAST (@param1 AS VARCHAR)</a:t>
            </a:r>
          </a:p>
          <a:p>
            <a:r>
              <a:rPr lang="pt-BR" sz="2400" dirty="0"/>
              <a:t>SELECT ‘Valor do parâmetro 2: ‘+@param2</a:t>
            </a:r>
          </a:p>
          <a:p>
            <a:endParaRPr lang="pt-BR" sz="2400" dirty="0"/>
          </a:p>
          <a:p>
            <a:r>
              <a:rPr lang="pt-BR" sz="2400" dirty="0"/>
              <a:t>Execução:</a:t>
            </a:r>
          </a:p>
          <a:p>
            <a:r>
              <a:rPr lang="pt-BR" sz="2400" dirty="0"/>
              <a:t>EXEC </a:t>
            </a:r>
            <a:r>
              <a:rPr lang="pt-BR" sz="2400" dirty="0" err="1"/>
              <a:t>p_Teste_Valor_Padrao</a:t>
            </a:r>
            <a:r>
              <a:rPr lang="pt-BR" sz="2400" dirty="0"/>
              <a:t> 30</a:t>
            </a:r>
          </a:p>
          <a:p>
            <a:r>
              <a:rPr lang="pt-BR" sz="2400" dirty="0"/>
              <a:t>EXEC </a:t>
            </a:r>
            <a:r>
              <a:rPr lang="pt-BR" sz="2400" dirty="0" err="1"/>
              <a:t>p_Teste_Valor_Padrao</a:t>
            </a:r>
            <a:r>
              <a:rPr lang="pt-BR" sz="2400" dirty="0"/>
              <a:t> @param1=40, @param2=‘Valor modificado!’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99262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 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Parâmetros de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parâmetros de saída habilitam um procedimento armazenado a retornar dados ao procedimento chamador.</a:t>
            </a:r>
          </a:p>
          <a:p>
            <a:r>
              <a:rPr lang="pt-BR" sz="2400" dirty="0"/>
              <a:t>Usamos a palavra-chave OUTPUT quando o procedimento é criado, e também quando é chamado.</a:t>
            </a:r>
          </a:p>
          <a:p>
            <a:r>
              <a:rPr lang="pt-BR" sz="2400" dirty="0"/>
              <a:t>No procedimento armazenado, o parâmetro de saída aparece como uma variável local;</a:t>
            </a:r>
          </a:p>
          <a:p>
            <a:r>
              <a:rPr lang="pt-BR" sz="2400" dirty="0"/>
              <a:t>No procedimento chamador, uma variável deve ser criada para receber o parâmetro de saída.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80495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Exemplos com parâmetros de saída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ALTER PROCEDURE Teste1 (@par1 AS INT OUTPUT)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SELECT @par1 * 2</a:t>
            </a:r>
          </a:p>
          <a:p>
            <a:r>
              <a:rPr lang="pt-BR" sz="2400" dirty="0"/>
              <a:t>RETURN</a:t>
            </a:r>
          </a:p>
          <a:p>
            <a:endParaRPr lang="pt-BR" sz="2400" dirty="0"/>
          </a:p>
          <a:p>
            <a:r>
              <a:rPr lang="pt-BR" sz="2400" dirty="0"/>
              <a:t>Executar passando um parâmetro:</a:t>
            </a:r>
          </a:p>
          <a:p>
            <a:r>
              <a:rPr lang="pt-BR" sz="2400" dirty="0"/>
              <a:t>DECLARE @valor AS INT=15</a:t>
            </a:r>
          </a:p>
          <a:p>
            <a:r>
              <a:rPr lang="pt-BR" sz="2400" dirty="0"/>
              <a:t>EXEC teste1 @valor OUTPUT</a:t>
            </a:r>
          </a:p>
          <a:p>
            <a:r>
              <a:rPr lang="pt-BR" sz="2400" dirty="0"/>
              <a:t>PRINT @valor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57155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Comando RETURN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comando RETURN termina </a:t>
            </a:r>
            <a:r>
              <a:rPr lang="pt-BR" sz="2400" dirty="0" err="1"/>
              <a:t>incodicionalmente</a:t>
            </a:r>
            <a:r>
              <a:rPr lang="pt-BR" sz="2400" dirty="0"/>
              <a:t> o procedimento e retorna um valor inteiro ao chamador.</a:t>
            </a:r>
          </a:p>
          <a:p>
            <a:r>
              <a:rPr lang="pt-BR" sz="2400" dirty="0"/>
              <a:t>Pode ser usado para retornar status de processo ou falha do procedimento.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87915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STORED PROCEDURES</a:t>
            </a:r>
            <a:br>
              <a:rPr lang="pt-BR" dirty="0">
                <a:solidFill>
                  <a:schemeClr val="accent2"/>
                </a:solidFill>
              </a:rPr>
            </a:br>
            <a:r>
              <a:rPr lang="pt-BR" dirty="0">
                <a:solidFill>
                  <a:schemeClr val="accent2"/>
                </a:solidFill>
              </a:rPr>
              <a:t>Exemplo com uso do RETURN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2400" dirty="0"/>
              <a:t>ALTER PROCEDURE </a:t>
            </a:r>
            <a:r>
              <a:rPr lang="pt-BR" sz="2400" dirty="0" err="1"/>
              <a:t>p_LivroValor</a:t>
            </a:r>
            <a:endParaRPr lang="pt-BR" sz="2400" dirty="0"/>
          </a:p>
          <a:p>
            <a:r>
              <a:rPr lang="pt-BR" sz="2400" dirty="0"/>
              <a:t>(@Quantidade SMALLINT, @ID SMALLINT, @</a:t>
            </a:r>
            <a:r>
              <a:rPr lang="pt-BR" sz="2400" dirty="0" err="1"/>
              <a:t>Cod</a:t>
            </a:r>
            <a:r>
              <a:rPr lang="pt-BR" sz="2400" dirty="0"/>
              <a:t> INT=-20)</a:t>
            </a:r>
          </a:p>
          <a:p>
            <a:r>
              <a:rPr lang="pt-BR" sz="2400" dirty="0"/>
              <a:t>AS</a:t>
            </a:r>
          </a:p>
          <a:p>
            <a:r>
              <a:rPr lang="pt-BR" sz="2400" dirty="0"/>
              <a:t>IF @ID&gt;=100</a:t>
            </a:r>
          </a:p>
          <a:p>
            <a:r>
              <a:rPr lang="pt-BR" sz="2400" dirty="0"/>
              <a:t>BEGIN</a:t>
            </a:r>
          </a:p>
          <a:p>
            <a:r>
              <a:rPr lang="pt-BR" sz="2400" dirty="0"/>
              <a:t>SELECT </a:t>
            </a:r>
            <a:r>
              <a:rPr lang="pt-BR" sz="2400" dirty="0" err="1"/>
              <a:t>Nome_Livro</a:t>
            </a:r>
            <a:r>
              <a:rPr lang="pt-BR" sz="2400" dirty="0"/>
              <a:t> AS Livro, </a:t>
            </a:r>
            <a:r>
              <a:rPr lang="pt-BR" sz="2400" dirty="0" err="1"/>
              <a:t>Preco_Livro</a:t>
            </a:r>
            <a:r>
              <a:rPr lang="pt-BR" sz="2400" dirty="0"/>
              <a:t>*@Quantidade AS Preço</a:t>
            </a:r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ID_Livro</a:t>
            </a:r>
            <a:r>
              <a:rPr lang="pt-BR" sz="2400" dirty="0"/>
              <a:t> = @ID</a:t>
            </a:r>
          </a:p>
          <a:p>
            <a:r>
              <a:rPr lang="pt-BR" sz="2400" dirty="0"/>
              <a:t>RETURN 1</a:t>
            </a:r>
          </a:p>
          <a:p>
            <a:r>
              <a:rPr lang="pt-BR" sz="2400" dirty="0"/>
              <a:t>END</a:t>
            </a:r>
          </a:p>
          <a:p>
            <a:r>
              <a:rPr lang="pt-BR" sz="2400" dirty="0"/>
              <a:t>ELSE </a:t>
            </a:r>
          </a:p>
          <a:p>
            <a:r>
              <a:rPr lang="pt-BR" sz="2400" dirty="0"/>
              <a:t>RETURN @</a:t>
            </a:r>
            <a:r>
              <a:rPr lang="pt-BR" sz="2400" dirty="0" err="1"/>
              <a:t>Cod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7920770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2153</TotalTime>
  <Words>523</Words>
  <Application>Microsoft Office PowerPoint</Application>
  <PresentationFormat>Widescreen</PresentationFormat>
  <Paragraphs>117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Facetado</vt:lpstr>
      <vt:lpstr>COMANDOS SQL</vt:lpstr>
      <vt:lpstr>STORED PROCEDURES – Mais exemplos</vt:lpstr>
      <vt:lpstr>STORED PROCEDURES – Exemplo 2</vt:lpstr>
      <vt:lpstr>STORED PROCEDURES  Exemplo com inserção de dados </vt:lpstr>
      <vt:lpstr>STORED PROCEDURES  Exemplo com parâmetros padrão</vt:lpstr>
      <vt:lpstr>STORED PROCEDURES  Parâmetros de Saída</vt:lpstr>
      <vt:lpstr>STORED PROCEDURES Exemplos com parâmetros de saída</vt:lpstr>
      <vt:lpstr>STORED PROCEDURES Comando RETURN</vt:lpstr>
      <vt:lpstr>STORED PROCEDURES Exemplo com uso do RETURN</vt:lpstr>
      <vt:lpstr>STORED PROCEDURES Exemplo com uso do RETURN</vt:lpstr>
      <vt:lpstr>STORED PROCEDURE RETURN sem contagem de linhas com NOCOUNT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Fernando Celoto</dc:creator>
  <cp:lastModifiedBy>Fernando Celoto</cp:lastModifiedBy>
  <cp:revision>149</cp:revision>
  <dcterms:created xsi:type="dcterms:W3CDTF">2016-08-15T00:17:48Z</dcterms:created>
  <dcterms:modified xsi:type="dcterms:W3CDTF">2016-10-11T00:45:52Z</dcterms:modified>
</cp:coreProperties>
</file>