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33" r:id="rId3"/>
    <p:sldId id="350" r:id="rId4"/>
    <p:sldId id="351" r:id="rId5"/>
    <p:sldId id="352" r:id="rId6"/>
    <p:sldId id="35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280" autoAdjust="0"/>
  </p:normalViewPr>
  <p:slideViewPr>
    <p:cSldViewPr snapToGrid="0">
      <p:cViewPr>
        <p:scale>
          <a:sx n="75" d="100"/>
          <a:sy n="75" d="100"/>
        </p:scale>
        <p:origin x="32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1567-F01A-4C38-B5F8-386BF93C7983}" type="datetimeFigureOut">
              <a:rPr lang="pt-BR" smtClean="0"/>
              <a:t>13/10/2016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C1D22-D26E-494F-9262-EF111B4FF78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133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1D22-D26E-494F-9262-EF111B4FF783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8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8EB0-B4AF-4286-9F77-5A624DE2D883}" type="datetime1">
              <a:rPr lang="pt-BR" smtClean="0"/>
              <a:t>13/10/2016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34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7266-CB87-41CC-90B6-1D27615110D6}" type="datetime1">
              <a:rPr lang="pt-BR" smtClean="0"/>
              <a:t>13/10/2016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43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0B99-DDA1-43F7-A974-6E45BEB5CA4F}" type="datetime1">
              <a:rPr lang="pt-BR" smtClean="0"/>
              <a:t>13/10/2016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08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545-22F6-40D8-B624-48E74F16B0B9}" type="datetime1">
              <a:rPr lang="pt-BR" smtClean="0"/>
              <a:t>13/10/2016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149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8E18-DA18-4247-BCC0-F8696FECC46A}" type="datetime1">
              <a:rPr lang="pt-BR" smtClean="0"/>
              <a:t>13/10/2016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0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E8ED-F083-4054-804D-B213BD12A646}" type="datetime1">
              <a:rPr lang="pt-BR" smtClean="0"/>
              <a:t>13/10/2016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60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32F2-E8CF-45CD-B32F-77A3819BA82A}" type="datetime1">
              <a:rPr lang="pt-BR" smtClean="0"/>
              <a:t>13/10/2016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247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CE74-678A-4F67-B438-2CF55A823E0C}" type="datetime1">
              <a:rPr lang="pt-BR" smtClean="0"/>
              <a:t>13/10/2016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01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4997-36D2-4DE8-B0F6-78CA00D4400C}" type="datetime1">
              <a:rPr lang="pt-BR" smtClean="0"/>
              <a:t>13/10/2016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50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0A74-3F0E-4E5C-93A8-723C8F5D4310}" type="datetime1">
              <a:rPr lang="pt-BR" smtClean="0"/>
              <a:t>13/10/2016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3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B8D-C233-4CFE-ADBF-84EA6B69D46E}" type="datetime1">
              <a:rPr lang="pt-BR" smtClean="0"/>
              <a:t>13/10/2016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3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6627-BF45-460B-A418-A3ABAAF940BB}" type="datetime1">
              <a:rPr lang="pt-BR" smtClean="0"/>
              <a:t>13/10/2016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1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6100-4863-4422-924A-942E7A36A9D0}" type="datetime1">
              <a:rPr lang="pt-BR" smtClean="0"/>
              <a:t>13/10/2016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6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B060-3AA1-4029-941E-07D22572B356}" type="datetime1">
              <a:rPr lang="pt-BR" smtClean="0"/>
              <a:t>13/10/2016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51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4D0-CCF2-4B45-9493-6D374680E26D}" type="datetime1">
              <a:rPr lang="pt-BR" smtClean="0"/>
              <a:t>13/10/2016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84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04B8-5CD9-444B-9A74-8E59925DB328}" type="datetime1">
              <a:rPr lang="pt-BR" smtClean="0"/>
              <a:t>13/10/2016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655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1EE-8B89-4CC3-9A36-3D779438E932}" type="datetime1">
              <a:rPr lang="pt-BR" smtClean="0"/>
              <a:t>13/10/2016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2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FUNÇÕES DEFINIDAS PELO USUÁRIO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03664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USER DEFINED FUNCTIONS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(Funções Definidas pelo Usuário)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400" dirty="0"/>
              <a:t>Podemos criar funções (</a:t>
            </a:r>
            <a:r>
              <a:rPr lang="pt-BR" sz="2400" dirty="0" err="1"/>
              <a:t>UDFs</a:t>
            </a:r>
            <a:r>
              <a:rPr lang="pt-BR" sz="2400" dirty="0"/>
              <a:t>) para realizar diversas tarefas nos bancos de dados, tais como:</a:t>
            </a:r>
          </a:p>
          <a:p>
            <a:r>
              <a:rPr lang="pt-BR" sz="2400" dirty="0"/>
              <a:t>- Inserir lógica complexa em uma consulta</a:t>
            </a:r>
          </a:p>
          <a:p>
            <a:r>
              <a:rPr lang="pt-BR" sz="2400" dirty="0"/>
              <a:t>- Criar novas funções para expressões complexas</a:t>
            </a:r>
          </a:p>
          <a:p>
            <a:r>
              <a:rPr lang="pt-BR" sz="2400" dirty="0"/>
              <a:t>- Substituir exibições com a vantagem de aceitar parâmetros</a:t>
            </a:r>
          </a:p>
          <a:p>
            <a:endParaRPr lang="pt-BR" sz="2400" dirty="0"/>
          </a:p>
          <a:p>
            <a:r>
              <a:rPr lang="pt-BR" sz="2400" dirty="0"/>
              <a:t>Há vários tipos de </a:t>
            </a:r>
            <a:r>
              <a:rPr lang="pt-BR" sz="2400" dirty="0" err="1"/>
              <a:t>UDFs</a:t>
            </a:r>
            <a:r>
              <a:rPr lang="pt-BR" sz="2400" dirty="0"/>
              <a:t>:</a:t>
            </a:r>
          </a:p>
          <a:p>
            <a:r>
              <a:rPr lang="pt-BR" sz="2400" dirty="0"/>
              <a:t>Funções escalares, Valor de Tabela Embutida, Valor de Tabela </a:t>
            </a:r>
            <a:r>
              <a:rPr lang="pt-BR" sz="2400" dirty="0" err="1"/>
              <a:t>Multi-instruções</a:t>
            </a: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10396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USER DEFINED FUNCTIONS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Funções Escalares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400" dirty="0"/>
              <a:t>Retorna apenas um único valor específico.</a:t>
            </a:r>
          </a:p>
          <a:p>
            <a:endParaRPr lang="pt-BR" sz="2400" dirty="0"/>
          </a:p>
          <a:p>
            <a:r>
              <a:rPr lang="pt-BR" sz="2400" dirty="0"/>
              <a:t>Sintaxe:</a:t>
            </a:r>
          </a:p>
          <a:p>
            <a:r>
              <a:rPr lang="pt-BR" sz="2400" dirty="0"/>
              <a:t>CREATE FUNCTION </a:t>
            </a:r>
            <a:r>
              <a:rPr lang="pt-BR" sz="2400" dirty="0" err="1"/>
              <a:t>nome_função</a:t>
            </a:r>
            <a:r>
              <a:rPr lang="pt-BR" sz="2400" dirty="0"/>
              <a:t> (parâmetros)</a:t>
            </a:r>
          </a:p>
          <a:p>
            <a:r>
              <a:rPr lang="pt-BR" sz="2400" dirty="0"/>
              <a:t>RETURNS </a:t>
            </a:r>
            <a:r>
              <a:rPr lang="pt-BR" sz="2400" dirty="0" err="1"/>
              <a:t>tipo_dados_retorno</a:t>
            </a:r>
            <a:endParaRPr lang="pt-BR" sz="2400" dirty="0"/>
          </a:p>
          <a:p>
            <a:r>
              <a:rPr lang="pt-BR" sz="2400" dirty="0"/>
              <a:t>AS</a:t>
            </a:r>
          </a:p>
          <a:p>
            <a:r>
              <a:rPr lang="pt-BR" sz="2400" dirty="0"/>
              <a:t>BEGIN</a:t>
            </a:r>
          </a:p>
          <a:p>
            <a:r>
              <a:rPr lang="pt-BR" sz="2400" dirty="0"/>
              <a:t>    Bloco de códigos</a:t>
            </a:r>
          </a:p>
          <a:p>
            <a:r>
              <a:rPr lang="pt-BR" sz="2400" dirty="0"/>
              <a:t>    RETURN </a:t>
            </a:r>
            <a:r>
              <a:rPr lang="pt-BR" sz="2400" dirty="0" err="1"/>
              <a:t>expressão_retorno</a:t>
            </a:r>
            <a:endParaRPr lang="pt-BR" sz="2400" dirty="0"/>
          </a:p>
          <a:p>
            <a:r>
              <a:rPr lang="pt-BR" sz="2400" dirty="0"/>
              <a:t>END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33587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USER DEFINED FUNCTIONS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Funções Escalares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400" dirty="0"/>
              <a:t>Exemplo: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it-IT" dirty="0"/>
              <a:t>CREATE FUNCTION pagamento_desconto (@Livro SMALLINT)</a:t>
            </a:r>
          </a:p>
          <a:p>
            <a:r>
              <a:rPr lang="pt-BR" dirty="0"/>
              <a:t>RETURNS MONEY</a:t>
            </a:r>
          </a:p>
          <a:p>
            <a:r>
              <a:rPr lang="pt-BR" dirty="0"/>
              <a:t>AS</a:t>
            </a:r>
          </a:p>
          <a:p>
            <a:r>
              <a:rPr lang="pt-BR" dirty="0"/>
              <a:t>BEGIN</a:t>
            </a:r>
          </a:p>
          <a:p>
            <a:r>
              <a:rPr lang="pt-BR" dirty="0"/>
              <a:t>    DECLARE @vista MONEY</a:t>
            </a:r>
          </a:p>
          <a:p>
            <a:r>
              <a:rPr lang="pt-BR" dirty="0"/>
              <a:t>    SELECT @vista=(</a:t>
            </a:r>
            <a:r>
              <a:rPr lang="pt-BR" dirty="0" err="1"/>
              <a:t>Preco_Livro-Preco_Livro</a:t>
            </a:r>
            <a:r>
              <a:rPr lang="pt-BR" dirty="0"/>
              <a:t>*10/100)</a:t>
            </a:r>
          </a:p>
          <a:p>
            <a:r>
              <a:rPr lang="pt-BR" dirty="0"/>
              <a:t>    FROM </a:t>
            </a:r>
            <a:r>
              <a:rPr lang="pt-BR" dirty="0" err="1"/>
              <a:t>tbl_Livro</a:t>
            </a:r>
            <a:endParaRPr lang="pt-BR" dirty="0"/>
          </a:p>
          <a:p>
            <a:r>
              <a:rPr lang="pt-BR" dirty="0"/>
              <a:t>    WHERE </a:t>
            </a:r>
            <a:r>
              <a:rPr lang="pt-BR" dirty="0" err="1"/>
              <a:t>ID_Livro</a:t>
            </a:r>
            <a:r>
              <a:rPr lang="pt-BR" dirty="0"/>
              <a:t>=@Livro</a:t>
            </a:r>
          </a:p>
          <a:p>
            <a:r>
              <a:rPr lang="pt-BR" dirty="0"/>
              <a:t>    RETURN @vista</a:t>
            </a:r>
          </a:p>
          <a:p>
            <a:r>
              <a:rPr lang="pt-BR" dirty="0"/>
              <a:t>END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32161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USER DEFINED FUNCTIONS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Funções Escalares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Para executar:</a:t>
            </a:r>
          </a:p>
          <a:p>
            <a:endParaRPr lang="pt-BR" sz="2400" dirty="0"/>
          </a:p>
          <a:p>
            <a:r>
              <a:rPr lang="pt-BR" sz="2400" dirty="0"/>
              <a:t>SELECT * FROM </a:t>
            </a:r>
            <a:r>
              <a:rPr lang="pt-BR" sz="2400" dirty="0" err="1"/>
              <a:t>tbl_Livro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SELECT </a:t>
            </a:r>
            <a:r>
              <a:rPr lang="pt-BR" sz="2400" dirty="0" err="1"/>
              <a:t>dbo.pagamento_desconto</a:t>
            </a:r>
            <a:r>
              <a:rPr lang="pt-BR" sz="2400" dirty="0"/>
              <a:t> (104)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42810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USER DEFINED FUNCTIONS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Funções Escalares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Exercício:</a:t>
            </a:r>
          </a:p>
          <a:p>
            <a:endParaRPr lang="pt-BR" sz="2400" dirty="0"/>
          </a:p>
          <a:p>
            <a:r>
              <a:rPr lang="pt-BR" sz="2400" dirty="0"/>
              <a:t>Crie uma função com os seguintes pagamentos:</a:t>
            </a:r>
          </a:p>
          <a:p>
            <a:endParaRPr lang="pt-BR" sz="2400" dirty="0"/>
          </a:p>
          <a:p>
            <a:r>
              <a:rPr lang="pt-BR" sz="2400" dirty="0"/>
              <a:t>Em duas parcelas = valor sem juros</a:t>
            </a:r>
          </a:p>
          <a:p>
            <a:r>
              <a:rPr lang="pt-BR" sz="2400" dirty="0"/>
              <a:t>Em cinco parcelas = valor acrescido de juros de 5% </a:t>
            </a:r>
          </a:p>
          <a:p>
            <a:r>
              <a:rPr lang="pt-BR" sz="2400" dirty="0"/>
              <a:t>Em dez parcelas = valor acrescido de juros de 10%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2982932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2187</TotalTime>
  <Words>233</Words>
  <Application>Microsoft Office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Facetado</vt:lpstr>
      <vt:lpstr>COMANDOS SQL</vt:lpstr>
      <vt:lpstr>USER DEFINED FUNCTIONS (Funções Definidas pelo Usuário)</vt:lpstr>
      <vt:lpstr>USER DEFINED FUNCTIONS Funções Escalares</vt:lpstr>
      <vt:lpstr>USER DEFINED FUNCTIONS Funções Escalares</vt:lpstr>
      <vt:lpstr>USER DEFINED FUNCTIONS Funções Escalares</vt:lpstr>
      <vt:lpstr>USER DEFINED FUNCTIONS Funções Escalares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SQL</dc:title>
  <dc:creator>Fernando Celoto</dc:creator>
  <cp:lastModifiedBy>Fernando Celoto</cp:lastModifiedBy>
  <cp:revision>152</cp:revision>
  <dcterms:created xsi:type="dcterms:W3CDTF">2016-08-15T00:17:48Z</dcterms:created>
  <dcterms:modified xsi:type="dcterms:W3CDTF">2016-10-13T20:54:33Z</dcterms:modified>
</cp:coreProperties>
</file>