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350" r:id="rId3"/>
    <p:sldId id="351" r:id="rId4"/>
    <p:sldId id="354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221" autoAdjust="0"/>
    <p:restoredTop sz="94280" autoAdjust="0"/>
  </p:normalViewPr>
  <p:slideViewPr>
    <p:cSldViewPr snapToGrid="0">
      <p:cViewPr varScale="1">
        <p:scale>
          <a:sx n="72" d="100"/>
          <a:sy n="72" d="100"/>
        </p:scale>
        <p:origin x="444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D91567-F01A-4C38-B5F8-386BF93C7983}" type="datetimeFigureOut">
              <a:rPr lang="pt-BR" smtClean="0"/>
              <a:t>20/10/2016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DC1D22-D26E-494F-9262-EF111B4FF78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71332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C1D22-D26E-494F-9262-EF111B4FF783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7887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5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68EB0-B4AF-4286-9F77-5A624DE2D883}" type="datetime1">
              <a:rPr lang="pt-BR" smtClean="0"/>
              <a:t>20/10/2016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SQL Server - Professor Fernando Celoto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BDB0-E66E-4674-B24C-19B9AE4831F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71341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37266-CB87-41CC-90B6-1D27615110D6}" type="datetime1">
              <a:rPr lang="pt-BR" smtClean="0"/>
              <a:t>20/10/2016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SQL Server - Professor Fernando Celoto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BDB0-E66E-4674-B24C-19B9AE4831F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34439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80B99-DDA1-43F7-A974-6E45BEB5CA4F}" type="datetime1">
              <a:rPr lang="pt-BR" smtClean="0"/>
              <a:t>20/10/2016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SQL Server - Professor Fernando Celoto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BDB0-E66E-4674-B24C-19B9AE4831F3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1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80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33082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22545-22F6-40D8-B624-48E74F16B0B9}" type="datetime1">
              <a:rPr lang="pt-BR" smtClean="0"/>
              <a:t>20/10/2016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SQL Server - Professor Fernando Celoto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BDB0-E66E-4674-B24C-19B9AE4831F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71499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48E18-DA18-4247-BCC0-F8696FECC46A}" type="datetime1">
              <a:rPr lang="pt-BR" smtClean="0"/>
              <a:t>20/10/2016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SQL Server - Professor Fernando Celoto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BDB0-E66E-4674-B24C-19B9AE4831F3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1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850041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AE8ED-F083-4054-804D-B213BD12A646}" type="datetime1">
              <a:rPr lang="pt-BR" smtClean="0"/>
              <a:t>20/10/2016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SQL Server - Professor Fernando Celoto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BDB0-E66E-4674-B24C-19B9AE4831F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86087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B32F2-E8CF-45CD-B32F-77A3819BA82A}" type="datetime1">
              <a:rPr lang="pt-BR" smtClean="0"/>
              <a:t>20/10/2016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SQL Server - Professor Fernando Celoto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BDB0-E66E-4674-B24C-19B9AE4831F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624793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4" y="609601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1" cy="525145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CCE74-678A-4F67-B438-2CF55A823E0C}" type="datetime1">
              <a:rPr lang="pt-BR" smtClean="0"/>
              <a:t>20/10/2016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SQL Server - Professor Fernando Celoto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BDB0-E66E-4674-B24C-19B9AE4831F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98013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F4997-36D2-4DE8-B0F6-78CA00D4400C}" type="datetime1">
              <a:rPr lang="pt-BR" smtClean="0"/>
              <a:t>20/10/2016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SQL Server - Professor Fernando Celoto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BDB0-E66E-4674-B24C-19B9AE4831F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8502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9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40A74-3F0E-4E5C-93A8-723C8F5D4310}" type="datetime1">
              <a:rPr lang="pt-BR" smtClean="0"/>
              <a:t>20/10/2016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SQL Server - Professor Fernando Celoto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BDB0-E66E-4674-B24C-19B9AE4831F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20362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5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69" y="2160590"/>
            <a:ext cx="4184035" cy="388077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AEB8D-C233-4CFE-ADBF-84EA6B69D46E}" type="datetime1">
              <a:rPr lang="pt-BR" smtClean="0"/>
              <a:t>20/10/2016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SQL Server - Professor Fernando Celoto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BDB0-E66E-4674-B24C-19B9AE4831F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5358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6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6" y="2737247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5" y="2737247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86627-BF45-460B-A418-A3ABAAF940BB}" type="datetime1">
              <a:rPr lang="pt-BR" smtClean="0"/>
              <a:t>20/10/2016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SQL Server - Professor Fernando Celoto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BDB0-E66E-4674-B24C-19B9AE4831F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69717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26100-4863-4422-924A-942E7A36A9D0}" type="datetime1">
              <a:rPr lang="pt-BR" smtClean="0"/>
              <a:t>20/10/2016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SQL Server - Professor Fernando Celoto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BDB0-E66E-4674-B24C-19B9AE4831F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73625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CB060-3AA1-4029-941E-07D22572B356}" type="datetime1">
              <a:rPr lang="pt-BR" smtClean="0"/>
              <a:t>20/10/2016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SQL Server - Professor Fernando Celoto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BDB0-E66E-4674-B24C-19B9AE4831F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28514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2" y="514926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5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C54D0-CCF2-4B45-9493-6D374680E26D}" type="datetime1">
              <a:rPr lang="pt-BR" smtClean="0"/>
              <a:t>20/10/2016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SQL Server - Professor Fernando Celoto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BDB0-E66E-4674-B24C-19B9AE4831F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91845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5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5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404B8-5CD9-444B-9A74-8E59925DB328}" type="datetime1">
              <a:rPr lang="pt-BR" smtClean="0"/>
              <a:t>20/10/2016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SQL Server - Professor Fernando Celoto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BDB0-E66E-4674-B24C-19B9AE4831F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26555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2160590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4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621EE-8B89-4CC3-9A36-3D779438E932}" type="datetime1">
              <a:rPr lang="pt-BR" smtClean="0"/>
              <a:t>20/10/2016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5" y="6041364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dirty="0"/>
              <a:t>SQL Server - Professor Fernando Celoto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4" y="6041364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397BDB0-E66E-4674-B24C-19B9AE4831F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60219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2"/>
                </a:solidFill>
              </a:rPr>
              <a:t>COMANDOS SQL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FUNÇÕES DEFINIDAS PELO USUÁRIO</a:t>
            </a:r>
          </a:p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2400" b="1" i="1" dirty="0"/>
              <a:t>SQL Server - Professor Fernando Celoto</a:t>
            </a:r>
          </a:p>
        </p:txBody>
      </p:sp>
    </p:spTree>
    <p:extLst>
      <p:ext uri="{BB962C8B-B14F-4D97-AF65-F5344CB8AC3E}">
        <p14:creationId xmlns:p14="http://schemas.microsoft.com/office/powerpoint/2010/main" val="1036648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chemeClr val="accent2"/>
                </a:solidFill>
              </a:rPr>
              <a:t>USER DEFINED FUNCTIONS</a:t>
            </a:r>
            <a:br>
              <a:rPr lang="pt-BR" dirty="0">
                <a:solidFill>
                  <a:schemeClr val="accent2"/>
                </a:solidFill>
              </a:rPr>
            </a:br>
            <a:r>
              <a:rPr lang="pt-BR" dirty="0">
                <a:solidFill>
                  <a:schemeClr val="accent2"/>
                </a:solidFill>
              </a:rPr>
              <a:t>Funções com Valor de Tabela Embutida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62609" y="2133600"/>
            <a:ext cx="8611394" cy="3907763"/>
          </a:xfrm>
        </p:spPr>
        <p:txBody>
          <a:bodyPr>
            <a:normAutofit/>
          </a:bodyPr>
          <a:lstStyle/>
          <a:p>
            <a:r>
              <a:rPr lang="pt-BR" sz="2400" dirty="0"/>
              <a:t>São similares a uma exibição, porém permitem utilizar parâmetros. Retornam um conjunto completo de dados.</a:t>
            </a:r>
          </a:p>
          <a:p>
            <a:endParaRPr lang="pt-BR" sz="2400" dirty="0"/>
          </a:p>
          <a:p>
            <a:r>
              <a:rPr lang="pt-BR" sz="2400" dirty="0"/>
              <a:t>Sintaxe Básica:</a:t>
            </a:r>
          </a:p>
          <a:p>
            <a:r>
              <a:rPr lang="pt-BR" sz="2400" dirty="0"/>
              <a:t>CREATE FUNCTION </a:t>
            </a:r>
            <a:r>
              <a:rPr lang="pt-BR" sz="2400" dirty="0" err="1"/>
              <a:t>nome_função</a:t>
            </a:r>
            <a:r>
              <a:rPr lang="pt-BR" sz="2400" dirty="0"/>
              <a:t> (parâmetros)</a:t>
            </a:r>
          </a:p>
          <a:p>
            <a:r>
              <a:rPr lang="pt-BR" sz="2400" dirty="0"/>
              <a:t>RETURNS </a:t>
            </a:r>
            <a:r>
              <a:rPr lang="pt-BR" sz="2400" dirty="0" err="1"/>
              <a:t>Table</a:t>
            </a:r>
            <a:endParaRPr lang="pt-BR" sz="2400" dirty="0"/>
          </a:p>
          <a:p>
            <a:r>
              <a:rPr lang="pt-BR" sz="2400" dirty="0"/>
              <a:t>AS </a:t>
            </a:r>
          </a:p>
          <a:p>
            <a:r>
              <a:rPr lang="pt-BR" sz="2400" dirty="0"/>
              <a:t>RETURN (Declaração </a:t>
            </a:r>
            <a:r>
              <a:rPr lang="pt-BR" sz="2400" dirty="0" err="1"/>
              <a:t>Select</a:t>
            </a:r>
            <a:r>
              <a:rPr lang="pt-BR" sz="2400" dirty="0"/>
              <a:t>)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2400" b="1" i="1" dirty="0"/>
              <a:t>SQL Server - Professor Fernando Celoto</a:t>
            </a:r>
          </a:p>
        </p:txBody>
      </p:sp>
    </p:spTree>
    <p:extLst>
      <p:ext uri="{BB962C8B-B14F-4D97-AF65-F5344CB8AC3E}">
        <p14:creationId xmlns:p14="http://schemas.microsoft.com/office/powerpoint/2010/main" val="3335877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chemeClr val="accent2"/>
                </a:solidFill>
              </a:rPr>
              <a:t>USER DEFINED FUNCTIONS</a:t>
            </a:r>
            <a:br>
              <a:rPr lang="pt-BR" dirty="0">
                <a:solidFill>
                  <a:schemeClr val="accent2"/>
                </a:solidFill>
              </a:rPr>
            </a:br>
            <a:r>
              <a:rPr lang="pt-BR" dirty="0">
                <a:solidFill>
                  <a:schemeClr val="accent2"/>
                </a:solidFill>
              </a:rPr>
              <a:t>Funções com Valor de Tabela Embutida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sz="2400" dirty="0"/>
              <a:t>Exemplo:</a:t>
            </a:r>
          </a:p>
          <a:p>
            <a:pPr marL="0" indent="0">
              <a:buNone/>
            </a:pPr>
            <a:endParaRPr lang="pt-BR" sz="2400" dirty="0"/>
          </a:p>
          <a:p>
            <a:r>
              <a:rPr lang="it-IT" dirty="0"/>
              <a:t>CREATE FUNCTION retorna_itens (@valor REAL)</a:t>
            </a:r>
          </a:p>
          <a:p>
            <a:r>
              <a:rPr lang="pt-BR" dirty="0"/>
              <a:t>RETURNS </a:t>
            </a:r>
            <a:r>
              <a:rPr lang="pt-BR" dirty="0" err="1"/>
              <a:t>Table</a:t>
            </a:r>
            <a:endParaRPr lang="pt-BR" dirty="0"/>
          </a:p>
          <a:p>
            <a:r>
              <a:rPr lang="pt-BR" dirty="0"/>
              <a:t>AS</a:t>
            </a:r>
          </a:p>
          <a:p>
            <a:r>
              <a:rPr lang="pt-BR" dirty="0"/>
              <a:t>RETURN(</a:t>
            </a:r>
          </a:p>
          <a:p>
            <a:r>
              <a:rPr lang="pt-BR" dirty="0"/>
              <a:t>SELECT </a:t>
            </a:r>
            <a:r>
              <a:rPr lang="pt-BR" dirty="0" err="1"/>
              <a:t>L.Nome_Livro</a:t>
            </a:r>
            <a:r>
              <a:rPr lang="pt-BR" dirty="0"/>
              <a:t>, </a:t>
            </a:r>
            <a:r>
              <a:rPr lang="pt-BR" dirty="0" err="1"/>
              <a:t>A.Nome_Autor</a:t>
            </a:r>
            <a:r>
              <a:rPr lang="pt-BR" dirty="0"/>
              <a:t>, </a:t>
            </a:r>
            <a:r>
              <a:rPr lang="pt-BR" dirty="0" err="1"/>
              <a:t>E.Nome_Editora</a:t>
            </a:r>
            <a:endParaRPr lang="pt-BR" dirty="0"/>
          </a:p>
          <a:p>
            <a:r>
              <a:rPr lang="pt-BR" dirty="0"/>
              <a:t>FROM </a:t>
            </a:r>
            <a:r>
              <a:rPr lang="pt-BR" dirty="0" err="1"/>
              <a:t>tbl_Livro</a:t>
            </a:r>
            <a:r>
              <a:rPr lang="pt-BR" dirty="0"/>
              <a:t> AS L</a:t>
            </a:r>
          </a:p>
          <a:p>
            <a:r>
              <a:rPr lang="pt-BR" dirty="0"/>
              <a:t>INNER JOIN </a:t>
            </a:r>
            <a:r>
              <a:rPr lang="pt-BR" dirty="0" err="1"/>
              <a:t>tbl_Autores</a:t>
            </a:r>
            <a:r>
              <a:rPr lang="pt-BR" dirty="0"/>
              <a:t> AS A</a:t>
            </a:r>
          </a:p>
          <a:p>
            <a:r>
              <a:rPr lang="pt-BR" dirty="0"/>
              <a:t>ON </a:t>
            </a:r>
            <a:r>
              <a:rPr lang="pt-BR" dirty="0" err="1"/>
              <a:t>L.ID_Autor</a:t>
            </a:r>
            <a:r>
              <a:rPr lang="pt-BR" dirty="0"/>
              <a:t>=</a:t>
            </a:r>
            <a:r>
              <a:rPr lang="pt-BR" dirty="0" err="1"/>
              <a:t>A.ID_Autor</a:t>
            </a:r>
            <a:endParaRPr lang="pt-BR" dirty="0"/>
          </a:p>
          <a:p>
            <a:r>
              <a:rPr lang="pt-BR" dirty="0"/>
              <a:t>INNER JOIN </a:t>
            </a:r>
            <a:r>
              <a:rPr lang="pt-BR" dirty="0" err="1"/>
              <a:t>tbl_Editoras</a:t>
            </a:r>
            <a:r>
              <a:rPr lang="pt-BR" dirty="0"/>
              <a:t> AS E</a:t>
            </a:r>
          </a:p>
          <a:p>
            <a:r>
              <a:rPr lang="pt-BR" dirty="0"/>
              <a:t>ON </a:t>
            </a:r>
            <a:r>
              <a:rPr lang="pt-BR" dirty="0" err="1"/>
              <a:t>L.ID_Editora</a:t>
            </a:r>
            <a:r>
              <a:rPr lang="pt-BR" dirty="0"/>
              <a:t>=</a:t>
            </a:r>
            <a:r>
              <a:rPr lang="pt-BR" dirty="0" err="1"/>
              <a:t>E.ID_Editora</a:t>
            </a:r>
            <a:endParaRPr lang="pt-BR" dirty="0"/>
          </a:p>
          <a:p>
            <a:r>
              <a:rPr lang="pt-BR" dirty="0"/>
              <a:t>WHERE </a:t>
            </a:r>
            <a:r>
              <a:rPr lang="pt-BR" dirty="0" err="1"/>
              <a:t>L.Preco_Livro</a:t>
            </a:r>
            <a:r>
              <a:rPr lang="pt-BR" dirty="0"/>
              <a:t>&gt;@valor)</a:t>
            </a:r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2400" b="1" i="1" dirty="0"/>
              <a:t>SQL Server - Professor Fernando Celoto</a:t>
            </a:r>
          </a:p>
        </p:txBody>
      </p:sp>
    </p:spTree>
    <p:extLst>
      <p:ext uri="{BB962C8B-B14F-4D97-AF65-F5344CB8AC3E}">
        <p14:creationId xmlns:p14="http://schemas.microsoft.com/office/powerpoint/2010/main" val="2321616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chemeClr val="accent2"/>
                </a:solidFill>
              </a:rPr>
              <a:t>USER DEFINED FUNCTIONS</a:t>
            </a:r>
            <a:br>
              <a:rPr lang="pt-BR" dirty="0">
                <a:solidFill>
                  <a:schemeClr val="accent2"/>
                </a:solidFill>
              </a:rPr>
            </a:br>
            <a:r>
              <a:rPr lang="pt-BR" dirty="0">
                <a:solidFill>
                  <a:schemeClr val="accent2"/>
                </a:solidFill>
              </a:rPr>
              <a:t>Funções com Valor de Tabela Embutida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Para executar:</a:t>
            </a:r>
          </a:p>
          <a:p>
            <a:endParaRPr lang="pt-BR" sz="2400" dirty="0"/>
          </a:p>
          <a:p>
            <a:r>
              <a:rPr lang="pt-BR" sz="2400" dirty="0"/>
              <a:t>SELECT </a:t>
            </a:r>
            <a:r>
              <a:rPr lang="pt-BR" sz="2400" dirty="0" err="1"/>
              <a:t>Nome_Livro</a:t>
            </a:r>
            <a:r>
              <a:rPr lang="pt-BR" sz="2400" dirty="0"/>
              <a:t>, </a:t>
            </a:r>
            <a:r>
              <a:rPr lang="pt-BR" sz="2400" dirty="0" err="1"/>
              <a:t>Nome_Autor</a:t>
            </a:r>
            <a:endParaRPr lang="pt-BR" sz="2400" dirty="0"/>
          </a:p>
          <a:p>
            <a:r>
              <a:rPr lang="pt-BR" sz="2400" dirty="0"/>
              <a:t>FROM </a:t>
            </a:r>
            <a:r>
              <a:rPr lang="pt-BR" sz="2400" dirty="0" err="1"/>
              <a:t>retorna_itens</a:t>
            </a:r>
            <a:r>
              <a:rPr lang="pt-BR" sz="2400" dirty="0"/>
              <a:t> (30.00)</a:t>
            </a:r>
            <a:endParaRPr lang="pt-BR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2400" b="1" i="1" dirty="0"/>
              <a:t>SQL Server - Professor Fernando Celoto</a:t>
            </a:r>
          </a:p>
        </p:txBody>
      </p:sp>
    </p:spTree>
    <p:extLst>
      <p:ext uri="{BB962C8B-B14F-4D97-AF65-F5344CB8AC3E}">
        <p14:creationId xmlns:p14="http://schemas.microsoft.com/office/powerpoint/2010/main" val="143894369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2198</TotalTime>
  <Words>130</Words>
  <Application>Microsoft Office PowerPoint</Application>
  <PresentationFormat>Widescreen</PresentationFormat>
  <Paragraphs>36</Paragraphs>
  <Slides>4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Arial</vt:lpstr>
      <vt:lpstr>Calibri</vt:lpstr>
      <vt:lpstr>Trebuchet MS</vt:lpstr>
      <vt:lpstr>Wingdings 3</vt:lpstr>
      <vt:lpstr>Facetado</vt:lpstr>
      <vt:lpstr>COMANDOS SQL</vt:lpstr>
      <vt:lpstr>USER DEFINED FUNCTIONS Funções com Valor de Tabela Embutida</vt:lpstr>
      <vt:lpstr>USER DEFINED FUNCTIONS Funções com Valor de Tabela Embutida</vt:lpstr>
      <vt:lpstr>USER DEFINED FUNCTIONS Funções com Valor de Tabela Embutida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COMANDOS SQL</dc:title>
  <dc:creator>Fernando Celoto</dc:creator>
  <cp:lastModifiedBy>Fernando Celoto</cp:lastModifiedBy>
  <cp:revision>154</cp:revision>
  <dcterms:created xsi:type="dcterms:W3CDTF">2016-08-15T00:17:48Z</dcterms:created>
  <dcterms:modified xsi:type="dcterms:W3CDTF">2016-10-20T02:37:47Z</dcterms:modified>
</cp:coreProperties>
</file>