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50" r:id="rId3"/>
    <p:sldId id="355" r:id="rId4"/>
    <p:sldId id="35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280" autoAdjust="0"/>
  </p:normalViewPr>
  <p:slideViewPr>
    <p:cSldViewPr snapToGrid="0">
      <p:cViewPr>
        <p:scale>
          <a:sx n="100" d="100"/>
          <a:sy n="100" d="100"/>
        </p:scale>
        <p:origin x="72" y="-9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1567-F01A-4C38-B5F8-386BF93C7983}" type="datetimeFigureOut">
              <a:rPr lang="pt-BR" smtClean="0"/>
              <a:t>31/10/2016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C1D22-D26E-494F-9262-EF111B4FF78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133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1D22-D26E-494F-9262-EF111B4FF783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8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8EB0-B4AF-4286-9F77-5A624DE2D883}" type="datetime1">
              <a:rPr lang="pt-BR" smtClean="0"/>
              <a:t>31/10/2016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34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7266-CB87-41CC-90B6-1D27615110D6}" type="datetime1">
              <a:rPr lang="pt-BR" smtClean="0"/>
              <a:t>31/10/2016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4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0B99-DDA1-43F7-A974-6E45BEB5CA4F}" type="datetime1">
              <a:rPr lang="pt-BR" smtClean="0"/>
              <a:t>31/10/2016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08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545-22F6-40D8-B624-48E74F16B0B9}" type="datetime1">
              <a:rPr lang="pt-BR" smtClean="0"/>
              <a:t>31/10/2016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14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8E18-DA18-4247-BCC0-F8696FECC46A}" type="datetime1">
              <a:rPr lang="pt-BR" smtClean="0"/>
              <a:t>31/10/2016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0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E8ED-F083-4054-804D-B213BD12A646}" type="datetime1">
              <a:rPr lang="pt-BR" smtClean="0"/>
              <a:t>31/10/2016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32F2-E8CF-45CD-B32F-77A3819BA82A}" type="datetime1">
              <a:rPr lang="pt-BR" smtClean="0"/>
              <a:t>31/10/2016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47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CE74-678A-4F67-B438-2CF55A823E0C}" type="datetime1">
              <a:rPr lang="pt-BR" smtClean="0"/>
              <a:t>31/10/2016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01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4997-36D2-4DE8-B0F6-78CA00D4400C}" type="datetime1">
              <a:rPr lang="pt-BR" smtClean="0"/>
              <a:t>31/10/2016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5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0A74-3F0E-4E5C-93A8-723C8F5D4310}" type="datetime1">
              <a:rPr lang="pt-BR" smtClean="0"/>
              <a:t>31/10/2016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3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B8D-C233-4CFE-ADBF-84EA6B69D46E}" type="datetime1">
              <a:rPr lang="pt-BR" smtClean="0"/>
              <a:t>31/10/2016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3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6627-BF45-460B-A418-A3ABAAF940BB}" type="datetime1">
              <a:rPr lang="pt-BR" smtClean="0"/>
              <a:t>31/10/2016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1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6100-4863-4422-924A-942E7A36A9D0}" type="datetime1">
              <a:rPr lang="pt-BR" smtClean="0"/>
              <a:t>31/10/2016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6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B060-3AA1-4029-941E-07D22572B356}" type="datetime1">
              <a:rPr lang="pt-BR" smtClean="0"/>
              <a:t>31/10/2016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51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4D0-CCF2-4B45-9493-6D374680E26D}" type="datetime1">
              <a:rPr lang="pt-BR" smtClean="0"/>
              <a:t>31/10/2016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84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04B8-5CD9-444B-9A74-8E59925DB328}" type="datetime1">
              <a:rPr lang="pt-BR" smtClean="0"/>
              <a:t>31/10/2016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655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1EE-8B89-4CC3-9A36-3D779438E932}" type="datetime1">
              <a:rPr lang="pt-BR" smtClean="0"/>
              <a:t>31/10/2016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2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FUNÇÕES DEFINIDAS PELO USUÁRIO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3664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621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USER DEFINED FUNCTIONS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Funções com Valor de Tabela Embutida com várias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2609" y="2133600"/>
            <a:ext cx="8611394" cy="3907763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Combina a habilidade da função escalar de conter códigos complexos com a habilidade da função com valor de tabela de retornar um </a:t>
            </a:r>
            <a:r>
              <a:rPr lang="pt-BR" sz="2400" dirty="0" err="1"/>
              <a:t>resultset</a:t>
            </a:r>
            <a:r>
              <a:rPr lang="pt-BR" sz="2400" dirty="0"/>
              <a:t>.</a:t>
            </a:r>
          </a:p>
          <a:p>
            <a:r>
              <a:rPr lang="pt-BR" sz="2400" dirty="0"/>
              <a:t>Esse tipo de função cria uma variável do tipo </a:t>
            </a:r>
            <a:r>
              <a:rPr lang="pt-BR" sz="2400" dirty="0" err="1"/>
              <a:t>table</a:t>
            </a:r>
            <a:r>
              <a:rPr lang="pt-BR" sz="2400" dirty="0"/>
              <a:t> e a </a:t>
            </a:r>
            <a:r>
              <a:rPr lang="pt-BR" sz="2400" dirty="0" err="1"/>
              <a:t>popula</a:t>
            </a:r>
            <a:r>
              <a:rPr lang="pt-BR" sz="2400" dirty="0"/>
              <a:t> </a:t>
            </a:r>
            <a:r>
              <a:rPr lang="pt-BR" sz="2400"/>
              <a:t>(preenche) a </a:t>
            </a:r>
            <a:r>
              <a:rPr lang="pt-BR" sz="2400" dirty="0"/>
              <a:t>partir do código. Essa tabela é então passada de volta à função, de modo que possa ser usada em declarações SELECT.</a:t>
            </a:r>
          </a:p>
          <a:p>
            <a:r>
              <a:rPr lang="pt-BR" sz="2400" dirty="0"/>
              <a:t>Vamos ver a seguir um exemplo que cria uma variável de tabela chamada @valores e a </a:t>
            </a:r>
            <a:r>
              <a:rPr lang="pt-BR" sz="2400" dirty="0" err="1"/>
              <a:t>popula</a:t>
            </a:r>
            <a:r>
              <a:rPr lang="pt-BR" sz="2400" dirty="0"/>
              <a:t> com os dados provenientes das tabelas livros e editoras: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33587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621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USER DEFINED FUNCTIONS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Funções com Valor de Tabela Embutida com várias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2609" y="2133600"/>
            <a:ext cx="8611394" cy="3907763"/>
          </a:xfrm>
        </p:spPr>
        <p:txBody>
          <a:bodyPr>
            <a:normAutofit fontScale="32500" lnSpcReduction="20000"/>
          </a:bodyPr>
          <a:lstStyle/>
          <a:p>
            <a:r>
              <a:rPr lang="pt-BR" sz="3200" dirty="0"/>
              <a:t>Exemplo:</a:t>
            </a:r>
          </a:p>
          <a:p>
            <a:pPr marL="0" indent="0">
              <a:buNone/>
            </a:pPr>
            <a:endParaRPr lang="pt-BR" sz="3200" dirty="0"/>
          </a:p>
          <a:p>
            <a:r>
              <a:rPr lang="it-IT" sz="2400" dirty="0"/>
              <a:t>CREATE FUNCTION multi_tabela() </a:t>
            </a:r>
          </a:p>
          <a:p>
            <a:r>
              <a:rPr lang="it-IT" sz="2400" dirty="0"/>
              <a:t>R</a:t>
            </a:r>
            <a:r>
              <a:rPr lang="pt-BR" sz="2400" dirty="0"/>
              <a:t>ETURNS @valores </a:t>
            </a:r>
            <a:r>
              <a:rPr lang="pt-BR" sz="2400" dirty="0" err="1"/>
              <a:t>Table</a:t>
            </a:r>
            <a:endParaRPr lang="pt-BR" sz="2400" dirty="0"/>
          </a:p>
          <a:p>
            <a:r>
              <a:rPr lang="pt-BR" sz="2400" dirty="0"/>
              <a:t>(</a:t>
            </a:r>
            <a:r>
              <a:rPr lang="pt-BR" sz="2400" dirty="0" err="1"/>
              <a:t>Nome_Livro</a:t>
            </a:r>
            <a:r>
              <a:rPr lang="pt-BR" sz="2400" dirty="0"/>
              <a:t> VARCHAR(50),</a:t>
            </a:r>
          </a:p>
          <a:p>
            <a:r>
              <a:rPr lang="pt-BR" sz="2400" dirty="0" err="1"/>
              <a:t>Data_Pub</a:t>
            </a:r>
            <a:r>
              <a:rPr lang="pt-BR" sz="2400" dirty="0"/>
              <a:t> DATETIME, </a:t>
            </a:r>
            <a:r>
              <a:rPr lang="pt-BR" sz="2400" dirty="0" err="1"/>
              <a:t>Nome_Editora</a:t>
            </a:r>
            <a:r>
              <a:rPr lang="pt-BR" sz="2400" dirty="0"/>
              <a:t> VARCHAR(50),</a:t>
            </a:r>
          </a:p>
          <a:p>
            <a:r>
              <a:rPr lang="pt-BR" sz="2400" dirty="0" err="1"/>
              <a:t>Preco_Livro</a:t>
            </a:r>
            <a:r>
              <a:rPr lang="pt-BR" sz="2400" dirty="0"/>
              <a:t> MONEY)</a:t>
            </a:r>
          </a:p>
          <a:p>
            <a:r>
              <a:rPr lang="pt-BR" sz="2400" dirty="0"/>
              <a:t>AS</a:t>
            </a:r>
          </a:p>
          <a:p>
            <a:r>
              <a:rPr lang="pt-BR" sz="2400" dirty="0"/>
              <a:t>BEGIN</a:t>
            </a:r>
          </a:p>
          <a:p>
            <a:r>
              <a:rPr lang="pt-BR" sz="2400" dirty="0"/>
              <a:t>INSERT @valores (</a:t>
            </a:r>
            <a:r>
              <a:rPr lang="pt-BR" sz="2400" dirty="0" err="1"/>
              <a:t>Nome_Livro</a:t>
            </a:r>
            <a:r>
              <a:rPr lang="pt-BR" sz="2400" dirty="0"/>
              <a:t>, </a:t>
            </a:r>
            <a:r>
              <a:rPr lang="pt-BR" sz="2400" dirty="0" err="1"/>
              <a:t>Data_Pub</a:t>
            </a:r>
            <a:r>
              <a:rPr lang="pt-BR" sz="2400" dirty="0"/>
              <a:t>, </a:t>
            </a:r>
            <a:r>
              <a:rPr lang="pt-BR" sz="2400" dirty="0" err="1"/>
              <a:t>Nome_Editora</a:t>
            </a:r>
            <a:r>
              <a:rPr lang="pt-BR" sz="2400" dirty="0"/>
              <a:t>, </a:t>
            </a:r>
            <a:r>
              <a:rPr lang="pt-BR" sz="2400" dirty="0" err="1"/>
              <a:t>Preco_Livro</a:t>
            </a:r>
            <a:r>
              <a:rPr lang="pt-BR" sz="2400" dirty="0"/>
              <a:t>)</a:t>
            </a:r>
          </a:p>
          <a:p>
            <a:r>
              <a:rPr lang="pt-BR" sz="2400" dirty="0"/>
              <a:t>SELECT </a:t>
            </a:r>
            <a:r>
              <a:rPr lang="pt-BR" sz="2400" dirty="0" err="1"/>
              <a:t>L.Nome_Livro</a:t>
            </a:r>
            <a:r>
              <a:rPr lang="pt-BR" sz="2400" dirty="0"/>
              <a:t>, </a:t>
            </a:r>
            <a:r>
              <a:rPr lang="pt-BR" sz="2400" dirty="0" err="1"/>
              <a:t>L.Data_Pub</a:t>
            </a:r>
            <a:r>
              <a:rPr lang="pt-BR" sz="2400" dirty="0"/>
              <a:t>, </a:t>
            </a:r>
            <a:r>
              <a:rPr lang="pt-BR" sz="2400" dirty="0" err="1"/>
              <a:t>E.Nome_Editora</a:t>
            </a:r>
            <a:r>
              <a:rPr lang="pt-BR" sz="2400" dirty="0"/>
              <a:t>, </a:t>
            </a:r>
            <a:r>
              <a:rPr lang="pt-BR" sz="2400" dirty="0" err="1"/>
              <a:t>L.Preco_Livro</a:t>
            </a:r>
            <a:endParaRPr lang="pt-BR" sz="2400" dirty="0"/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r>
              <a:rPr lang="pt-BR" sz="2400" dirty="0"/>
              <a:t> AS L</a:t>
            </a:r>
          </a:p>
          <a:p>
            <a:r>
              <a:rPr lang="pt-BR" sz="2400" dirty="0"/>
              <a:t>INNER JOIN </a:t>
            </a:r>
            <a:r>
              <a:rPr lang="pt-BR" sz="2400" dirty="0" err="1"/>
              <a:t>tbl_Editoras</a:t>
            </a:r>
            <a:r>
              <a:rPr lang="pt-BR" sz="2400" dirty="0"/>
              <a:t> AS E</a:t>
            </a:r>
          </a:p>
          <a:p>
            <a:r>
              <a:rPr lang="pt-BR" sz="2400" dirty="0"/>
              <a:t>ON </a:t>
            </a:r>
            <a:r>
              <a:rPr lang="pt-BR" sz="2400" dirty="0" err="1"/>
              <a:t>L.ID_Editora</a:t>
            </a:r>
            <a:r>
              <a:rPr lang="pt-BR" sz="2400" dirty="0"/>
              <a:t>=</a:t>
            </a:r>
            <a:r>
              <a:rPr lang="pt-BR" sz="2400" dirty="0" err="1"/>
              <a:t>E.ID_Editora</a:t>
            </a:r>
            <a:endParaRPr lang="pt-BR" sz="2400" dirty="0"/>
          </a:p>
          <a:p>
            <a:r>
              <a:rPr lang="pt-BR" sz="2400" dirty="0"/>
              <a:t>RETURN </a:t>
            </a:r>
          </a:p>
          <a:p>
            <a:r>
              <a:rPr lang="pt-BR" sz="2400" dirty="0"/>
              <a:t>END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64105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USER DEFINED FUNCTIONS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Funções com Valor de Tabela Embutida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Para executar:</a:t>
            </a:r>
          </a:p>
          <a:p>
            <a:endParaRPr lang="pt-BR" sz="2400" dirty="0"/>
          </a:p>
          <a:p>
            <a:r>
              <a:rPr lang="pt-BR" sz="2400" dirty="0"/>
              <a:t>SELECT * </a:t>
            </a:r>
          </a:p>
          <a:p>
            <a:r>
              <a:rPr lang="pt-BR" sz="2400" dirty="0"/>
              <a:t>FROM </a:t>
            </a:r>
            <a:r>
              <a:rPr lang="pt-BR" sz="2400" dirty="0" err="1"/>
              <a:t>Multi_Tabela</a:t>
            </a:r>
            <a:r>
              <a:rPr lang="pt-BR" sz="2400" dirty="0"/>
              <a:t>()</a:t>
            </a:r>
            <a:endParaRPr lang="pt-BR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4389436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2227</TotalTime>
  <Words>200</Words>
  <Application>Microsoft Office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Facetado</vt:lpstr>
      <vt:lpstr>COMANDOS SQL</vt:lpstr>
      <vt:lpstr>USER DEFINED FUNCTIONS Funções com Valor de Tabela Embutida com várias instruções</vt:lpstr>
      <vt:lpstr>USER DEFINED FUNCTIONS Funções com Valor de Tabela Embutida com várias instruções</vt:lpstr>
      <vt:lpstr>USER DEFINED FUNCTIONS Funções com Valor de Tabela Embutida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SQL</dc:title>
  <dc:creator>Fernando Celoto</dc:creator>
  <cp:lastModifiedBy>Fernando Celoto</cp:lastModifiedBy>
  <cp:revision>158</cp:revision>
  <dcterms:created xsi:type="dcterms:W3CDTF">2016-08-15T00:17:48Z</dcterms:created>
  <dcterms:modified xsi:type="dcterms:W3CDTF">2016-10-31T19:52:13Z</dcterms:modified>
</cp:coreProperties>
</file>