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SQL SERVER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654F9-DF93-42B2-8BD4-9A28C9A62353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Professor Fernando Celoto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FA66-2A89-4927-B15F-EACF770FB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1606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SQL SERVER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F7C9B-C439-4030-8DBF-FBFE7624D251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Professor Fernando Celoto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880C5-ED35-40EB-9C61-D54195617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374C-48C6-489A-B824-D471320F59A4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97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57C4-3D29-4C73-BF86-E2F013F66038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4758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57C4-3D29-4C73-BF86-E2F013F66038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09336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57C4-3D29-4C73-BF86-E2F013F66038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147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57C4-3D29-4C73-BF86-E2F013F66038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74533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57C4-3D29-4C73-BF86-E2F013F66038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43106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FC07-1756-4708-9B2C-E536E0EAC18F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4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9083-1BDE-4043-BD16-F4A7B1D82355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63EB-7BB1-4847-A4D2-560A0009A478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5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553E-73CB-4047-AD92-67772E4FF86B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67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FA74-428C-4D75-8ECC-17E229A1B331}" type="datetime1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51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FE59-A2D1-4BA6-84B2-0408E4F48409}" type="datetime1">
              <a:rPr lang="pt-BR" smtClean="0"/>
              <a:t>11/08/2016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D17-C9AA-4BF8-8BDA-7EA570AD0AB9}" type="datetime1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75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A056-0BA8-412D-846B-EEBA3A349349}" type="datetime1">
              <a:rPr lang="pt-BR" smtClean="0"/>
              <a:t>11/08/2016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7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73AE-AC80-43ED-9DFD-421EA170B9B4}" type="datetime1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07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A3CC-A19A-4CE0-8451-D519DB991B5B}" type="datetime1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57C4-3D29-4C73-BF86-E2F013F66038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D8CE76-3559-47B3-BAF8-FDCD2A1A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95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9600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Alterando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Tabelas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0116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ALTER TABLE - DROP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ALTER TABLE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/>
              <a:t>DROP COLUMN </a:t>
            </a:r>
            <a:r>
              <a:rPr lang="pt-BR" dirty="0" err="1"/>
              <a:t>ID_Autor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Pode-se excluir uma </a:t>
            </a:r>
            <a:r>
              <a:rPr lang="pt-BR" dirty="0" err="1"/>
              <a:t>Constraint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ALTER TABLE tabela</a:t>
            </a:r>
          </a:p>
          <a:p>
            <a:r>
              <a:rPr lang="pt-BR" dirty="0"/>
              <a:t>DROP CONSTRAINT </a:t>
            </a:r>
            <a:r>
              <a:rPr lang="pt-BR" dirty="0" err="1"/>
              <a:t>nome_constraint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23276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ALTER TABLE - ADD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ALTER TABLE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/>
              <a:t>ADD </a:t>
            </a:r>
            <a:r>
              <a:rPr lang="pt-BR" dirty="0" err="1"/>
              <a:t>ID_Autor</a:t>
            </a:r>
            <a:r>
              <a:rPr lang="pt-BR" dirty="0"/>
              <a:t> SMALLINT NOT NULL</a:t>
            </a:r>
          </a:p>
          <a:p>
            <a:r>
              <a:rPr lang="pt-BR" dirty="0"/>
              <a:t>CONSTRAINT </a:t>
            </a:r>
            <a:r>
              <a:rPr lang="pt-BR" dirty="0" err="1"/>
              <a:t>fk_ID_Autor</a:t>
            </a:r>
            <a:r>
              <a:rPr lang="pt-BR" dirty="0"/>
              <a:t> FOREIGN KEY (</a:t>
            </a:r>
            <a:r>
              <a:rPr lang="pt-BR" dirty="0" err="1"/>
              <a:t>ID_Autor</a:t>
            </a:r>
            <a:r>
              <a:rPr lang="pt-BR" dirty="0"/>
              <a:t>)</a:t>
            </a:r>
          </a:p>
          <a:p>
            <a:r>
              <a:rPr lang="pt-BR" dirty="0"/>
              <a:t>REFERENCES </a:t>
            </a:r>
            <a:r>
              <a:rPr lang="pt-BR" dirty="0" err="1"/>
              <a:t>tbl_Autores</a:t>
            </a:r>
            <a:endParaRPr lang="pt-BR" dirty="0"/>
          </a:p>
          <a:p>
            <a:endParaRPr lang="pt-BR" dirty="0"/>
          </a:p>
          <a:p>
            <a:r>
              <a:rPr lang="pt-BR" dirty="0"/>
              <a:t>ALTER TABLE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/>
              <a:t>ADD </a:t>
            </a:r>
            <a:r>
              <a:rPr lang="pt-BR" dirty="0" err="1"/>
              <a:t>ID_Editora</a:t>
            </a:r>
            <a:r>
              <a:rPr lang="pt-BR" dirty="0"/>
              <a:t> SMALLINT NOT NULL</a:t>
            </a:r>
          </a:p>
          <a:p>
            <a:r>
              <a:rPr lang="pt-BR" dirty="0"/>
              <a:t>CONSTRAINT </a:t>
            </a:r>
            <a:r>
              <a:rPr lang="pt-BR" dirty="0" err="1"/>
              <a:t>fk_ID_Editora</a:t>
            </a:r>
            <a:r>
              <a:rPr lang="pt-BR" dirty="0"/>
              <a:t> FOREIGN KEY (</a:t>
            </a:r>
            <a:r>
              <a:rPr lang="pt-BR" dirty="0" err="1"/>
              <a:t>ID_Editora</a:t>
            </a:r>
            <a:r>
              <a:rPr lang="pt-BR" dirty="0"/>
              <a:t>)</a:t>
            </a:r>
          </a:p>
          <a:p>
            <a:r>
              <a:rPr lang="pt-BR" dirty="0"/>
              <a:t>REFERENCES </a:t>
            </a:r>
            <a:r>
              <a:rPr lang="pt-BR" dirty="0" err="1"/>
              <a:t>tbl_Editoras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9422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ALTER TABLE – ALTER COLUMN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Exemplo: </a:t>
            </a:r>
          </a:p>
          <a:p>
            <a:r>
              <a:rPr lang="pt-BR" dirty="0"/>
              <a:t>ALTER TABLE </a:t>
            </a:r>
            <a:r>
              <a:rPr lang="pt-BR" dirty="0" err="1"/>
              <a:t>tbl_Livro</a:t>
            </a:r>
            <a:r>
              <a:rPr lang="pt-BR" dirty="0"/>
              <a:t> </a:t>
            </a:r>
          </a:p>
          <a:p>
            <a:r>
              <a:rPr lang="pt-BR" dirty="0"/>
              <a:t>ALTER COLUMN </a:t>
            </a:r>
            <a:r>
              <a:rPr lang="pt-BR" dirty="0" err="1"/>
              <a:t>ID_Autor</a:t>
            </a:r>
            <a:r>
              <a:rPr lang="pt-BR" dirty="0"/>
              <a:t> SMALLINT</a:t>
            </a:r>
          </a:p>
          <a:p>
            <a:endParaRPr lang="pt-BR" dirty="0"/>
          </a:p>
          <a:p>
            <a:r>
              <a:rPr lang="pt-BR" b="1" i="1" dirty="0"/>
              <a:t>Obs.: Procure alterar a estrutura de uma tabela antes de inserir dados para evitar possíveis problemas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20775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ALTER TABLE – ADD PK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Exemplo:</a:t>
            </a:r>
          </a:p>
          <a:p>
            <a:r>
              <a:rPr lang="pt-BR" dirty="0"/>
              <a:t>ALTER TABLE </a:t>
            </a:r>
            <a:r>
              <a:rPr lang="pt-BR" dirty="0" err="1"/>
              <a:t>tbl_Clientes</a:t>
            </a:r>
            <a:endParaRPr lang="pt-BR" dirty="0"/>
          </a:p>
          <a:p>
            <a:r>
              <a:rPr lang="pt-BR" dirty="0"/>
              <a:t>ADD PRIMARY KEY (</a:t>
            </a:r>
            <a:r>
              <a:rPr lang="pt-BR" dirty="0" err="1"/>
              <a:t>ID_Cliente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i="1" dirty="0"/>
              <a:t>Obs.: A coluna </a:t>
            </a:r>
            <a:r>
              <a:rPr lang="pt-BR" b="1" i="1" dirty="0" err="1"/>
              <a:t>ID_Cliente</a:t>
            </a:r>
            <a:r>
              <a:rPr lang="pt-BR" b="1" i="1" dirty="0"/>
              <a:t> deve existir antes de ser transformada em chave primária. A coluna </a:t>
            </a:r>
            <a:r>
              <a:rPr lang="pt-BR" b="1" i="1" dirty="0" err="1"/>
              <a:t>ID_Cliente</a:t>
            </a:r>
            <a:r>
              <a:rPr lang="pt-BR" b="1" i="1" dirty="0"/>
              <a:t> receberá a </a:t>
            </a:r>
            <a:r>
              <a:rPr lang="pt-BR" b="1" i="1" dirty="0" err="1"/>
              <a:t>constraint</a:t>
            </a:r>
            <a:r>
              <a:rPr lang="pt-BR" b="1" i="1" dirty="0"/>
              <a:t> “</a:t>
            </a:r>
            <a:r>
              <a:rPr lang="pt-BR" b="1" i="1" dirty="0" err="1"/>
              <a:t>Primary</a:t>
            </a:r>
            <a:r>
              <a:rPr lang="pt-BR" b="1" i="1" dirty="0"/>
              <a:t> Key”, e passará a ser a chave primária da tabela.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4509052" cy="365125"/>
          </a:xfrm>
        </p:spPr>
        <p:txBody>
          <a:bodyPr/>
          <a:lstStyle/>
          <a:p>
            <a:r>
              <a:rPr lang="pt-BR" sz="18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04823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DROP TABLE – Excluir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DROP TABLE </a:t>
            </a:r>
            <a:r>
              <a:rPr lang="pt-BR" i="1" dirty="0" err="1"/>
              <a:t>nome_tabela</a:t>
            </a:r>
            <a:endParaRPr lang="pt-BR" i="1" dirty="0"/>
          </a:p>
          <a:p>
            <a:endParaRPr lang="pt-BR" dirty="0"/>
          </a:p>
          <a:p>
            <a:r>
              <a:rPr lang="pt-BR" i="1" dirty="0"/>
              <a:t>Exemplo:</a:t>
            </a:r>
          </a:p>
          <a:p>
            <a:r>
              <a:rPr lang="pt-BR" dirty="0"/>
              <a:t>DROP TABLE </a:t>
            </a:r>
            <a:r>
              <a:rPr lang="pt-BR" dirty="0" err="1"/>
              <a:t>tbl_Clientes</a:t>
            </a:r>
            <a:endParaRPr lang="pt-BR" dirty="0"/>
          </a:p>
          <a:p>
            <a:endParaRPr lang="pt-BR" dirty="0"/>
          </a:p>
          <a:p>
            <a:r>
              <a:rPr lang="pt-BR" b="1" i="1" dirty="0"/>
              <a:t>Obs.: Quando você exclui uma tabela todo o conteúdo dela será excluído. Se você tentar excluir uma tabela que está relacionada a outra tabela por meio de </a:t>
            </a:r>
            <a:r>
              <a:rPr lang="pt-BR" b="1" i="1" dirty="0" err="1"/>
              <a:t>constraints</a:t>
            </a:r>
            <a:r>
              <a:rPr lang="pt-BR" b="1" i="1" dirty="0"/>
              <a:t> (</a:t>
            </a:r>
            <a:r>
              <a:rPr lang="pt-BR" b="1" i="1" dirty="0" err="1"/>
              <a:t>primary</a:t>
            </a:r>
            <a:r>
              <a:rPr lang="pt-BR" b="1" i="1" dirty="0"/>
              <a:t> Keys, </a:t>
            </a:r>
            <a:r>
              <a:rPr lang="pt-BR" b="1" i="1" dirty="0" err="1"/>
              <a:t>foreign</a:t>
            </a:r>
            <a:r>
              <a:rPr lang="pt-BR" b="1" i="1" dirty="0"/>
              <a:t> Keys, </a:t>
            </a:r>
            <a:r>
              <a:rPr lang="pt-BR" b="1" i="1" dirty="0" err="1"/>
              <a:t>etc</a:t>
            </a:r>
            <a:r>
              <a:rPr lang="pt-BR" b="1" i="1" dirty="0"/>
              <a:t>) ela só será excluída após serem excluídos os relacionamentos.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21602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FINAL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Obrigado pela atenção de todos !!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Exercícios para praticar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8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692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265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Facetado</vt:lpstr>
      <vt:lpstr>COMANDOS SQL</vt:lpstr>
      <vt:lpstr>ALTER TABLE - DROP</vt:lpstr>
      <vt:lpstr>ALTER TABLE - ADD</vt:lpstr>
      <vt:lpstr>ALTER TABLE – ALTER COLUMN</vt:lpstr>
      <vt:lpstr>ALTER TABLE – ADD PK</vt:lpstr>
      <vt:lpstr>DROP TABLE – Excluir Tabela</vt:lpstr>
      <vt:lpstr>FINAL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9</cp:revision>
  <dcterms:created xsi:type="dcterms:W3CDTF">2016-08-11T02:41:22Z</dcterms:created>
  <dcterms:modified xsi:type="dcterms:W3CDTF">2016-08-11T03:53:18Z</dcterms:modified>
</cp:coreProperties>
</file>