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350" r:id="rId3"/>
    <p:sldId id="355" r:id="rId4"/>
    <p:sldId id="354" r:id="rId5"/>
    <p:sldId id="358" r:id="rId6"/>
    <p:sldId id="3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44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91567-F01A-4C38-B5F8-386BF93C7983}" type="datetimeFigureOut">
              <a:rPr lang="pt-BR" smtClean="0"/>
              <a:t>21/11/2016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C1D22-D26E-494F-9262-EF111B4FF78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1332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1D22-D26E-494F-9262-EF111B4FF783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887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8EB0-B4AF-4286-9F77-5A624DE2D883}" type="datetime1">
              <a:rPr lang="pt-BR" smtClean="0"/>
              <a:t>21/11/2016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134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7266-CB87-41CC-90B6-1D27615110D6}" type="datetime1">
              <a:rPr lang="pt-BR" smtClean="0"/>
              <a:t>21/11/2016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443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0B99-DDA1-43F7-A974-6E45BEB5CA4F}" type="datetime1">
              <a:rPr lang="pt-BR" smtClean="0"/>
              <a:t>21/11/2016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3082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2545-22F6-40D8-B624-48E74F16B0B9}" type="datetime1">
              <a:rPr lang="pt-BR" smtClean="0"/>
              <a:t>21/11/2016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7149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8E18-DA18-4247-BCC0-F8696FECC46A}" type="datetime1">
              <a:rPr lang="pt-BR" smtClean="0"/>
              <a:t>21/11/2016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5004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E8ED-F083-4054-804D-B213BD12A646}" type="datetime1">
              <a:rPr lang="pt-BR" smtClean="0"/>
              <a:t>21/11/2016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8608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32F2-E8CF-45CD-B32F-77A3819BA82A}" type="datetime1">
              <a:rPr lang="pt-BR" smtClean="0"/>
              <a:t>21/11/2016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2479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1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CE74-678A-4F67-B438-2CF55A823E0C}" type="datetime1">
              <a:rPr lang="pt-BR" smtClean="0"/>
              <a:t>21/11/2016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801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4997-36D2-4DE8-B0F6-78CA00D4400C}" type="datetime1">
              <a:rPr lang="pt-BR" smtClean="0"/>
              <a:t>21/11/2016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50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9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0A74-3F0E-4E5C-93A8-723C8F5D4310}" type="datetime1">
              <a:rPr lang="pt-BR" smtClean="0"/>
              <a:t>21/11/2016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036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EB8D-C233-4CFE-ADBF-84EA6B69D46E}" type="datetime1">
              <a:rPr lang="pt-BR" smtClean="0"/>
              <a:t>21/11/2016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35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7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7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6627-BF45-460B-A418-A3ABAAF940BB}" type="datetime1">
              <a:rPr lang="pt-BR" smtClean="0"/>
              <a:t>21/11/2016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971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6100-4863-4422-924A-942E7A36A9D0}" type="datetime1">
              <a:rPr lang="pt-BR" smtClean="0"/>
              <a:t>21/11/2016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362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B060-3AA1-4029-941E-07D22572B356}" type="datetime1">
              <a:rPr lang="pt-BR" smtClean="0"/>
              <a:t>21/11/2016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851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6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54D0-CCF2-4B45-9493-6D374680E26D}" type="datetime1">
              <a:rPr lang="pt-BR" smtClean="0"/>
              <a:t>21/11/2016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184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04B8-5CD9-444B-9A74-8E59925DB328}" type="datetime1">
              <a:rPr lang="pt-BR" smtClean="0"/>
              <a:t>21/11/2016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655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621EE-8B89-4CC3-9A36-3D779438E932}" type="datetime1">
              <a:rPr lang="pt-BR" smtClean="0"/>
              <a:t>21/11/2016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021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/>
                </a:solidFill>
              </a:rPr>
              <a:t>COMANDOS SQL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TRIGGERS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03664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621" y="6096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TRIGGERS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sz="3100" dirty="0">
                <a:solidFill>
                  <a:schemeClr val="accent2"/>
                </a:solidFill>
              </a:rPr>
              <a:t>Criação e testes dos modos AFTER e INSTEAD OF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62609" y="2133600"/>
            <a:ext cx="8611394" cy="3907763"/>
          </a:xfrm>
        </p:spPr>
        <p:txBody>
          <a:bodyPr>
            <a:normAutofit fontScale="77500" lnSpcReduction="20000"/>
          </a:bodyPr>
          <a:lstStyle/>
          <a:p>
            <a:r>
              <a:rPr lang="pt-BR" sz="2400" dirty="0"/>
              <a:t>Sintaxe:</a:t>
            </a:r>
          </a:p>
          <a:p>
            <a:r>
              <a:rPr lang="pt-BR" sz="2400" dirty="0"/>
              <a:t>CREATE TRIGGER </a:t>
            </a:r>
            <a:r>
              <a:rPr lang="pt-BR" sz="2400" dirty="0" err="1"/>
              <a:t>nome_trigger</a:t>
            </a:r>
            <a:endParaRPr lang="pt-BR" sz="2400" dirty="0"/>
          </a:p>
          <a:p>
            <a:r>
              <a:rPr lang="pt-BR" sz="2400" dirty="0"/>
              <a:t>ON </a:t>
            </a:r>
            <a:r>
              <a:rPr lang="pt-BR" sz="2400" dirty="0" err="1"/>
              <a:t>tabela|view</a:t>
            </a:r>
            <a:endParaRPr lang="pt-BR" sz="2400" dirty="0"/>
          </a:p>
          <a:p>
            <a:r>
              <a:rPr lang="pt-BR" sz="2400" dirty="0"/>
              <a:t>[WITH ENCRYPTION]</a:t>
            </a:r>
          </a:p>
          <a:p>
            <a:r>
              <a:rPr lang="pt-BR" sz="2400" dirty="0"/>
              <a:t>AFTER|INSTEAD OF</a:t>
            </a:r>
          </a:p>
          <a:p>
            <a:r>
              <a:rPr lang="pt-BR" sz="2400" dirty="0"/>
              <a:t>[INSERT, UPDATE, DELETE]</a:t>
            </a:r>
          </a:p>
          <a:p>
            <a:r>
              <a:rPr lang="pt-BR" sz="2400" dirty="0"/>
              <a:t>AS</a:t>
            </a:r>
          </a:p>
          <a:p>
            <a:r>
              <a:rPr lang="pt-BR" sz="2400" dirty="0"/>
              <a:t>Código do Trigger</a:t>
            </a:r>
          </a:p>
          <a:p>
            <a:endParaRPr lang="pt-BR" sz="2400" dirty="0"/>
          </a:p>
          <a:p>
            <a:r>
              <a:rPr lang="pt-BR" sz="2400" dirty="0"/>
              <a:t>O Trigger pode ser </a:t>
            </a:r>
            <a:r>
              <a:rPr lang="pt-BR" sz="2400" dirty="0" err="1"/>
              <a:t>disparadopor</a:t>
            </a:r>
            <a:r>
              <a:rPr lang="pt-BR" sz="2400" dirty="0"/>
              <a:t> qualquer combinação de eventos INSERT, UPDATE ou DELETE.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333587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621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ARGUMENTOS DO TRIGGER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62609" y="2133600"/>
            <a:ext cx="8611394" cy="3907763"/>
          </a:xfrm>
        </p:spPr>
        <p:txBody>
          <a:bodyPr>
            <a:normAutofit fontScale="70000" lnSpcReduction="20000"/>
          </a:bodyPr>
          <a:lstStyle/>
          <a:p>
            <a:r>
              <a:rPr lang="pt-BR" sz="3200" dirty="0" err="1"/>
              <a:t>nome_trigger</a:t>
            </a:r>
            <a:r>
              <a:rPr lang="pt-BR" sz="3200" dirty="0"/>
              <a:t> = Nome do Trigger.</a:t>
            </a:r>
          </a:p>
          <a:p>
            <a:r>
              <a:rPr lang="pt-BR" sz="3200" dirty="0"/>
              <a:t>tabela = Tabela (ou </a:t>
            </a:r>
            <a:r>
              <a:rPr lang="pt-BR" sz="3200" dirty="0" err="1"/>
              <a:t>view</a:t>
            </a:r>
            <a:r>
              <a:rPr lang="pt-BR" sz="3200" dirty="0"/>
              <a:t>) onde será executado o trigger.</a:t>
            </a:r>
          </a:p>
          <a:p>
            <a:r>
              <a:rPr lang="pt-BR" sz="3200" dirty="0"/>
              <a:t>WITH ENCRYPTION = Criptografa o código do trigger (opcional)</a:t>
            </a:r>
          </a:p>
          <a:p>
            <a:r>
              <a:rPr lang="pt-BR" sz="3200" dirty="0"/>
              <a:t>AFTER = O trigger é disparado quando todas as operações especificadas nas declarações SQL tiverem sido executadas com sucesso.</a:t>
            </a:r>
          </a:p>
          <a:p>
            <a:r>
              <a:rPr lang="pt-BR" sz="3200" dirty="0"/>
              <a:t>INSTEAD OF = o trigger é disparado no lugar das declarações SQL.</a:t>
            </a:r>
          </a:p>
          <a:p>
            <a:r>
              <a:rPr lang="pt-BR" sz="3200" dirty="0"/>
              <a:t>DELETE, UPDATE, INSERT = Definem quais tipos de modificações na tabela especificada ativarão o trigger.</a:t>
            </a:r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64105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CRIAR UM TRIGGER AFTER - 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400" dirty="0"/>
              <a:t>CREATE TRIGGER </a:t>
            </a:r>
            <a:r>
              <a:rPr lang="pt-BR" sz="2400" dirty="0" err="1"/>
              <a:t>teste_trigger_after</a:t>
            </a:r>
            <a:endParaRPr lang="pt-BR" sz="2400" dirty="0"/>
          </a:p>
          <a:p>
            <a:r>
              <a:rPr lang="pt-BR" sz="2400" dirty="0"/>
              <a:t>ON </a:t>
            </a:r>
            <a:r>
              <a:rPr lang="pt-BR" sz="2400" dirty="0" err="1"/>
              <a:t>tbl_editoras</a:t>
            </a:r>
            <a:endParaRPr lang="pt-BR" sz="2400" dirty="0"/>
          </a:p>
          <a:p>
            <a:r>
              <a:rPr lang="pt-BR" sz="2400" dirty="0"/>
              <a:t>AFTER INSERT</a:t>
            </a:r>
          </a:p>
          <a:p>
            <a:r>
              <a:rPr lang="pt-BR" sz="2400" dirty="0"/>
              <a:t>AS</a:t>
            </a:r>
          </a:p>
          <a:p>
            <a:r>
              <a:rPr lang="pt-BR" sz="2400" dirty="0"/>
              <a:t>PRINT ‘Olá pessoal do terceiro módulo!’</a:t>
            </a:r>
          </a:p>
          <a:p>
            <a:endParaRPr lang="pt-BR" sz="2400" dirty="0"/>
          </a:p>
          <a:p>
            <a:r>
              <a:rPr lang="pt-BR" sz="2400" dirty="0"/>
              <a:t>Para executar:</a:t>
            </a:r>
          </a:p>
          <a:p>
            <a:r>
              <a:rPr lang="pt-BR" sz="2400" dirty="0"/>
              <a:t>INSERT INTO </a:t>
            </a:r>
            <a:r>
              <a:rPr lang="pt-BR" sz="2400" dirty="0" err="1"/>
              <a:t>tbl_Editoras</a:t>
            </a:r>
            <a:r>
              <a:rPr lang="pt-BR" sz="2400" dirty="0"/>
              <a:t> VALUES (‘Editora X’)</a:t>
            </a:r>
          </a:p>
          <a:p>
            <a:r>
              <a:rPr lang="pt-BR" sz="2400" dirty="0"/>
              <a:t>SELECT * FROM </a:t>
            </a:r>
            <a:r>
              <a:rPr lang="pt-BR" sz="2400" dirty="0" err="1"/>
              <a:t>tbl_Editoras</a:t>
            </a:r>
            <a:endParaRPr lang="pt-BR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43894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CRIAR UM TRIGGER AFTER - 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z="2400" dirty="0"/>
              <a:t>CREATE TRIGGER </a:t>
            </a:r>
            <a:r>
              <a:rPr lang="pt-BR" sz="2400" dirty="0" err="1"/>
              <a:t>trigger_after</a:t>
            </a:r>
            <a:endParaRPr lang="pt-BR" sz="2400" dirty="0"/>
          </a:p>
          <a:p>
            <a:r>
              <a:rPr lang="pt-BR" sz="2400" dirty="0"/>
              <a:t>ON </a:t>
            </a:r>
            <a:r>
              <a:rPr lang="pt-BR" sz="2400" dirty="0" err="1"/>
              <a:t>tbl_editoras</a:t>
            </a:r>
            <a:endParaRPr lang="pt-BR" sz="2400" dirty="0"/>
          </a:p>
          <a:p>
            <a:r>
              <a:rPr lang="pt-BR" sz="2400" dirty="0"/>
              <a:t>AFTER INSERT</a:t>
            </a:r>
          </a:p>
          <a:p>
            <a:r>
              <a:rPr lang="pt-BR" sz="2400" dirty="0"/>
              <a:t>AS</a:t>
            </a:r>
          </a:p>
          <a:p>
            <a:r>
              <a:rPr lang="pt-BR" sz="2400" dirty="0"/>
              <a:t>INSERT INTO </a:t>
            </a:r>
            <a:r>
              <a:rPr lang="pt-BR" sz="2400" dirty="0" err="1"/>
              <a:t>tbl_Autores</a:t>
            </a:r>
            <a:r>
              <a:rPr lang="pt-BR" sz="2400" dirty="0"/>
              <a:t> VALUES (25, ‘José’, ‘da Silva’)</a:t>
            </a:r>
          </a:p>
          <a:p>
            <a:r>
              <a:rPr lang="pt-BR" sz="2400" dirty="0"/>
              <a:t>INSERT INTO </a:t>
            </a:r>
            <a:r>
              <a:rPr lang="pt-BR" sz="2400" dirty="0" err="1"/>
              <a:t>tbl_Livro</a:t>
            </a:r>
            <a:r>
              <a:rPr lang="pt-BR" sz="2400" dirty="0"/>
              <a:t> VALUES (‘Livro1’, ‘123456789’, ‘20001010’, 77, 25, 2)</a:t>
            </a:r>
          </a:p>
          <a:p>
            <a:endParaRPr lang="pt-BR" sz="2400" dirty="0"/>
          </a:p>
          <a:p>
            <a:r>
              <a:rPr lang="pt-BR" sz="2400" dirty="0"/>
              <a:t>Para executar:</a:t>
            </a:r>
          </a:p>
          <a:p>
            <a:r>
              <a:rPr lang="pt-BR" sz="2400" dirty="0"/>
              <a:t>INSERT INTO </a:t>
            </a:r>
            <a:r>
              <a:rPr lang="pt-BR" sz="2400" dirty="0" err="1"/>
              <a:t>tbl_Editoras</a:t>
            </a:r>
            <a:r>
              <a:rPr lang="pt-BR" sz="2400" dirty="0"/>
              <a:t> VALUES (‘Editora XI’)</a:t>
            </a:r>
          </a:p>
          <a:p>
            <a:r>
              <a:rPr lang="pt-BR" sz="2400" dirty="0"/>
              <a:t>SELECT * FROM </a:t>
            </a:r>
            <a:r>
              <a:rPr lang="pt-BR" sz="2400" dirty="0" err="1"/>
              <a:t>tbl_Editoras</a:t>
            </a:r>
            <a:endParaRPr lang="pt-BR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4149380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CRIAR UM TRIGGER INSTEAD OF - 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400" dirty="0"/>
              <a:t>CREATE TRIGGER </a:t>
            </a:r>
            <a:r>
              <a:rPr lang="pt-BR" sz="2400" dirty="0" err="1"/>
              <a:t>teste_trigger_insteadof</a:t>
            </a:r>
            <a:endParaRPr lang="pt-BR" sz="2400" dirty="0"/>
          </a:p>
          <a:p>
            <a:r>
              <a:rPr lang="pt-BR" sz="2400" dirty="0"/>
              <a:t>ON </a:t>
            </a:r>
            <a:r>
              <a:rPr lang="pt-BR" sz="2400" dirty="0" err="1"/>
              <a:t>tbl_autores</a:t>
            </a:r>
            <a:endParaRPr lang="pt-BR" sz="2400" dirty="0"/>
          </a:p>
          <a:p>
            <a:r>
              <a:rPr lang="pt-BR" sz="2400" dirty="0"/>
              <a:t>INSTEAD OF INSERT</a:t>
            </a:r>
          </a:p>
          <a:p>
            <a:r>
              <a:rPr lang="pt-BR" sz="2400" dirty="0"/>
              <a:t>AS</a:t>
            </a:r>
          </a:p>
          <a:p>
            <a:r>
              <a:rPr lang="pt-BR" sz="2400" dirty="0"/>
              <a:t>PRINT ‘Olá de novo! Não inseri nenhum registro desta vez’</a:t>
            </a:r>
          </a:p>
          <a:p>
            <a:endParaRPr lang="pt-BR" sz="2400" dirty="0"/>
          </a:p>
          <a:p>
            <a:r>
              <a:rPr lang="pt-BR" sz="2400" dirty="0"/>
              <a:t>Para executar:</a:t>
            </a:r>
          </a:p>
          <a:p>
            <a:r>
              <a:rPr lang="pt-BR" sz="2400" dirty="0"/>
              <a:t>INSERT INTO </a:t>
            </a:r>
            <a:r>
              <a:rPr lang="pt-BR" sz="2400" dirty="0" err="1"/>
              <a:t>tbl_Autores</a:t>
            </a:r>
            <a:r>
              <a:rPr lang="pt-BR" sz="2400" dirty="0"/>
              <a:t> VALUES (26,‘João’, ‘Grandão’)</a:t>
            </a:r>
          </a:p>
          <a:p>
            <a:r>
              <a:rPr lang="pt-BR" sz="2400" dirty="0"/>
              <a:t>SELECT * FROM </a:t>
            </a:r>
            <a:r>
              <a:rPr lang="pt-BR" sz="2400" dirty="0" err="1"/>
              <a:t>tbl_Autores</a:t>
            </a:r>
            <a:endParaRPr lang="pt-BR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4886408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2375</TotalTime>
  <Words>311</Words>
  <Application>Microsoft Office PowerPoint</Application>
  <PresentationFormat>Widescreen</PresentationFormat>
  <Paragraphs>61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Facetado</vt:lpstr>
      <vt:lpstr>COMANDOS SQL</vt:lpstr>
      <vt:lpstr>TRIGGERS Criação e testes dos modos AFTER e INSTEAD OF</vt:lpstr>
      <vt:lpstr>ARGUMENTOS DO TRIGGER</vt:lpstr>
      <vt:lpstr>CRIAR UM TRIGGER AFTER - EXEMPLO</vt:lpstr>
      <vt:lpstr>CRIAR UM TRIGGER AFTER - EXEMPLO</vt:lpstr>
      <vt:lpstr>CRIAR UM TRIGGER INSTEAD OF - EXEMPLO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COMANDOS SQL</dc:title>
  <dc:creator>Fernando Celoto</dc:creator>
  <cp:lastModifiedBy>Fernando Celoto</cp:lastModifiedBy>
  <cp:revision>166</cp:revision>
  <dcterms:created xsi:type="dcterms:W3CDTF">2016-08-15T00:17:48Z</dcterms:created>
  <dcterms:modified xsi:type="dcterms:W3CDTF">2016-11-21T19:20:40Z</dcterms:modified>
</cp:coreProperties>
</file>