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14/08/2016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14/08/2016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14/08/2016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14/08/2016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14/08/2016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14/08/2016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14/08/2016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14/08/2016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14/08/2016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14/08/2016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14/08/2016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14/08/2016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14/08/2016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14/08/2016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14/08/2016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14/08/2016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14/08/2016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14/08/2016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Inserindo Dados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INSERT - INTO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Inserir dados em uma tabela:</a:t>
            </a:r>
          </a:p>
          <a:p>
            <a:endParaRPr lang="pt-BR" dirty="0"/>
          </a:p>
          <a:p>
            <a:r>
              <a:rPr lang="pt-BR" dirty="0"/>
              <a:t>INSERT INTO tabela (coluna 1, coluna 2, ...)</a:t>
            </a:r>
          </a:p>
          <a:p>
            <a:r>
              <a:rPr lang="pt-BR" dirty="0"/>
              <a:t>VALUES (valor 1, valor 2, ....)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48310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69843"/>
            <a:ext cx="8596668" cy="1320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INSERT - INTO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USE </a:t>
            </a:r>
            <a:r>
              <a:rPr lang="pt-BR" dirty="0" err="1"/>
              <a:t>DB_Biblioteca</a:t>
            </a:r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tbl_Autores</a:t>
            </a:r>
            <a:r>
              <a:rPr lang="pt-BR" dirty="0"/>
              <a:t> (</a:t>
            </a:r>
            <a:r>
              <a:rPr lang="pt-BR" dirty="0" err="1"/>
              <a:t>ID_Autor</a:t>
            </a:r>
            <a:r>
              <a:rPr lang="pt-BR" dirty="0"/>
              <a:t>, </a:t>
            </a:r>
            <a:r>
              <a:rPr lang="pt-BR" dirty="0" err="1"/>
              <a:t>Nome_Autor</a:t>
            </a:r>
            <a:r>
              <a:rPr lang="pt-BR" dirty="0"/>
              <a:t>, </a:t>
            </a:r>
            <a:r>
              <a:rPr lang="pt-BR" dirty="0" err="1"/>
              <a:t>Sobrenome_Autor</a:t>
            </a:r>
            <a:r>
              <a:rPr lang="pt-BR" dirty="0"/>
              <a:t>)</a:t>
            </a:r>
          </a:p>
          <a:p>
            <a:r>
              <a:rPr lang="pt-BR" dirty="0" err="1"/>
              <a:t>Values</a:t>
            </a:r>
            <a:r>
              <a:rPr lang="pt-BR" dirty="0"/>
              <a:t> (1, ‘Dan’, ‘Brown’)</a:t>
            </a:r>
          </a:p>
          <a:p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tbl_Autores</a:t>
            </a:r>
            <a:r>
              <a:rPr lang="pt-BR" dirty="0"/>
              <a:t> (</a:t>
            </a:r>
            <a:r>
              <a:rPr lang="pt-BR" dirty="0" err="1"/>
              <a:t>ID_Autor</a:t>
            </a:r>
            <a:r>
              <a:rPr lang="pt-BR" dirty="0"/>
              <a:t>, </a:t>
            </a:r>
            <a:r>
              <a:rPr lang="pt-BR" dirty="0" err="1"/>
              <a:t>Nome_Autor</a:t>
            </a:r>
            <a:r>
              <a:rPr lang="pt-BR" dirty="0"/>
              <a:t>, </a:t>
            </a:r>
            <a:r>
              <a:rPr lang="pt-BR" dirty="0" err="1"/>
              <a:t>Sobrenome_Autor</a:t>
            </a:r>
            <a:r>
              <a:rPr lang="pt-BR" dirty="0"/>
              <a:t>)</a:t>
            </a:r>
          </a:p>
          <a:p>
            <a:r>
              <a:rPr lang="pt-BR" dirty="0" err="1"/>
              <a:t>Values</a:t>
            </a:r>
            <a:r>
              <a:rPr lang="pt-BR" dirty="0"/>
              <a:t> (2, ‘J.K.’, ‘Rowling’)</a:t>
            </a:r>
          </a:p>
          <a:p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tbl_Autores</a:t>
            </a:r>
            <a:r>
              <a:rPr lang="pt-BR" dirty="0"/>
              <a:t> (</a:t>
            </a:r>
            <a:r>
              <a:rPr lang="pt-BR" dirty="0" err="1"/>
              <a:t>ID_Autor</a:t>
            </a:r>
            <a:r>
              <a:rPr lang="pt-BR" dirty="0"/>
              <a:t>, </a:t>
            </a:r>
            <a:r>
              <a:rPr lang="pt-BR" dirty="0" err="1"/>
              <a:t>Nome_Autor</a:t>
            </a:r>
            <a:r>
              <a:rPr lang="pt-BR" dirty="0"/>
              <a:t>, </a:t>
            </a:r>
            <a:r>
              <a:rPr lang="pt-BR" dirty="0" err="1"/>
              <a:t>Sobrenome_Autor</a:t>
            </a:r>
            <a:r>
              <a:rPr lang="pt-BR" dirty="0"/>
              <a:t>)</a:t>
            </a:r>
          </a:p>
          <a:p>
            <a:r>
              <a:rPr lang="pt-BR" dirty="0" err="1"/>
              <a:t>Values</a:t>
            </a:r>
            <a:r>
              <a:rPr lang="pt-BR" dirty="0"/>
              <a:t> (3, ‘Pedro’, ‘Bandeira’)</a:t>
            </a:r>
          </a:p>
          <a:p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tbl_Autores</a:t>
            </a:r>
            <a:r>
              <a:rPr lang="pt-BR" dirty="0"/>
              <a:t> (</a:t>
            </a:r>
            <a:r>
              <a:rPr lang="pt-BR" dirty="0" err="1"/>
              <a:t>ID_Autor</a:t>
            </a:r>
            <a:r>
              <a:rPr lang="pt-BR" dirty="0"/>
              <a:t>, </a:t>
            </a:r>
            <a:r>
              <a:rPr lang="pt-BR" dirty="0" err="1"/>
              <a:t>Nome_Autor</a:t>
            </a:r>
            <a:r>
              <a:rPr lang="pt-BR" dirty="0"/>
              <a:t>, </a:t>
            </a:r>
            <a:r>
              <a:rPr lang="pt-BR" dirty="0" err="1"/>
              <a:t>Sobrenome_Autor</a:t>
            </a:r>
            <a:r>
              <a:rPr lang="pt-BR" dirty="0"/>
              <a:t>)</a:t>
            </a:r>
          </a:p>
          <a:p>
            <a:r>
              <a:rPr lang="pt-BR" dirty="0" err="1"/>
              <a:t>Values</a:t>
            </a:r>
            <a:r>
              <a:rPr lang="pt-BR" dirty="0"/>
              <a:t> (4, ‘Euclides’, ‘da Cunha’)</a:t>
            </a:r>
          </a:p>
          <a:p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tbl_Autores</a:t>
            </a:r>
            <a:r>
              <a:rPr lang="pt-BR" dirty="0"/>
              <a:t> (</a:t>
            </a:r>
            <a:r>
              <a:rPr lang="pt-BR" dirty="0" err="1"/>
              <a:t>ID_Autor</a:t>
            </a:r>
            <a:r>
              <a:rPr lang="pt-BR" dirty="0"/>
              <a:t>, </a:t>
            </a:r>
            <a:r>
              <a:rPr lang="pt-BR" dirty="0" err="1"/>
              <a:t>Nome_Autor</a:t>
            </a:r>
            <a:r>
              <a:rPr lang="pt-BR" dirty="0"/>
              <a:t>, </a:t>
            </a:r>
            <a:r>
              <a:rPr lang="pt-BR" dirty="0" err="1"/>
              <a:t>Sobrenome_Autor</a:t>
            </a:r>
            <a:r>
              <a:rPr lang="pt-BR" dirty="0"/>
              <a:t>)</a:t>
            </a:r>
          </a:p>
          <a:p>
            <a:r>
              <a:rPr lang="pt-BR" dirty="0" err="1"/>
              <a:t>Values</a:t>
            </a:r>
            <a:r>
              <a:rPr lang="pt-BR" dirty="0"/>
              <a:t> (5, ‘William’, ‘Shakespeare’)</a:t>
            </a:r>
          </a:p>
          <a:p>
            <a:endParaRPr lang="pt-BR" dirty="0"/>
          </a:p>
          <a:p>
            <a:endParaRPr lang="pt-BR" sz="4400" b="1" i="1" dirty="0">
              <a:solidFill>
                <a:schemeClr val="tx1">
                  <a:tint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14315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INSERT</a:t>
            </a:r>
            <a:r>
              <a:rPr lang="pt-BR" dirty="0"/>
              <a:t> </a:t>
            </a:r>
            <a:r>
              <a:rPr lang="pt-BR" dirty="0">
                <a:solidFill>
                  <a:schemeClr val="accent2"/>
                </a:solidFill>
              </a:rPr>
              <a:t>- INTO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USE </a:t>
            </a:r>
            <a:r>
              <a:rPr lang="pt-BR" dirty="0" err="1"/>
              <a:t>DB_Biblioteca</a:t>
            </a:r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tbl_Editoras</a:t>
            </a:r>
            <a:r>
              <a:rPr lang="pt-BR" dirty="0"/>
              <a:t> (</a:t>
            </a:r>
            <a:r>
              <a:rPr lang="pt-BR" dirty="0" err="1"/>
              <a:t>Nome_Editora</a:t>
            </a:r>
            <a:r>
              <a:rPr lang="pt-BR" dirty="0"/>
              <a:t>)</a:t>
            </a:r>
          </a:p>
          <a:p>
            <a:r>
              <a:rPr lang="pt-BR" dirty="0" err="1"/>
              <a:t>Values</a:t>
            </a:r>
            <a:r>
              <a:rPr lang="pt-BR" dirty="0"/>
              <a:t> (‘Arqueiro’)</a:t>
            </a:r>
          </a:p>
          <a:p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tbl_Editoras</a:t>
            </a:r>
            <a:r>
              <a:rPr lang="pt-BR" dirty="0"/>
              <a:t> (</a:t>
            </a:r>
            <a:r>
              <a:rPr lang="pt-BR" dirty="0" err="1"/>
              <a:t>Nome_Editora</a:t>
            </a:r>
            <a:r>
              <a:rPr lang="pt-BR" dirty="0"/>
              <a:t>)</a:t>
            </a:r>
          </a:p>
          <a:p>
            <a:r>
              <a:rPr lang="pt-BR" dirty="0" err="1"/>
              <a:t>Values</a:t>
            </a:r>
            <a:r>
              <a:rPr lang="pt-BR" dirty="0"/>
              <a:t> (‘Rocco’)</a:t>
            </a:r>
          </a:p>
          <a:p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tbl_Editoras</a:t>
            </a:r>
            <a:r>
              <a:rPr lang="pt-BR" dirty="0"/>
              <a:t> (</a:t>
            </a:r>
            <a:r>
              <a:rPr lang="pt-BR" dirty="0" err="1"/>
              <a:t>Nome_Editora</a:t>
            </a:r>
            <a:r>
              <a:rPr lang="pt-BR" dirty="0"/>
              <a:t>)</a:t>
            </a:r>
          </a:p>
          <a:p>
            <a:r>
              <a:rPr lang="pt-BR" dirty="0" err="1"/>
              <a:t>Values</a:t>
            </a:r>
            <a:r>
              <a:rPr lang="pt-BR" dirty="0"/>
              <a:t> (‘Moderna’)</a:t>
            </a:r>
          </a:p>
          <a:p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tbl_Editoras</a:t>
            </a:r>
            <a:r>
              <a:rPr lang="pt-BR" dirty="0"/>
              <a:t> (</a:t>
            </a:r>
            <a:r>
              <a:rPr lang="pt-BR" dirty="0" err="1"/>
              <a:t>Nome_Editora</a:t>
            </a:r>
            <a:r>
              <a:rPr lang="pt-BR" dirty="0"/>
              <a:t>)</a:t>
            </a:r>
          </a:p>
          <a:p>
            <a:r>
              <a:rPr lang="pt-BR" dirty="0" err="1"/>
              <a:t>Values</a:t>
            </a:r>
            <a:r>
              <a:rPr lang="pt-BR" dirty="0"/>
              <a:t> (‘Record’)</a:t>
            </a:r>
          </a:p>
          <a:p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tbl_Editoras</a:t>
            </a:r>
            <a:r>
              <a:rPr lang="pt-BR" dirty="0"/>
              <a:t> (</a:t>
            </a:r>
            <a:r>
              <a:rPr lang="pt-BR" dirty="0" err="1"/>
              <a:t>Nome_Editora</a:t>
            </a:r>
            <a:r>
              <a:rPr lang="pt-BR" dirty="0"/>
              <a:t>)</a:t>
            </a:r>
          </a:p>
          <a:p>
            <a:r>
              <a:rPr lang="pt-BR" dirty="0" err="1"/>
              <a:t>Values</a:t>
            </a:r>
            <a:r>
              <a:rPr lang="pt-BR" dirty="0"/>
              <a:t> (‘Nova Fronteira’)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39962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INSERT - INTO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USE </a:t>
            </a:r>
            <a:r>
              <a:rPr lang="pt-BR" dirty="0" err="1"/>
              <a:t>DB_Biblioteca</a:t>
            </a:r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tbl_Livro</a:t>
            </a:r>
            <a:r>
              <a:rPr lang="pt-BR" dirty="0"/>
              <a:t> (</a:t>
            </a:r>
            <a:r>
              <a:rPr lang="pt-BR" dirty="0" err="1"/>
              <a:t>Nome_Livro,ISBN,Data_Pub,Preco_Livro,ID_Autor,ID_Editora</a:t>
            </a:r>
            <a:r>
              <a:rPr lang="pt-BR" dirty="0"/>
              <a:t>)</a:t>
            </a:r>
          </a:p>
          <a:p>
            <a:r>
              <a:rPr lang="pt-BR" dirty="0" err="1"/>
              <a:t>Values</a:t>
            </a:r>
            <a:r>
              <a:rPr lang="pt-BR" dirty="0"/>
              <a:t> (‘O Código Da Vinci’,8575421131,’20041020’,33.70,1,1)</a:t>
            </a:r>
          </a:p>
          <a:p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tbl_Livro</a:t>
            </a:r>
            <a:r>
              <a:rPr lang="pt-BR" dirty="0"/>
              <a:t> (</a:t>
            </a:r>
            <a:r>
              <a:rPr lang="pt-BR" dirty="0" err="1"/>
              <a:t>Nome_Livro,ISBN,Data_Pub,Preco_Livro,ID_Autor,ID_Editora</a:t>
            </a:r>
            <a:r>
              <a:rPr lang="pt-BR" dirty="0"/>
              <a:t>)</a:t>
            </a:r>
          </a:p>
          <a:p>
            <a:r>
              <a:rPr lang="pt-BR" dirty="0" err="1"/>
              <a:t>Values</a:t>
            </a:r>
            <a:r>
              <a:rPr lang="pt-BR" dirty="0"/>
              <a:t> (‘Harry Potter e a Pedra Filosofal’,8532511015,’20000620’,23.10,2,2)</a:t>
            </a:r>
          </a:p>
          <a:p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tbl_Livro</a:t>
            </a:r>
            <a:r>
              <a:rPr lang="pt-BR" dirty="0"/>
              <a:t> (</a:t>
            </a:r>
            <a:r>
              <a:rPr lang="pt-BR" dirty="0" err="1"/>
              <a:t>Nome_Livro,ISBN,Data_Pub,Preco_Livro,ID_Autor,ID_Editora</a:t>
            </a:r>
            <a:r>
              <a:rPr lang="pt-BR" dirty="0"/>
              <a:t>)</a:t>
            </a:r>
          </a:p>
          <a:p>
            <a:r>
              <a:rPr lang="pt-BR" dirty="0" err="1"/>
              <a:t>Values</a:t>
            </a:r>
            <a:r>
              <a:rPr lang="pt-BR" dirty="0"/>
              <a:t> (‘A Droga da Obediência’,9788516095765,’20140719’,41.40,3,3)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28302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INSERT - INTO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USE </a:t>
            </a:r>
            <a:r>
              <a:rPr lang="pt-BR" dirty="0" err="1"/>
              <a:t>DB_Biblioteca</a:t>
            </a:r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tbl_Livro</a:t>
            </a:r>
            <a:r>
              <a:rPr lang="pt-BR" dirty="0"/>
              <a:t> (</a:t>
            </a:r>
            <a:r>
              <a:rPr lang="pt-BR" dirty="0" err="1"/>
              <a:t>Nome_Livro,ISBN,Data_Pub,Preco_Livro,ID_Autor,ID_Editora</a:t>
            </a:r>
            <a:r>
              <a:rPr lang="pt-BR" dirty="0"/>
              <a:t>)</a:t>
            </a:r>
          </a:p>
          <a:p>
            <a:r>
              <a:rPr lang="pt-BR" dirty="0" err="1"/>
              <a:t>Values</a:t>
            </a:r>
            <a:r>
              <a:rPr lang="pt-BR" dirty="0"/>
              <a:t> (‘Os Sertões’,8501055913,’20000915’,42.90,4,4)</a:t>
            </a:r>
          </a:p>
          <a:p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tbl_Livro</a:t>
            </a:r>
            <a:r>
              <a:rPr lang="pt-BR" dirty="0"/>
              <a:t> (</a:t>
            </a:r>
            <a:r>
              <a:rPr lang="pt-BR" dirty="0" err="1"/>
              <a:t>Nome_Livro,ISBN,Data_Pub,Preco_Livro,ID_Autor,ID_Editora</a:t>
            </a:r>
            <a:r>
              <a:rPr lang="pt-BR" dirty="0"/>
              <a:t>)</a:t>
            </a:r>
          </a:p>
          <a:p>
            <a:r>
              <a:rPr lang="pt-BR" dirty="0" err="1"/>
              <a:t>Values</a:t>
            </a:r>
            <a:r>
              <a:rPr lang="pt-BR" dirty="0"/>
              <a:t> (‘Romeu e Julieta’,9788520926000,’20150425’,15.50,5,5)</a:t>
            </a:r>
          </a:p>
          <a:p>
            <a:endParaRPr lang="pt-BR" dirty="0"/>
          </a:p>
          <a:p>
            <a:r>
              <a:rPr lang="pt-BR" dirty="0"/>
              <a:t>INSERT INTO </a:t>
            </a:r>
            <a:r>
              <a:rPr lang="pt-BR" dirty="0" err="1"/>
              <a:t>tbl_Livro</a:t>
            </a:r>
            <a:r>
              <a:rPr lang="pt-BR" dirty="0"/>
              <a:t> (</a:t>
            </a:r>
            <a:r>
              <a:rPr lang="pt-BR" dirty="0" err="1"/>
              <a:t>Nome_Livro,ISBN,Data_Pub,Preco_Livro,ID_Autor,ID_Editora</a:t>
            </a:r>
            <a:r>
              <a:rPr lang="pt-BR" dirty="0"/>
              <a:t>)</a:t>
            </a:r>
          </a:p>
          <a:p>
            <a:r>
              <a:rPr lang="pt-BR" dirty="0" err="1"/>
              <a:t>Values</a:t>
            </a:r>
            <a:r>
              <a:rPr lang="pt-BR" dirty="0"/>
              <a:t> (‘Hamlet’,9788572327053,’20100620’,22.90,5,5)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677334" y="6088988"/>
            <a:ext cx="6297612" cy="365125"/>
          </a:xfrm>
        </p:spPr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70170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</a:t>
            </a:r>
            <a:r>
              <a:rPr lang="pt-BR" dirty="0" err="1"/>
              <a:t>DB_Biblioteca</a:t>
            </a:r>
            <a:endParaRPr lang="pt-BR" dirty="0"/>
          </a:p>
          <a:p>
            <a:r>
              <a:rPr lang="pt-BR" dirty="0"/>
              <a:t>SELECT * FROM </a:t>
            </a:r>
            <a:r>
              <a:rPr lang="pt-BR" dirty="0" err="1"/>
              <a:t>tbl_Autores</a:t>
            </a:r>
            <a:endParaRPr lang="pt-BR" dirty="0"/>
          </a:p>
          <a:p>
            <a:endParaRPr lang="pt-BR" dirty="0"/>
          </a:p>
          <a:p>
            <a:r>
              <a:rPr lang="pt-BR" dirty="0"/>
              <a:t>SELECT * FROM </a:t>
            </a:r>
            <a:r>
              <a:rPr lang="pt-BR" dirty="0" err="1"/>
              <a:t>tbl_Editoras</a:t>
            </a:r>
            <a:endParaRPr lang="pt-BR" dirty="0"/>
          </a:p>
          <a:p>
            <a:endParaRPr lang="pt-BR" dirty="0"/>
          </a:p>
          <a:p>
            <a:r>
              <a:rPr lang="pt-BR" dirty="0"/>
              <a:t>SELECT * FROM </a:t>
            </a:r>
            <a:r>
              <a:rPr lang="pt-BR" dirty="0" err="1"/>
              <a:t>tbl_Livro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4731526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372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Facetado</vt:lpstr>
      <vt:lpstr>COMANDOS SQL</vt:lpstr>
      <vt:lpstr>INSERT - INTO</vt:lpstr>
      <vt:lpstr>INSERT - INTO</vt:lpstr>
      <vt:lpstr>INSERT - INTO</vt:lpstr>
      <vt:lpstr>INSERT - INTO</vt:lpstr>
      <vt:lpstr>INSERT - INTO</vt:lpstr>
      <vt:lpstr>SELECT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10</cp:revision>
  <dcterms:created xsi:type="dcterms:W3CDTF">2016-08-15T00:17:48Z</dcterms:created>
  <dcterms:modified xsi:type="dcterms:W3CDTF">2016-08-15T02:01:02Z</dcterms:modified>
</cp:coreProperties>
</file>