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18/08/2016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18/08/2016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18/08/2016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Excluindo Dados de uma Tabela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2"/>
                </a:solidFill>
              </a:rPr>
              <a:t>CONSULTA SIMPLES COM ORDENAÇÃO</a:t>
            </a:r>
            <a:br>
              <a:rPr lang="pt-BR" sz="3200" dirty="0">
                <a:solidFill>
                  <a:schemeClr val="accent2"/>
                </a:solidFill>
              </a:rPr>
            </a:br>
            <a:r>
              <a:rPr lang="pt-BR" sz="3200" dirty="0">
                <a:solidFill>
                  <a:schemeClr val="accent2"/>
                </a:solidFill>
              </a:rPr>
              <a:t>ORDER BY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 </a:t>
            </a:r>
            <a:r>
              <a:rPr lang="pt-BR" i="1" dirty="0"/>
              <a:t>colunas</a:t>
            </a:r>
            <a:r>
              <a:rPr lang="pt-BR" dirty="0"/>
              <a:t> FROM </a:t>
            </a:r>
            <a:r>
              <a:rPr lang="pt-BR" i="1" dirty="0"/>
              <a:t>tabela</a:t>
            </a:r>
          </a:p>
          <a:p>
            <a:r>
              <a:rPr lang="pt-BR" dirty="0"/>
              <a:t>ORDER BY </a:t>
            </a:r>
            <a:r>
              <a:rPr lang="pt-BR" i="1" dirty="0"/>
              <a:t>coluna a ordenar</a:t>
            </a:r>
          </a:p>
          <a:p>
            <a:endParaRPr lang="pt-BR" dirty="0"/>
          </a:p>
          <a:p>
            <a:r>
              <a:rPr lang="pt-BR" dirty="0"/>
              <a:t>Ex.:</a:t>
            </a:r>
          </a:p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SELECT * FROM </a:t>
            </a:r>
            <a:r>
              <a:rPr lang="pt-BR" dirty="0" err="1"/>
              <a:t>tbl_Livro</a:t>
            </a:r>
            <a:r>
              <a:rPr lang="pt-BR" dirty="0"/>
              <a:t> ORDER BY </a:t>
            </a:r>
            <a:r>
              <a:rPr lang="pt-BR" dirty="0" err="1"/>
              <a:t>Nome_Livro</a:t>
            </a:r>
            <a:endParaRPr lang="pt-BR" dirty="0"/>
          </a:p>
          <a:p>
            <a:r>
              <a:rPr lang="pt-BR" dirty="0"/>
              <a:t>SELECT * FROM </a:t>
            </a:r>
            <a:r>
              <a:rPr lang="pt-BR" dirty="0" err="1"/>
              <a:t>tbl_Livro</a:t>
            </a:r>
            <a:r>
              <a:rPr lang="pt-BR" dirty="0"/>
              <a:t> ORDER BY </a:t>
            </a:r>
            <a:r>
              <a:rPr lang="pt-BR" dirty="0" err="1"/>
              <a:t>Nome_Livro</a:t>
            </a:r>
            <a:r>
              <a:rPr lang="pt-BR" dirty="0"/>
              <a:t> DESC</a:t>
            </a:r>
          </a:p>
          <a:p>
            <a:r>
              <a:rPr lang="pt-BR" dirty="0"/>
              <a:t>SELECT </a:t>
            </a:r>
            <a:r>
              <a:rPr lang="pt-BR" dirty="0" err="1"/>
              <a:t>Nome_Autor</a:t>
            </a:r>
            <a:r>
              <a:rPr lang="pt-BR" dirty="0"/>
              <a:t> FROM </a:t>
            </a:r>
            <a:r>
              <a:rPr lang="pt-BR" dirty="0" err="1"/>
              <a:t>tbl_Autores</a:t>
            </a:r>
            <a:r>
              <a:rPr lang="pt-BR" dirty="0"/>
              <a:t> ORDER BY </a:t>
            </a:r>
            <a:r>
              <a:rPr lang="pt-BR" dirty="0" err="1"/>
              <a:t>Nome_Autor</a:t>
            </a:r>
            <a:endParaRPr lang="pt-BR" dirty="0"/>
          </a:p>
          <a:p>
            <a:r>
              <a:rPr lang="pt-BR" dirty="0"/>
              <a:t>SELECT </a:t>
            </a:r>
            <a:r>
              <a:rPr lang="pt-BR" dirty="0" err="1"/>
              <a:t>Nome_Autor</a:t>
            </a:r>
            <a:r>
              <a:rPr lang="pt-BR" dirty="0"/>
              <a:t> FROM </a:t>
            </a:r>
            <a:r>
              <a:rPr lang="pt-BR" dirty="0" err="1"/>
              <a:t>tbl_Autores</a:t>
            </a:r>
            <a:r>
              <a:rPr lang="pt-BR" dirty="0"/>
              <a:t> ORDER BY </a:t>
            </a:r>
            <a:r>
              <a:rPr lang="pt-BR" dirty="0" err="1"/>
              <a:t>SobreNome_Autor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85293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TRUNCATE TABLE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Remove todas as linhas de uma tabela sem registrar as exclusões de linhas individuais.</a:t>
            </a:r>
          </a:p>
          <a:p>
            <a:r>
              <a:rPr lang="pt-BR" sz="2400" dirty="0"/>
              <a:t>TRUNCATE TABLE é como a instrução DELETE sem usar a cláusula WHERE</a:t>
            </a:r>
          </a:p>
          <a:p>
            <a:r>
              <a:rPr lang="pt-BR" sz="2400" dirty="0"/>
              <a:t>Entretanto, TRUNCATE TABLE é mais rápida e utiliza menos recursos de sistema e log de transações.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8310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69843"/>
            <a:ext cx="8596668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TRUNCATE TABLE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TRUNCATE TABLE </a:t>
            </a:r>
            <a:r>
              <a:rPr lang="pt-BR" i="1" dirty="0"/>
              <a:t>nome da tabela</a:t>
            </a:r>
          </a:p>
          <a:p>
            <a:endParaRPr lang="pt-BR" i="1" dirty="0"/>
          </a:p>
          <a:p>
            <a:r>
              <a:rPr lang="pt-BR" i="1" dirty="0"/>
              <a:t>Ex.: </a:t>
            </a:r>
            <a:r>
              <a:rPr lang="pt-BR" dirty="0"/>
              <a:t>TRUNCATE TABLE </a:t>
            </a:r>
            <a:r>
              <a:rPr lang="pt-BR" dirty="0" err="1"/>
              <a:t>tbl_Livros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14315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SELECT COUNT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 a quantidade de itens de uma tabela</a:t>
            </a:r>
          </a:p>
          <a:p>
            <a:endParaRPr lang="pt-BR" dirty="0"/>
          </a:p>
          <a:p>
            <a:r>
              <a:rPr lang="pt-BR" dirty="0"/>
              <a:t>SELECT COUNT(*) FROM </a:t>
            </a:r>
            <a:r>
              <a:rPr lang="pt-BR" i="1" dirty="0"/>
              <a:t>nome da tabela</a:t>
            </a:r>
          </a:p>
          <a:p>
            <a:endParaRPr lang="pt-BR" dirty="0"/>
          </a:p>
          <a:p>
            <a:r>
              <a:rPr lang="pt-BR" dirty="0"/>
              <a:t>Ex.: SELECT COUNT(*) FROM </a:t>
            </a:r>
            <a:r>
              <a:rPr lang="pt-BR" dirty="0" err="1"/>
              <a:t>tbl_Livro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39962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Consulta simples a uma tabela com o SELECT FROM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28302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CONSULTA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</a:t>
            </a:r>
            <a:r>
              <a:rPr lang="pt-BR" i="1" dirty="0"/>
              <a:t>coluna</a:t>
            </a:r>
            <a:r>
              <a:rPr lang="pt-BR" dirty="0"/>
              <a:t> FROM </a:t>
            </a:r>
            <a:r>
              <a:rPr lang="pt-BR" i="1" dirty="0"/>
              <a:t>tabela</a:t>
            </a:r>
          </a:p>
          <a:p>
            <a:endParaRPr lang="pt-BR" i="1" dirty="0"/>
          </a:p>
          <a:p>
            <a:r>
              <a:rPr lang="pt-BR" dirty="0"/>
              <a:t>Ex.:</a:t>
            </a:r>
          </a:p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SELECT </a:t>
            </a:r>
            <a:r>
              <a:rPr lang="pt-BR" dirty="0" err="1"/>
              <a:t>Nome_Autor</a:t>
            </a:r>
            <a:r>
              <a:rPr lang="pt-BR" dirty="0"/>
              <a:t> FROM </a:t>
            </a:r>
            <a:r>
              <a:rPr lang="pt-BR" dirty="0" err="1"/>
              <a:t>tbl_Autores</a:t>
            </a:r>
            <a:endParaRPr lang="pt-BR" dirty="0"/>
          </a:p>
          <a:p>
            <a:r>
              <a:rPr lang="pt-BR" dirty="0"/>
              <a:t>SELECT * FROM </a:t>
            </a:r>
            <a:r>
              <a:rPr lang="pt-BR" dirty="0" err="1"/>
              <a:t>tbl_Autores</a:t>
            </a:r>
            <a:endParaRPr lang="pt-BR" dirty="0"/>
          </a:p>
          <a:p>
            <a:r>
              <a:rPr lang="pt-BR" dirty="0"/>
              <a:t>SELECT </a:t>
            </a:r>
            <a:r>
              <a:rPr lang="pt-BR" dirty="0" err="1"/>
              <a:t>Nome_Livro</a:t>
            </a:r>
            <a:r>
              <a:rPr lang="pt-BR" dirty="0"/>
              <a:t> FROM </a:t>
            </a:r>
            <a:r>
              <a:rPr lang="pt-BR" dirty="0" err="1"/>
              <a:t>tbl_Livro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677334" y="6088988"/>
            <a:ext cx="6297612" cy="365125"/>
          </a:xfrm>
        </p:spPr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7017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2"/>
                </a:solidFill>
              </a:rPr>
              <a:t>CONSULTA SIMPLES – ESPECIFICANDO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 </a:t>
            </a:r>
            <a:r>
              <a:rPr lang="pt-BR" i="1" dirty="0"/>
              <a:t>coluna 1,coluna 2</a:t>
            </a:r>
            <a:r>
              <a:rPr lang="pt-BR" dirty="0"/>
              <a:t>, ....FROM </a:t>
            </a:r>
            <a:r>
              <a:rPr lang="pt-BR" i="1" dirty="0"/>
              <a:t>tabela</a:t>
            </a:r>
          </a:p>
          <a:p>
            <a:endParaRPr lang="pt-BR" dirty="0"/>
          </a:p>
          <a:p>
            <a:r>
              <a:rPr lang="pt-BR" dirty="0"/>
              <a:t>Ex.:</a:t>
            </a:r>
          </a:p>
          <a:p>
            <a:r>
              <a:rPr lang="pt-BR" dirty="0"/>
              <a:t>USE </a:t>
            </a:r>
            <a:r>
              <a:rPr lang="pt-BR" dirty="0" err="1"/>
              <a:t>DB_Biblioteca</a:t>
            </a:r>
            <a:endParaRPr lang="pt-BR" dirty="0"/>
          </a:p>
          <a:p>
            <a:r>
              <a:rPr lang="pt-BR" dirty="0"/>
              <a:t>SELECT </a:t>
            </a:r>
            <a:r>
              <a:rPr lang="pt-BR" dirty="0" err="1"/>
              <a:t>Nome_Livro,ID_Autor</a:t>
            </a:r>
            <a:r>
              <a:rPr lang="pt-BR" dirty="0"/>
              <a:t> FROM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/>
              <a:t>SELECT </a:t>
            </a:r>
            <a:r>
              <a:rPr lang="pt-BR" dirty="0" err="1"/>
              <a:t>Nome_Livro,ISBN</a:t>
            </a:r>
            <a:r>
              <a:rPr lang="pt-BR" dirty="0"/>
              <a:t> FROM </a:t>
            </a:r>
            <a:r>
              <a:rPr lang="pt-BR" dirty="0" err="1"/>
              <a:t>tbl_Livro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7315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Consulta simples a uma tabela – Ordenando com o comando ORDER BY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00246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2"/>
                </a:solidFill>
              </a:rPr>
              <a:t>CONSULTA SIMPLES COM ORDENAÇÃO</a:t>
            </a:r>
            <a:br>
              <a:rPr lang="pt-BR" sz="3200" dirty="0">
                <a:solidFill>
                  <a:schemeClr val="accent2"/>
                </a:solidFill>
              </a:rPr>
            </a:br>
            <a:r>
              <a:rPr lang="pt-BR" sz="3200" dirty="0">
                <a:solidFill>
                  <a:schemeClr val="accent2"/>
                </a:solidFill>
              </a:rPr>
              <a:t>ORDER BY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sz="2400" dirty="0"/>
              <a:t>A palavra-chave ORDER BY é usada para ordenar o conjunto-resultado de registros.</a:t>
            </a:r>
          </a:p>
          <a:p>
            <a:r>
              <a:rPr lang="pt-BR" sz="2400" dirty="0"/>
              <a:t>ASC – Ordem ascendente</a:t>
            </a:r>
          </a:p>
          <a:p>
            <a:r>
              <a:rPr lang="pt-BR" sz="2400" dirty="0"/>
              <a:t>DESC – Ordem descendente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337636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293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Facetado</vt:lpstr>
      <vt:lpstr>COMANDOS SQL</vt:lpstr>
      <vt:lpstr>TRUNCATE TABLE</vt:lpstr>
      <vt:lpstr>TRUNCATE TABLE</vt:lpstr>
      <vt:lpstr>SELECT COUNT</vt:lpstr>
      <vt:lpstr>COMANDOS SQL</vt:lpstr>
      <vt:lpstr>CONSULTA SIMPLES</vt:lpstr>
      <vt:lpstr>CONSULTA SIMPLES – ESPECIFICANDO COLUNAS</vt:lpstr>
      <vt:lpstr>COMANDOS SQL</vt:lpstr>
      <vt:lpstr>CONSULTA SIMPLES COM ORDENAÇÃO ORDER BY</vt:lpstr>
      <vt:lpstr>CONSULTA SIMPLES COM ORDENAÇÃO 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19</cp:revision>
  <dcterms:created xsi:type="dcterms:W3CDTF">2016-08-15T00:17:48Z</dcterms:created>
  <dcterms:modified xsi:type="dcterms:W3CDTF">2016-08-18T23:03:30Z</dcterms:modified>
</cp:coreProperties>
</file>