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6" r:id="rId4"/>
    <p:sldId id="258" r:id="rId5"/>
    <p:sldId id="267" r:id="rId6"/>
    <p:sldId id="259" r:id="rId7"/>
    <p:sldId id="261" r:id="rId8"/>
    <p:sldId id="268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91567-F01A-4C38-B5F8-386BF93C7983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C1D22-D26E-494F-9262-EF111B4FF7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332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8EB0-B4AF-4286-9F77-5A624DE2D883}" type="datetime1">
              <a:rPr lang="pt-BR" smtClean="0"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34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7266-CB87-41CC-90B6-1D27615110D6}" type="datetime1">
              <a:rPr lang="pt-BR" smtClean="0"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43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0B99-DDA1-43F7-A974-6E45BEB5CA4F}" type="datetime1">
              <a:rPr lang="pt-BR" smtClean="0"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3082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2545-22F6-40D8-B624-48E74F16B0B9}" type="datetime1">
              <a:rPr lang="pt-BR" smtClean="0"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149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8E18-DA18-4247-BCC0-F8696FECC46A}" type="datetime1">
              <a:rPr lang="pt-BR" smtClean="0"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5004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E8ED-F083-4054-804D-B213BD12A646}" type="datetime1">
              <a:rPr lang="pt-BR" smtClean="0"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608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32F2-E8CF-45CD-B32F-77A3819BA82A}" type="datetime1">
              <a:rPr lang="pt-BR" smtClean="0"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479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CE74-678A-4F67-B438-2CF55A823E0C}" type="datetime1">
              <a:rPr lang="pt-BR" smtClean="0"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01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4997-36D2-4DE8-B0F6-78CA00D4400C}" type="datetime1">
              <a:rPr lang="pt-BR" smtClean="0"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50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0A74-3F0E-4E5C-93A8-723C8F5D4310}" type="datetime1">
              <a:rPr lang="pt-BR" smtClean="0"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36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EB8D-C233-4CFE-ADBF-84EA6B69D46E}" type="datetime1">
              <a:rPr lang="pt-BR" smtClean="0"/>
              <a:t>18/08/2016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35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6627-BF45-460B-A418-A3ABAAF940BB}" type="datetime1">
              <a:rPr lang="pt-BR" smtClean="0"/>
              <a:t>18/08/2016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71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6100-4863-4422-924A-942E7A36A9D0}" type="datetime1">
              <a:rPr lang="pt-BR" smtClean="0"/>
              <a:t>18/08/2016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62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B060-3AA1-4029-941E-07D22572B356}" type="datetime1">
              <a:rPr lang="pt-BR" smtClean="0"/>
              <a:t>18/08/2016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51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54D0-CCF2-4B45-9493-6D374680E26D}" type="datetime1">
              <a:rPr lang="pt-BR" smtClean="0"/>
              <a:t>18/08/2016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84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04B8-5CD9-444B-9A74-8E59925DB328}" type="datetime1">
              <a:rPr lang="pt-BR" smtClean="0"/>
              <a:t>18/08/2016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55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621EE-8B89-4CC3-9A36-3D779438E932}" type="datetime1">
              <a:rPr lang="pt-BR" smtClean="0"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21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COMANDOS SQL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Consulta com valores distintos, sem repetição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03664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SELECT DISTINCT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400" dirty="0"/>
              <a:t>Algumas colunas podem conter valores duplicados. Para exibir apenas valores diferentes (“distintos”), use a palavra DISTINCT:</a:t>
            </a:r>
          </a:p>
          <a:p>
            <a:endParaRPr lang="pt-BR" sz="2400" dirty="0"/>
          </a:p>
          <a:p>
            <a:r>
              <a:rPr lang="pt-BR" sz="2400" dirty="0"/>
              <a:t>SELECT DISTINCT </a:t>
            </a:r>
            <a:r>
              <a:rPr lang="pt-BR" sz="2400" i="1" dirty="0"/>
              <a:t>colunas</a:t>
            </a:r>
          </a:p>
          <a:p>
            <a:r>
              <a:rPr lang="pt-BR" sz="2400" dirty="0"/>
              <a:t>FROM </a:t>
            </a:r>
            <a:r>
              <a:rPr lang="pt-BR" sz="2400" i="1" dirty="0"/>
              <a:t>tabela</a:t>
            </a:r>
          </a:p>
          <a:p>
            <a:endParaRPr lang="pt-BR" sz="2400" dirty="0"/>
          </a:p>
          <a:p>
            <a:r>
              <a:rPr lang="pt-BR" sz="2400" dirty="0"/>
              <a:t>Ex.:</a:t>
            </a:r>
          </a:p>
          <a:p>
            <a:r>
              <a:rPr lang="pt-BR" sz="2400" dirty="0"/>
              <a:t>USE </a:t>
            </a:r>
            <a:r>
              <a:rPr lang="pt-BR" sz="2400" dirty="0" err="1"/>
              <a:t>DB_Biblioteca</a:t>
            </a:r>
            <a:endParaRPr lang="pt-BR" sz="2400" dirty="0"/>
          </a:p>
          <a:p>
            <a:r>
              <a:rPr lang="pt-BR" sz="2400" dirty="0"/>
              <a:t>SELECT</a:t>
            </a:r>
            <a:r>
              <a:rPr lang="pt-BR" sz="2400" i="1" dirty="0"/>
              <a:t> </a:t>
            </a:r>
            <a:r>
              <a:rPr lang="pt-BR" sz="2400" dirty="0"/>
              <a:t>DISTINCT </a:t>
            </a:r>
            <a:r>
              <a:rPr lang="pt-BR" sz="2400" dirty="0" err="1"/>
              <a:t>ID_Autor</a:t>
            </a:r>
            <a:endParaRPr lang="pt-BR" sz="2400" dirty="0"/>
          </a:p>
          <a:p>
            <a:r>
              <a:rPr lang="pt-BR" sz="2400" dirty="0"/>
              <a:t>FROM </a:t>
            </a:r>
            <a:r>
              <a:rPr lang="pt-BR" sz="2400" dirty="0" err="1"/>
              <a:t>tbl_Livro</a:t>
            </a:r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348310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COMANDOS SQL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Filtrando registros em uma consulta com o WHERE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376714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569843"/>
            <a:ext cx="8596668" cy="1320800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CLÁUSULA WHERE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Permite filtrar registros em uma consulta.</a:t>
            </a:r>
          </a:p>
          <a:p>
            <a:endParaRPr lang="pt-BR" i="1" dirty="0"/>
          </a:p>
          <a:p>
            <a:r>
              <a:rPr lang="pt-BR" dirty="0"/>
              <a:t>SELECT</a:t>
            </a:r>
            <a:r>
              <a:rPr lang="pt-BR" i="1" dirty="0"/>
              <a:t> colunas </a:t>
            </a:r>
            <a:r>
              <a:rPr lang="pt-BR" dirty="0"/>
              <a:t>FROM</a:t>
            </a:r>
            <a:r>
              <a:rPr lang="pt-BR" i="1" dirty="0"/>
              <a:t> tabela </a:t>
            </a:r>
            <a:r>
              <a:rPr lang="pt-BR" dirty="0"/>
              <a:t>WHERE</a:t>
            </a:r>
            <a:r>
              <a:rPr lang="pt-BR" i="1" dirty="0"/>
              <a:t> coluna = valor</a:t>
            </a:r>
          </a:p>
          <a:p>
            <a:endParaRPr lang="pt-BR" i="1" dirty="0"/>
          </a:p>
          <a:p>
            <a:r>
              <a:rPr lang="pt-BR" dirty="0"/>
              <a:t>Ex.:</a:t>
            </a:r>
          </a:p>
          <a:p>
            <a:r>
              <a:rPr lang="pt-BR" dirty="0"/>
              <a:t>SELECT * FROM </a:t>
            </a:r>
            <a:r>
              <a:rPr lang="pt-BR" dirty="0" err="1"/>
              <a:t>tbl_Livro</a:t>
            </a:r>
            <a:r>
              <a:rPr lang="pt-BR" dirty="0"/>
              <a:t> WHERE </a:t>
            </a:r>
            <a:r>
              <a:rPr lang="pt-BR" dirty="0" err="1"/>
              <a:t>ID_Autor</a:t>
            </a:r>
            <a:r>
              <a:rPr lang="pt-BR" dirty="0"/>
              <a:t>=‘1’</a:t>
            </a:r>
          </a:p>
          <a:p>
            <a:r>
              <a:rPr lang="pt-BR" dirty="0"/>
              <a:t>SELECT </a:t>
            </a:r>
            <a:r>
              <a:rPr lang="pt-BR" dirty="0" err="1"/>
              <a:t>ID_Autor</a:t>
            </a:r>
            <a:r>
              <a:rPr lang="pt-BR" dirty="0"/>
              <a:t> FROM </a:t>
            </a:r>
            <a:r>
              <a:rPr lang="pt-BR" dirty="0" err="1"/>
              <a:t>tbl_Autores</a:t>
            </a:r>
            <a:r>
              <a:rPr lang="pt-BR" dirty="0"/>
              <a:t> WHERE </a:t>
            </a:r>
            <a:r>
              <a:rPr lang="pt-BR" dirty="0" err="1"/>
              <a:t>Sobrenome_Autor</a:t>
            </a:r>
            <a:r>
              <a:rPr lang="pt-BR" dirty="0"/>
              <a:t>=‘da Cunha’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14315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COMANDOS SQL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Consulta com os operadores lógicos AND e OR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02133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OPERADORES AND e 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Usados para filtrar registros baseados em mais de uma condição.</a:t>
            </a:r>
          </a:p>
          <a:p>
            <a:endParaRPr lang="pt-BR" dirty="0"/>
          </a:p>
          <a:p>
            <a:r>
              <a:rPr lang="pt-BR" dirty="0"/>
              <a:t>O operador AND mostra um registro se ambas as condições forem verdadeiras.</a:t>
            </a:r>
          </a:p>
          <a:p>
            <a:endParaRPr lang="pt-BR" dirty="0"/>
          </a:p>
          <a:p>
            <a:r>
              <a:rPr lang="pt-BR" dirty="0"/>
              <a:t>O operador OR mostra um registro se pelo menos uma das condições for verdadeira.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399621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OPERADORES AND e 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SELECT * FROM </a:t>
            </a:r>
            <a:r>
              <a:rPr lang="pt-BR" dirty="0" err="1"/>
              <a:t>tbl_Livro</a:t>
            </a:r>
            <a:endParaRPr lang="pt-BR" dirty="0"/>
          </a:p>
          <a:p>
            <a:r>
              <a:rPr lang="pt-BR" dirty="0"/>
              <a:t>WHERE </a:t>
            </a:r>
            <a:r>
              <a:rPr lang="pt-BR" dirty="0" err="1"/>
              <a:t>ID_Livro</a:t>
            </a:r>
            <a:r>
              <a:rPr lang="pt-BR" dirty="0"/>
              <a:t> &gt; 2 AND </a:t>
            </a:r>
            <a:r>
              <a:rPr lang="pt-BR" dirty="0" err="1"/>
              <a:t>ID_Autor</a:t>
            </a:r>
            <a:r>
              <a:rPr lang="pt-BR" dirty="0"/>
              <a:t> &lt; 3</a:t>
            </a:r>
          </a:p>
          <a:p>
            <a:endParaRPr lang="pt-BR" dirty="0"/>
          </a:p>
          <a:p>
            <a:r>
              <a:rPr lang="pt-BR" dirty="0"/>
              <a:t>SELECT * FROM </a:t>
            </a:r>
            <a:r>
              <a:rPr lang="pt-BR" dirty="0" err="1"/>
              <a:t>tbl_Livro</a:t>
            </a:r>
            <a:endParaRPr lang="pt-BR" dirty="0"/>
          </a:p>
          <a:p>
            <a:r>
              <a:rPr lang="pt-BR" dirty="0"/>
              <a:t>WHERE </a:t>
            </a:r>
            <a:r>
              <a:rPr lang="pt-BR" dirty="0" err="1"/>
              <a:t>ID_Livro</a:t>
            </a:r>
            <a:r>
              <a:rPr lang="pt-BR" dirty="0"/>
              <a:t> &gt; 2 OR </a:t>
            </a:r>
            <a:r>
              <a:rPr lang="pt-BR" dirty="0" err="1"/>
              <a:t>ID_Autor</a:t>
            </a:r>
            <a:r>
              <a:rPr lang="pt-BR" dirty="0"/>
              <a:t> &lt; 3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677334" y="6088988"/>
            <a:ext cx="6297612" cy="365125"/>
          </a:xfrm>
        </p:spPr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701706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COMANDOS SQL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Especificar número de registros a retornar com o TOP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4043493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accent2"/>
                </a:solidFill>
              </a:rPr>
              <a:t>SELECT TOP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Usado para especificar o número de registros a retornar.</a:t>
            </a:r>
          </a:p>
          <a:p>
            <a:r>
              <a:rPr lang="pt-BR" dirty="0"/>
              <a:t>Útil para tabelas com muito registros.</a:t>
            </a:r>
          </a:p>
          <a:p>
            <a:endParaRPr lang="pt-BR" dirty="0"/>
          </a:p>
          <a:p>
            <a:r>
              <a:rPr lang="pt-BR" dirty="0"/>
              <a:t>SELECT TOP </a:t>
            </a:r>
            <a:r>
              <a:rPr lang="pt-BR" dirty="0" err="1"/>
              <a:t>número|percentual</a:t>
            </a:r>
            <a:r>
              <a:rPr lang="pt-BR" dirty="0"/>
              <a:t> </a:t>
            </a:r>
            <a:r>
              <a:rPr lang="pt-BR" i="1" dirty="0"/>
              <a:t>colunas</a:t>
            </a:r>
            <a:r>
              <a:rPr lang="pt-BR" dirty="0"/>
              <a:t> </a:t>
            </a:r>
          </a:p>
          <a:p>
            <a:r>
              <a:rPr lang="pt-BR" dirty="0"/>
              <a:t>FROM </a:t>
            </a:r>
            <a:r>
              <a:rPr lang="pt-BR" i="1" dirty="0"/>
              <a:t>tabela</a:t>
            </a:r>
          </a:p>
          <a:p>
            <a:endParaRPr lang="pt-BR" dirty="0"/>
          </a:p>
          <a:p>
            <a:r>
              <a:rPr lang="pt-BR" dirty="0"/>
              <a:t>SELECT TOP 10 PERCENT </a:t>
            </a:r>
            <a:r>
              <a:rPr lang="pt-BR" dirty="0" err="1"/>
              <a:t>Nome_Livro</a:t>
            </a:r>
            <a:r>
              <a:rPr lang="pt-BR" dirty="0"/>
              <a:t> FROM </a:t>
            </a:r>
            <a:r>
              <a:rPr lang="pt-BR" dirty="0" err="1"/>
              <a:t>tbl_Livro</a:t>
            </a:r>
            <a:endParaRPr lang="pt-BR" dirty="0"/>
          </a:p>
          <a:p>
            <a:endParaRPr lang="pt-BR" dirty="0"/>
          </a:p>
          <a:p>
            <a:r>
              <a:rPr lang="pt-BR" dirty="0"/>
              <a:t>SELECT TOP 2 </a:t>
            </a:r>
            <a:r>
              <a:rPr lang="pt-BR" dirty="0" err="1"/>
              <a:t>Nome_Livro</a:t>
            </a:r>
            <a:r>
              <a:rPr lang="pt-BR" dirty="0"/>
              <a:t> FROM </a:t>
            </a:r>
            <a:r>
              <a:rPr lang="pt-BR" dirty="0" err="1"/>
              <a:t>tbl_Livro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4731526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253</TotalTime>
  <Words>277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Facetado</vt:lpstr>
      <vt:lpstr>COMANDOS SQL</vt:lpstr>
      <vt:lpstr>SELECT DISTINCT</vt:lpstr>
      <vt:lpstr>COMANDOS SQL</vt:lpstr>
      <vt:lpstr>CLÁUSULA WHERE</vt:lpstr>
      <vt:lpstr>COMANDOS SQL</vt:lpstr>
      <vt:lpstr>OPERADORES AND e OR</vt:lpstr>
      <vt:lpstr>OPERADORES AND e OR</vt:lpstr>
      <vt:lpstr>COMANDOS SQL</vt:lpstr>
      <vt:lpstr>SELECT TOP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COMANDOS SQL</dc:title>
  <dc:creator>Fernando Celoto</dc:creator>
  <cp:lastModifiedBy>Fernando Celoto</cp:lastModifiedBy>
  <cp:revision>26</cp:revision>
  <dcterms:created xsi:type="dcterms:W3CDTF">2016-08-15T00:17:48Z</dcterms:created>
  <dcterms:modified xsi:type="dcterms:W3CDTF">2016-08-18T23:01:55Z</dcterms:modified>
</cp:coreProperties>
</file>