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9" r:id="rId4"/>
    <p:sldId id="266" r:id="rId5"/>
    <p:sldId id="258" r:id="rId6"/>
    <p:sldId id="270" r:id="rId7"/>
    <p:sldId id="267" r:id="rId8"/>
    <p:sldId id="259" r:id="rId9"/>
    <p:sldId id="268" r:id="rId10"/>
    <p:sldId id="262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91567-F01A-4C38-B5F8-386BF93C7983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C1D22-D26E-494F-9262-EF111B4FF7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332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8EB0-B4AF-4286-9F77-5A624DE2D883}" type="datetime1">
              <a:rPr lang="pt-BR" smtClean="0"/>
              <a:t>01/09/2016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34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7266-CB87-41CC-90B6-1D27615110D6}" type="datetime1">
              <a:rPr lang="pt-BR" smtClean="0"/>
              <a:t>01/09/2016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43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0B99-DDA1-43F7-A974-6E45BEB5CA4F}" type="datetime1">
              <a:rPr lang="pt-BR" smtClean="0"/>
              <a:t>01/09/2016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3082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2545-22F6-40D8-B624-48E74F16B0B9}" type="datetime1">
              <a:rPr lang="pt-BR" smtClean="0"/>
              <a:t>01/09/2016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149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8E18-DA18-4247-BCC0-F8696FECC46A}" type="datetime1">
              <a:rPr lang="pt-BR" smtClean="0"/>
              <a:t>01/09/2016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5004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E8ED-F083-4054-804D-B213BD12A646}" type="datetime1">
              <a:rPr lang="pt-BR" smtClean="0"/>
              <a:t>01/09/2016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608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32F2-E8CF-45CD-B32F-77A3819BA82A}" type="datetime1">
              <a:rPr lang="pt-BR" smtClean="0"/>
              <a:t>01/09/2016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479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CE74-678A-4F67-B438-2CF55A823E0C}" type="datetime1">
              <a:rPr lang="pt-BR" smtClean="0"/>
              <a:t>01/09/2016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01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4997-36D2-4DE8-B0F6-78CA00D4400C}" type="datetime1">
              <a:rPr lang="pt-BR" smtClean="0"/>
              <a:t>01/09/2016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50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0A74-3F0E-4E5C-93A8-723C8F5D4310}" type="datetime1">
              <a:rPr lang="pt-BR" smtClean="0"/>
              <a:t>01/09/2016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36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B8D-C233-4CFE-ADBF-84EA6B69D46E}" type="datetime1">
              <a:rPr lang="pt-BR" smtClean="0"/>
              <a:t>01/09/2016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35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6627-BF45-460B-A418-A3ABAAF940BB}" type="datetime1">
              <a:rPr lang="pt-BR" smtClean="0"/>
              <a:t>01/09/2016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71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6100-4863-4422-924A-942E7A36A9D0}" type="datetime1">
              <a:rPr lang="pt-BR" smtClean="0"/>
              <a:t>01/09/2016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62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B060-3AA1-4029-941E-07D22572B356}" type="datetime1">
              <a:rPr lang="pt-BR" smtClean="0"/>
              <a:t>01/09/2016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51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54D0-CCF2-4B45-9493-6D374680E26D}" type="datetime1">
              <a:rPr lang="pt-BR" smtClean="0"/>
              <a:t>01/09/2016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84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04B8-5CD9-444B-9A74-8E59925DB328}" type="datetime1">
              <a:rPr lang="pt-BR" smtClean="0"/>
              <a:t>01/09/2016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55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621EE-8B89-4CC3-9A36-3D779438E932}" type="datetime1">
              <a:rPr lang="pt-BR" smtClean="0"/>
              <a:t>01/09/2016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21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COMANDOS 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Consulta com ALIAS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036648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accent2"/>
                </a:solidFill>
              </a:rPr>
              <a:t>FUNÇÕES AGREGADAS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MIN = Valor mínimo</a:t>
            </a:r>
          </a:p>
          <a:p>
            <a:r>
              <a:rPr lang="pt-BR" sz="2400" dirty="0"/>
              <a:t>MAX = Valor máximo</a:t>
            </a:r>
          </a:p>
          <a:p>
            <a:r>
              <a:rPr lang="pt-BR" sz="2400" dirty="0"/>
              <a:t>AVG = Média aritmética</a:t>
            </a:r>
          </a:p>
          <a:p>
            <a:r>
              <a:rPr lang="pt-BR" sz="2400" dirty="0"/>
              <a:t>SUM = Total (soma)</a:t>
            </a:r>
          </a:p>
          <a:p>
            <a:r>
              <a:rPr lang="pt-BR" sz="2400" dirty="0"/>
              <a:t>COUNT = Contar quantidades de itens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473152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accent2"/>
                </a:solidFill>
              </a:rPr>
              <a:t>FUNÇÕES AGREGADAS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SELECT COUNT(*) FROM </a:t>
            </a:r>
            <a:r>
              <a:rPr lang="pt-BR" sz="2400" dirty="0" err="1"/>
              <a:t>tbl_Autores</a:t>
            </a:r>
            <a:endParaRPr lang="pt-BR" sz="2400" dirty="0"/>
          </a:p>
          <a:p>
            <a:r>
              <a:rPr lang="pt-BR" sz="2400" dirty="0"/>
              <a:t>SELECT MAX(</a:t>
            </a:r>
            <a:r>
              <a:rPr lang="pt-BR" sz="2400" dirty="0" err="1"/>
              <a:t>Preco_Livro</a:t>
            </a:r>
            <a:r>
              <a:rPr lang="pt-BR" sz="2400" dirty="0"/>
              <a:t>) FROM </a:t>
            </a:r>
            <a:r>
              <a:rPr lang="pt-BR" sz="2400" dirty="0" err="1"/>
              <a:t>tbl_Livro</a:t>
            </a:r>
            <a:endParaRPr lang="pt-BR" sz="2400" dirty="0"/>
          </a:p>
          <a:p>
            <a:r>
              <a:rPr lang="pt-BR" sz="2400" dirty="0"/>
              <a:t>SELECT MIN(</a:t>
            </a:r>
            <a:r>
              <a:rPr lang="pt-BR" sz="2400" dirty="0" err="1"/>
              <a:t>Preco_Livro</a:t>
            </a:r>
            <a:r>
              <a:rPr lang="pt-BR" sz="2400" dirty="0"/>
              <a:t>) FROM </a:t>
            </a:r>
            <a:r>
              <a:rPr lang="pt-BR" sz="2400" dirty="0" err="1"/>
              <a:t>tbl_Livro</a:t>
            </a:r>
            <a:endParaRPr lang="pt-BR" sz="2400" dirty="0"/>
          </a:p>
          <a:p>
            <a:r>
              <a:rPr lang="pt-BR" sz="2400" dirty="0"/>
              <a:t>SELECT AVG(</a:t>
            </a:r>
            <a:r>
              <a:rPr lang="pt-BR" sz="2400" dirty="0" err="1"/>
              <a:t>Preco_Livro</a:t>
            </a:r>
            <a:r>
              <a:rPr lang="pt-BR" sz="2400" dirty="0"/>
              <a:t>) FROM </a:t>
            </a:r>
            <a:r>
              <a:rPr lang="pt-BR" sz="2400" dirty="0" err="1"/>
              <a:t>tbl_Livro</a:t>
            </a:r>
            <a:endParaRPr lang="pt-BR" sz="2400" dirty="0"/>
          </a:p>
          <a:p>
            <a:r>
              <a:rPr lang="pt-BR" sz="2400" dirty="0"/>
              <a:t>SELECT SUM(</a:t>
            </a:r>
            <a:r>
              <a:rPr lang="pt-BR" sz="2400" dirty="0" err="1"/>
              <a:t>Preco_Livro</a:t>
            </a:r>
            <a:r>
              <a:rPr lang="pt-BR" sz="2400" dirty="0"/>
              <a:t>) FROM </a:t>
            </a:r>
            <a:r>
              <a:rPr lang="pt-BR" sz="2400" dirty="0" err="1"/>
              <a:t>tbl_Livro</a:t>
            </a:r>
            <a:endParaRPr lang="pt-BR" sz="2400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283966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SQL - ALIAS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Pode-se dar um nome diferente a uma coluna ou tabela em uma consulta.</a:t>
            </a:r>
          </a:p>
          <a:p>
            <a:endParaRPr lang="pt-BR" sz="2400" dirty="0"/>
          </a:p>
          <a:p>
            <a:r>
              <a:rPr lang="pt-BR" sz="2400" dirty="0"/>
              <a:t>SELECT </a:t>
            </a:r>
            <a:r>
              <a:rPr lang="pt-BR" sz="2400" i="1" dirty="0"/>
              <a:t>colunas</a:t>
            </a:r>
          </a:p>
          <a:p>
            <a:r>
              <a:rPr lang="pt-BR" sz="2400" dirty="0"/>
              <a:t>AS </a:t>
            </a:r>
            <a:r>
              <a:rPr lang="pt-BR" sz="2400" i="1" dirty="0" err="1"/>
              <a:t>nome_alias</a:t>
            </a:r>
            <a:endParaRPr lang="pt-BR" sz="2400" i="1" dirty="0"/>
          </a:p>
          <a:p>
            <a:r>
              <a:rPr lang="pt-BR" sz="2400" dirty="0"/>
              <a:t>FROM </a:t>
            </a:r>
            <a:r>
              <a:rPr lang="pt-BR" sz="2400" i="1" dirty="0"/>
              <a:t>tabela</a:t>
            </a:r>
          </a:p>
          <a:p>
            <a:endParaRPr lang="pt-BR" sz="2400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348310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SQL - ALIAS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Ex.:</a:t>
            </a:r>
          </a:p>
          <a:p>
            <a:r>
              <a:rPr lang="pt-BR" sz="2400" dirty="0"/>
              <a:t>SELECT </a:t>
            </a:r>
            <a:r>
              <a:rPr lang="pt-BR" sz="2400" dirty="0" err="1"/>
              <a:t>Nome_Livro</a:t>
            </a:r>
            <a:endParaRPr lang="pt-BR" sz="2400" dirty="0"/>
          </a:p>
          <a:p>
            <a:r>
              <a:rPr lang="pt-BR" sz="2400" dirty="0"/>
              <a:t>AS Livro</a:t>
            </a:r>
          </a:p>
          <a:p>
            <a:r>
              <a:rPr lang="pt-BR" sz="2400" dirty="0"/>
              <a:t>FROM </a:t>
            </a:r>
            <a:r>
              <a:rPr lang="pt-BR" sz="2400" dirty="0" err="1"/>
              <a:t>tbl_Livro</a:t>
            </a:r>
            <a:endParaRPr lang="pt-BR" sz="2400" dirty="0"/>
          </a:p>
          <a:p>
            <a:endParaRPr lang="pt-BR" sz="2400" i="1" dirty="0"/>
          </a:p>
          <a:p>
            <a:r>
              <a:rPr lang="pt-BR" sz="2400" dirty="0"/>
              <a:t>SELECT </a:t>
            </a:r>
            <a:r>
              <a:rPr lang="pt-BR" sz="2400" dirty="0" err="1"/>
              <a:t>Nome_Livro</a:t>
            </a:r>
            <a:r>
              <a:rPr lang="pt-BR" sz="2400" dirty="0"/>
              <a:t> AS Livro, </a:t>
            </a:r>
            <a:r>
              <a:rPr lang="pt-BR" sz="2400" dirty="0" err="1"/>
              <a:t>ID_Auto</a:t>
            </a:r>
            <a:r>
              <a:rPr lang="pt-BR" sz="2400" dirty="0"/>
              <a:t> AS Autor</a:t>
            </a:r>
          </a:p>
          <a:p>
            <a:r>
              <a:rPr lang="pt-BR" sz="2400" dirty="0"/>
              <a:t>FROM </a:t>
            </a:r>
            <a:r>
              <a:rPr lang="pt-BR" sz="2400" dirty="0" err="1"/>
              <a:t>tbl_Livro</a:t>
            </a:r>
            <a:endParaRPr lang="pt-BR" sz="2400" dirty="0"/>
          </a:p>
          <a:p>
            <a:endParaRPr lang="pt-BR" sz="2400" i="1" dirty="0"/>
          </a:p>
          <a:p>
            <a:endParaRPr lang="pt-BR" sz="2400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415822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COMANDOS 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Operador UNION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376714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569843"/>
            <a:ext cx="8596668" cy="1320800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Operador Union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Permite combinar duas ou mais declarações SELECT.</a:t>
            </a:r>
          </a:p>
          <a:p>
            <a:r>
              <a:rPr lang="pt-BR" sz="2000" dirty="0"/>
              <a:t>Cada declaração SELECT deve ter o mesmo número de colunas, tipos de dados e ordem das colunas.</a:t>
            </a:r>
          </a:p>
          <a:p>
            <a:endParaRPr lang="pt-BR" sz="2000" dirty="0"/>
          </a:p>
          <a:p>
            <a:r>
              <a:rPr lang="pt-BR" sz="2000" dirty="0"/>
              <a:t>SELECT colunas FROM tabela 1</a:t>
            </a:r>
          </a:p>
          <a:p>
            <a:r>
              <a:rPr lang="pt-BR" sz="2000" dirty="0"/>
              <a:t>UNION</a:t>
            </a:r>
          </a:p>
          <a:p>
            <a:r>
              <a:rPr lang="pt-BR" sz="2000" dirty="0"/>
              <a:t>SELECT colunas FROM tabela 2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14315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569843"/>
            <a:ext cx="8596668" cy="1320800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Operador Union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SELECT </a:t>
            </a:r>
            <a:r>
              <a:rPr lang="pt-BR" sz="2000" dirty="0" err="1"/>
              <a:t>ID_Autor</a:t>
            </a:r>
            <a:r>
              <a:rPr lang="pt-BR" sz="2000" dirty="0"/>
              <a:t> FROM </a:t>
            </a:r>
            <a:r>
              <a:rPr lang="pt-BR" sz="2000" dirty="0" err="1"/>
              <a:t>tbl_Autores</a:t>
            </a:r>
            <a:r>
              <a:rPr lang="pt-BR" sz="2000" dirty="0"/>
              <a:t> UNION SELECT </a:t>
            </a:r>
            <a:r>
              <a:rPr lang="pt-BR" sz="2000" dirty="0" err="1"/>
              <a:t>ID_Autor</a:t>
            </a:r>
            <a:r>
              <a:rPr lang="pt-BR" sz="2000" dirty="0"/>
              <a:t> FROM </a:t>
            </a:r>
            <a:r>
              <a:rPr lang="pt-BR" sz="2000" dirty="0" err="1"/>
              <a:t>tbl_Livro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SELECT </a:t>
            </a:r>
            <a:r>
              <a:rPr lang="pt-BR" sz="2000" dirty="0" err="1"/>
              <a:t>Nome_Autor</a:t>
            </a:r>
            <a:r>
              <a:rPr lang="pt-BR" sz="2000" dirty="0"/>
              <a:t> FROM </a:t>
            </a:r>
            <a:r>
              <a:rPr lang="pt-BR" sz="2000" dirty="0" err="1"/>
              <a:t>tbl_Autores</a:t>
            </a:r>
            <a:r>
              <a:rPr lang="pt-BR" sz="2000" dirty="0"/>
              <a:t> </a:t>
            </a:r>
          </a:p>
          <a:p>
            <a:r>
              <a:rPr lang="pt-BR" sz="2000" dirty="0"/>
              <a:t>UNION SELECT </a:t>
            </a:r>
            <a:r>
              <a:rPr lang="pt-BR" sz="2000" dirty="0" err="1"/>
              <a:t>Nome_Livro</a:t>
            </a:r>
            <a:r>
              <a:rPr lang="pt-BR" sz="2000" dirty="0"/>
              <a:t> FROM </a:t>
            </a:r>
            <a:r>
              <a:rPr lang="pt-BR" sz="2000" dirty="0" err="1"/>
              <a:t>tbl_Livro</a:t>
            </a:r>
            <a:endParaRPr lang="pt-BR" sz="2000" dirty="0"/>
          </a:p>
          <a:p>
            <a:endParaRPr lang="pt-BR" dirty="0"/>
          </a:p>
          <a:p>
            <a:r>
              <a:rPr lang="pt-BR" b="1" i="1" dirty="0"/>
              <a:t>Obs.: Se você acrescentar ALL após UNION ele apresentará todos os registros, mesmo repetido, da consulta. Sem a palavra ALL ele mostrará apenas os registros sem repetição.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66899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COMANDOS 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Criar nova tabela a partir de uma tabela existente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02133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SELECT INTO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Seleciona dados de uma ou mais tabelas e os insere em uma tabela diferente.</a:t>
            </a:r>
          </a:p>
          <a:p>
            <a:r>
              <a:rPr lang="pt-BR" dirty="0"/>
              <a:t>Pode ser usada para criar cópias de backup de tabelas.</a:t>
            </a:r>
          </a:p>
          <a:p>
            <a:endParaRPr lang="pt-BR" dirty="0"/>
          </a:p>
          <a:p>
            <a:r>
              <a:rPr lang="pt-BR" dirty="0"/>
              <a:t>SELECT *</a:t>
            </a:r>
          </a:p>
          <a:p>
            <a:r>
              <a:rPr lang="pt-BR" dirty="0"/>
              <a:t>INTO </a:t>
            </a:r>
            <a:r>
              <a:rPr lang="pt-BR" dirty="0" err="1"/>
              <a:t>nova_tabela</a:t>
            </a:r>
            <a:endParaRPr lang="pt-BR" dirty="0"/>
          </a:p>
          <a:p>
            <a:r>
              <a:rPr lang="pt-BR" dirty="0"/>
              <a:t>FROM </a:t>
            </a:r>
            <a:r>
              <a:rPr lang="pt-BR" dirty="0" err="1"/>
              <a:t>tabela_atual</a:t>
            </a:r>
            <a:endParaRPr lang="pt-BR" dirty="0"/>
          </a:p>
          <a:p>
            <a:endParaRPr lang="pt-BR" dirty="0"/>
          </a:p>
          <a:p>
            <a:r>
              <a:rPr lang="pt-BR" dirty="0"/>
              <a:t>SELECT </a:t>
            </a:r>
            <a:r>
              <a:rPr lang="pt-BR" dirty="0" err="1"/>
              <a:t>Nome_Livro</a:t>
            </a:r>
            <a:r>
              <a:rPr lang="pt-BR" dirty="0"/>
              <a:t>, ISBN</a:t>
            </a:r>
          </a:p>
          <a:p>
            <a:r>
              <a:rPr lang="pt-BR" dirty="0"/>
              <a:t>INTO </a:t>
            </a:r>
            <a:r>
              <a:rPr lang="pt-BR" dirty="0" err="1"/>
              <a:t>Livro_ISBN</a:t>
            </a:r>
            <a:endParaRPr lang="pt-BR" dirty="0"/>
          </a:p>
          <a:p>
            <a:r>
              <a:rPr lang="pt-BR" dirty="0"/>
              <a:t>FROM </a:t>
            </a:r>
            <a:r>
              <a:rPr lang="pt-BR" dirty="0" err="1"/>
              <a:t>tbl_Livro</a:t>
            </a:r>
            <a:endParaRPr lang="pt-BR" dirty="0"/>
          </a:p>
          <a:p>
            <a:r>
              <a:rPr lang="pt-BR" dirty="0"/>
              <a:t>WHERE </a:t>
            </a:r>
            <a:r>
              <a:rPr lang="pt-BR" dirty="0" err="1"/>
              <a:t>ID_Livro</a:t>
            </a:r>
            <a:r>
              <a:rPr lang="pt-BR" dirty="0"/>
              <a:t>&gt;102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399621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COMANDOS 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Funções agregadas : SUM, COUNT, MAX, MIN, AVG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40434930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372</TotalTime>
  <Words>333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Facetado</vt:lpstr>
      <vt:lpstr>COMANDOS SQL</vt:lpstr>
      <vt:lpstr>SQL - ALIAS</vt:lpstr>
      <vt:lpstr>SQL - ALIAS</vt:lpstr>
      <vt:lpstr>COMANDOS SQL</vt:lpstr>
      <vt:lpstr>Operador Union</vt:lpstr>
      <vt:lpstr>Operador Union</vt:lpstr>
      <vt:lpstr>COMANDOS SQL</vt:lpstr>
      <vt:lpstr>SELECT INTO</vt:lpstr>
      <vt:lpstr>COMANDOS SQL</vt:lpstr>
      <vt:lpstr>FUNÇÕES AGREGADAS</vt:lpstr>
      <vt:lpstr>FUNÇÕES AGREGADAS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SQL</dc:title>
  <dc:creator>Fernando Celoto</dc:creator>
  <cp:lastModifiedBy>Fernando Celoto</cp:lastModifiedBy>
  <cp:revision>35</cp:revision>
  <dcterms:created xsi:type="dcterms:W3CDTF">2016-08-15T00:17:48Z</dcterms:created>
  <dcterms:modified xsi:type="dcterms:W3CDTF">2016-09-01T23:15:10Z</dcterms:modified>
</cp:coreProperties>
</file>