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9" r:id="rId4"/>
    <p:sldId id="283" r:id="rId5"/>
    <p:sldId id="273" r:id="rId6"/>
    <p:sldId id="284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08/09/2016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08/09/2016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08/09/2016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OUTER JOINS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RIGHT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SELECT * FROM </a:t>
            </a:r>
            <a:r>
              <a:rPr lang="pt-BR" sz="2400" dirty="0" err="1"/>
              <a:t>tbl_Livro</a:t>
            </a:r>
            <a:r>
              <a:rPr lang="pt-BR" sz="2400" dirty="0"/>
              <a:t> AS Li</a:t>
            </a:r>
          </a:p>
          <a:p>
            <a:r>
              <a:rPr lang="pt-BR" sz="2400" dirty="0"/>
              <a:t>LEFT JOIN </a:t>
            </a:r>
            <a:r>
              <a:rPr lang="pt-BR" sz="2400" dirty="0" err="1"/>
              <a:t>tbl_Editoras</a:t>
            </a:r>
            <a:r>
              <a:rPr lang="pt-BR" sz="2400" dirty="0"/>
              <a:t> AS Ed</a:t>
            </a:r>
          </a:p>
          <a:p>
            <a:r>
              <a:rPr lang="pt-BR" sz="2400" dirty="0"/>
              <a:t>ON </a:t>
            </a:r>
            <a:r>
              <a:rPr lang="pt-BR" sz="2400" dirty="0" err="1"/>
              <a:t>Li.ID_Autor</a:t>
            </a:r>
            <a:r>
              <a:rPr lang="pt-BR" sz="2400" dirty="0"/>
              <a:t>=</a:t>
            </a:r>
            <a:r>
              <a:rPr lang="pt-BR" sz="2400" dirty="0" err="1"/>
              <a:t>Ed.ID_Editora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SELECT * FROM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LEFT JOIN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tbl_Livro.ID_Autor</a:t>
            </a:r>
            <a:r>
              <a:rPr lang="pt-BR" sz="2400" dirty="0"/>
              <a:t>=</a:t>
            </a:r>
            <a:r>
              <a:rPr lang="pt-BR" sz="2400" dirty="0" err="1"/>
              <a:t>tbl_Autores.ID_Autor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tbl_Autores.ID_Autor</a:t>
            </a:r>
            <a:r>
              <a:rPr lang="pt-BR" sz="2400" dirty="0"/>
              <a:t> IS NULL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22055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RIGHT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SELECT coluna FROM </a:t>
            </a:r>
            <a:r>
              <a:rPr lang="pt-BR" sz="2400" dirty="0" err="1"/>
              <a:t>tabela_esq</a:t>
            </a:r>
            <a:endParaRPr lang="pt-BR" sz="2400" dirty="0"/>
          </a:p>
          <a:p>
            <a:r>
              <a:rPr lang="pt-BR" sz="2400" dirty="0"/>
              <a:t>RIGHT (OUTER) JOIN </a:t>
            </a:r>
            <a:r>
              <a:rPr lang="pt-BR" sz="2400" dirty="0" err="1"/>
              <a:t>tabela_dir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tabela_esq.coluna</a:t>
            </a:r>
            <a:r>
              <a:rPr lang="pt-BR" sz="2400" dirty="0"/>
              <a:t>=</a:t>
            </a:r>
            <a:r>
              <a:rPr lang="pt-BR" sz="2400" dirty="0" err="1"/>
              <a:t>tabela_dir.coluna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tabela_dir.coluna</a:t>
            </a:r>
            <a:r>
              <a:rPr lang="pt-BR" sz="2400" dirty="0"/>
              <a:t> IS NULL</a:t>
            </a:r>
          </a:p>
          <a:p>
            <a:endParaRPr lang="pt-BR" sz="2400" dirty="0"/>
          </a:p>
          <a:p>
            <a:r>
              <a:rPr lang="pt-BR" sz="2400" dirty="0"/>
              <a:t>SELECT * 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RIGHT JOIN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tbl_Livro.ID_Autor</a:t>
            </a:r>
            <a:r>
              <a:rPr lang="pt-BR" sz="2400" dirty="0"/>
              <a:t>=</a:t>
            </a:r>
            <a:r>
              <a:rPr lang="pt-BR" sz="2400" dirty="0" err="1"/>
              <a:t>tbl_Autores.ID_Autor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tbl_Livro.ID_Autor</a:t>
            </a:r>
            <a:r>
              <a:rPr lang="pt-BR" sz="2400" dirty="0"/>
              <a:t> IS NULL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94544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RIGHT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pic>
        <p:nvPicPr>
          <p:cNvPr id="5122" name="Picture 2" descr=" Usando Right Excluding&#10;Jo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21" y="1930400"/>
            <a:ext cx="5411037" cy="385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3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FULL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Combinação de RIGHT JOIN com LEFT JOIN, retornando registros que não possuam correspondências em ambas as tabelas.</a:t>
            </a:r>
          </a:p>
          <a:p>
            <a:endParaRPr lang="pt-BR" sz="2400" dirty="0"/>
          </a:p>
          <a:p>
            <a:r>
              <a:rPr lang="pt-BR" sz="2400" dirty="0"/>
              <a:t>SELECT colunas</a:t>
            </a:r>
          </a:p>
          <a:p>
            <a:r>
              <a:rPr lang="pt-BR" sz="2400" dirty="0"/>
              <a:t>FROM tabela1</a:t>
            </a:r>
          </a:p>
          <a:p>
            <a:r>
              <a:rPr lang="pt-BR" sz="2400" dirty="0"/>
              <a:t>FULL (OUTER) JOIN tabela2</a:t>
            </a:r>
          </a:p>
          <a:p>
            <a:r>
              <a:rPr lang="pt-BR" sz="2400" dirty="0"/>
              <a:t>ON tabela1.coluna=tabela2.coluna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69939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FULL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494686" y="5139607"/>
            <a:ext cx="18688279" cy="5395721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pic>
        <p:nvPicPr>
          <p:cNvPr id="6146" name="Picture 2" descr=" Usando Full Outer Join e Full Jo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76" y="1663223"/>
            <a:ext cx="5528603" cy="39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2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FULL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Li.Nome_Livro</a:t>
            </a:r>
            <a:r>
              <a:rPr lang="pt-BR" sz="2400" dirty="0"/>
              <a:t>, </a:t>
            </a:r>
            <a:r>
              <a:rPr lang="pt-BR" sz="2400" dirty="0" err="1"/>
              <a:t>Li.ID_Autor</a:t>
            </a:r>
            <a:r>
              <a:rPr lang="pt-BR" sz="2400" dirty="0"/>
              <a:t>, </a:t>
            </a:r>
            <a:r>
              <a:rPr lang="pt-BR" sz="2400" dirty="0" err="1"/>
              <a:t>Au.Nome_Autor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r>
              <a:rPr lang="pt-BR" sz="2400" dirty="0"/>
              <a:t> AS Li</a:t>
            </a:r>
          </a:p>
          <a:p>
            <a:r>
              <a:rPr lang="pt-BR" sz="2400" dirty="0"/>
              <a:t>FULL JOIN </a:t>
            </a:r>
            <a:r>
              <a:rPr lang="pt-BR" sz="2400" dirty="0" err="1"/>
              <a:t>tbl_Autores</a:t>
            </a:r>
            <a:r>
              <a:rPr lang="pt-BR" sz="2400" dirty="0"/>
              <a:t> AS </a:t>
            </a:r>
            <a:r>
              <a:rPr lang="pt-BR" sz="2400" dirty="0" err="1"/>
              <a:t>Au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Li.ID_Autor</a:t>
            </a:r>
            <a:r>
              <a:rPr lang="pt-BR" sz="2400" dirty="0"/>
              <a:t>=</a:t>
            </a:r>
            <a:r>
              <a:rPr lang="pt-BR" sz="2400" dirty="0" err="1"/>
              <a:t>Au.ID_Autor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16016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FULL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SELECT colunas FROM tabela1</a:t>
            </a:r>
          </a:p>
          <a:p>
            <a:r>
              <a:rPr lang="pt-BR" sz="2400" dirty="0"/>
              <a:t>FULL (OUTER) JOIN tabela2</a:t>
            </a:r>
          </a:p>
          <a:p>
            <a:r>
              <a:rPr lang="pt-BR" sz="2400" dirty="0"/>
              <a:t>ON tabela1.coluna=tabela2.coluna</a:t>
            </a:r>
          </a:p>
          <a:p>
            <a:r>
              <a:rPr lang="pt-BR" sz="2400" dirty="0"/>
              <a:t>WHERE tabela1.coluna IS NULL</a:t>
            </a:r>
          </a:p>
          <a:p>
            <a:r>
              <a:rPr lang="pt-BR" sz="2400" dirty="0"/>
              <a:t>OR tabela2.coluna IS NULL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1097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FULL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Li.Nome_Livro</a:t>
            </a:r>
            <a:r>
              <a:rPr lang="pt-BR" sz="2400" dirty="0"/>
              <a:t>, </a:t>
            </a:r>
            <a:r>
              <a:rPr lang="pt-BR" sz="2400" dirty="0" err="1"/>
              <a:t>Li.ID_Autor</a:t>
            </a:r>
            <a:r>
              <a:rPr lang="pt-BR" sz="2400" dirty="0"/>
              <a:t>, </a:t>
            </a:r>
            <a:r>
              <a:rPr lang="pt-BR" sz="2400" dirty="0" err="1"/>
              <a:t>Au.Nome_Autor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r>
              <a:rPr lang="pt-BR" sz="2400" dirty="0"/>
              <a:t> AS Li</a:t>
            </a:r>
          </a:p>
          <a:p>
            <a:r>
              <a:rPr lang="pt-BR" sz="2400" dirty="0"/>
              <a:t>FULL JOIN </a:t>
            </a:r>
            <a:r>
              <a:rPr lang="pt-BR" sz="2400" dirty="0" err="1"/>
              <a:t>tbl_Autores</a:t>
            </a:r>
            <a:r>
              <a:rPr lang="pt-BR" sz="2400" dirty="0"/>
              <a:t> AS </a:t>
            </a:r>
            <a:r>
              <a:rPr lang="pt-BR" sz="2400" dirty="0" err="1"/>
              <a:t>Au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Li.ID_Autor</a:t>
            </a:r>
            <a:r>
              <a:rPr lang="pt-BR" sz="2400" dirty="0"/>
              <a:t>=</a:t>
            </a:r>
            <a:r>
              <a:rPr lang="pt-BR" sz="2400" dirty="0" err="1"/>
              <a:t>Au.ID_Autor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Li.ID_Autor</a:t>
            </a:r>
            <a:r>
              <a:rPr lang="pt-BR" sz="2400" dirty="0"/>
              <a:t> IS NULL</a:t>
            </a:r>
          </a:p>
          <a:p>
            <a:r>
              <a:rPr lang="pt-BR" sz="2400" dirty="0"/>
              <a:t>OR </a:t>
            </a:r>
            <a:r>
              <a:rPr lang="pt-BR" sz="2400" dirty="0" err="1"/>
              <a:t>Au.ID_Autor</a:t>
            </a:r>
            <a:r>
              <a:rPr lang="pt-BR" sz="2400" dirty="0"/>
              <a:t> IS NULL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08285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400" dirty="0">
                <a:solidFill>
                  <a:schemeClr val="accent2"/>
                </a:solidFill>
              </a:rPr>
              <a:t>FULL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234" y="3862813"/>
            <a:ext cx="18878491" cy="746606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pic>
        <p:nvPicPr>
          <p:cNvPr id="8194" name="Picture 2" descr=" Usando Outer Excluding Jo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409252"/>
            <a:ext cx="5584874" cy="39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9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OUTER JOINS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LEFT JOIN: Retorna todas as linhas da tabela à esquerda, mesmo se não houver nenhuma correspondência na tabela à direita.</a:t>
            </a:r>
          </a:p>
          <a:p>
            <a:r>
              <a:rPr lang="pt-BR" sz="2400" dirty="0"/>
              <a:t>RIGHT JOIN: Retorna todas as linhas da tabela à direita, mesmo se não houver nenhuma correspondência na tabela à esquerda.</a:t>
            </a:r>
          </a:p>
          <a:p>
            <a:r>
              <a:rPr lang="pt-BR" sz="2400" dirty="0"/>
              <a:t>FULL JOIN: Retorna linhas quando houver uma correspondência em qualquer uma das tabelas. É uma combinação de LEFT e RIGHT JOINS.</a:t>
            </a:r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LEFT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SELECT coluna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tabela_esq</a:t>
            </a:r>
            <a:endParaRPr lang="pt-BR" sz="2400" dirty="0"/>
          </a:p>
          <a:p>
            <a:r>
              <a:rPr lang="pt-BR" sz="2400" dirty="0"/>
              <a:t>LEFT (OUTER) JOIN </a:t>
            </a:r>
            <a:r>
              <a:rPr lang="pt-BR" sz="2400" dirty="0" err="1"/>
              <a:t>tabela_dir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tabela_esq.coluna</a:t>
            </a:r>
            <a:r>
              <a:rPr lang="pt-BR" sz="2400" dirty="0"/>
              <a:t>=</a:t>
            </a:r>
            <a:r>
              <a:rPr lang="pt-BR" sz="2400" dirty="0" err="1"/>
              <a:t>tabela_dir.coluna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i="1" dirty="0"/>
              <a:t>Obs.: para os exemplos a seguir iremos cadastrar dois registros novos com campos nulos em nossas tabelas Autores e Livros.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5822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LEFT JOIN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pic>
        <p:nvPicPr>
          <p:cNvPr id="1026" name="Picture 2" descr="http://arquivo.devmedia.com.br/artigos/Fernanda_sallai/sql_join/image0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1430744"/>
            <a:ext cx="6255026" cy="43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6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LEFT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SELECT * FROM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LEFT JOIN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tbl_Livro.ID_Autor</a:t>
            </a:r>
            <a:r>
              <a:rPr lang="pt-BR" sz="2400" dirty="0"/>
              <a:t>=</a:t>
            </a:r>
            <a:r>
              <a:rPr lang="pt-BR" sz="2400" dirty="0" err="1"/>
              <a:t>tbl_Autores.ID_Autor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88955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LEFT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SELECT coluna FROM </a:t>
            </a:r>
            <a:r>
              <a:rPr lang="pt-BR" sz="2400" dirty="0" err="1"/>
              <a:t>tabela_esq</a:t>
            </a:r>
            <a:endParaRPr lang="pt-BR" sz="2400" dirty="0"/>
          </a:p>
          <a:p>
            <a:r>
              <a:rPr lang="pt-BR" sz="2400" dirty="0"/>
              <a:t>LEFT (OUTER) JOIN </a:t>
            </a:r>
            <a:r>
              <a:rPr lang="pt-BR" sz="2400" dirty="0" err="1"/>
              <a:t>tabela_dir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tabela_esq.coluna</a:t>
            </a:r>
            <a:r>
              <a:rPr lang="pt-BR" sz="2400" dirty="0"/>
              <a:t>=</a:t>
            </a:r>
            <a:r>
              <a:rPr lang="pt-BR" sz="2400" dirty="0" err="1"/>
              <a:t>tabela_dir.coluna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tabela_dir.coluna</a:t>
            </a:r>
            <a:r>
              <a:rPr lang="pt-BR" sz="2400" dirty="0"/>
              <a:t> IS NULL</a:t>
            </a:r>
          </a:p>
          <a:p>
            <a:endParaRPr lang="pt-BR" sz="2400" dirty="0"/>
          </a:p>
          <a:p>
            <a:r>
              <a:rPr lang="pt-BR" sz="2400" dirty="0"/>
              <a:t>SELECT * 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LEFT JOIN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tbl_Livro.ID_Autor</a:t>
            </a:r>
            <a:r>
              <a:rPr lang="pt-BR" sz="2400" dirty="0"/>
              <a:t>=</a:t>
            </a:r>
            <a:r>
              <a:rPr lang="pt-BR" sz="2400" dirty="0" err="1"/>
              <a:t>tbl_Autores.ID_Autor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tbl_Livro.ID_Autor</a:t>
            </a:r>
            <a:r>
              <a:rPr lang="pt-BR" sz="2400" dirty="0"/>
              <a:t> IS NULL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7246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LEFT JOIN – Excluindo correspondências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pic>
        <p:nvPicPr>
          <p:cNvPr id="2050" name="Picture 2" descr=" Usando Left Excluding Jo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89" y="1666391"/>
            <a:ext cx="5936565" cy="42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RIGHT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SELECT coluna FROM </a:t>
            </a:r>
            <a:r>
              <a:rPr lang="pt-BR" sz="2400" dirty="0" err="1"/>
              <a:t>tabela_esq</a:t>
            </a:r>
            <a:endParaRPr lang="pt-BR" sz="2400" dirty="0"/>
          </a:p>
          <a:p>
            <a:r>
              <a:rPr lang="pt-BR" sz="2400" dirty="0"/>
              <a:t>RIGHT (OUTER) JOIN </a:t>
            </a:r>
            <a:r>
              <a:rPr lang="pt-BR" sz="2400" dirty="0" err="1"/>
              <a:t>tabela_dir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tabela_esq.coluna</a:t>
            </a:r>
            <a:r>
              <a:rPr lang="pt-BR" sz="2400" dirty="0"/>
              <a:t>=</a:t>
            </a:r>
            <a:r>
              <a:rPr lang="pt-BR" sz="2400" dirty="0" err="1"/>
              <a:t>tabela_dir.coluna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386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RIGHT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810869"/>
            <a:ext cx="15325929" cy="768995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pic>
        <p:nvPicPr>
          <p:cNvPr id="3074" name="Picture 2" descr=" Usando Right Joi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32" y="1526188"/>
            <a:ext cx="5444912" cy="387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48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780</TotalTime>
  <Words>469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Facetado</vt:lpstr>
      <vt:lpstr>COMANDOS SQL</vt:lpstr>
      <vt:lpstr>OUTER JOINS</vt:lpstr>
      <vt:lpstr>LEFT JOIN</vt:lpstr>
      <vt:lpstr>LEFT JOIN</vt:lpstr>
      <vt:lpstr>LEFT JOIN</vt:lpstr>
      <vt:lpstr>LEFT JOIN – Excluindo correspondências</vt:lpstr>
      <vt:lpstr>LEFT JOIN – Excluindo correspondências</vt:lpstr>
      <vt:lpstr>RIGHT JOIN</vt:lpstr>
      <vt:lpstr>RIGHT JOIN</vt:lpstr>
      <vt:lpstr>RIGHT JOIN</vt:lpstr>
      <vt:lpstr>RIGHT JOIN – Excluindo correspondências</vt:lpstr>
      <vt:lpstr>RIGHT JOIN – Excluindo correspondências</vt:lpstr>
      <vt:lpstr>FULL JOIN</vt:lpstr>
      <vt:lpstr>FULL JOIN</vt:lpstr>
      <vt:lpstr>FULL JOIN</vt:lpstr>
      <vt:lpstr>FULL JOIN – Excluindo correspondências</vt:lpstr>
      <vt:lpstr>FULL JOIN – Excluindo correspondências</vt:lpstr>
      <vt:lpstr>FULL JOIN – Excluindo correspondências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60</cp:revision>
  <dcterms:created xsi:type="dcterms:W3CDTF">2016-08-15T00:17:48Z</dcterms:created>
  <dcterms:modified xsi:type="dcterms:W3CDTF">2016-09-08T22:45:37Z</dcterms:modified>
</cp:coreProperties>
</file>