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97" r:id="rId4"/>
    <p:sldId id="298" r:id="rId5"/>
    <p:sldId id="299" r:id="rId6"/>
    <p:sldId id="303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12/09/2016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12/09/2016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12/09/2016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12/09/2016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 e NOT IN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IN: Filtro de Múltiplas 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Determina se um determinado valor corresponde a qualquer valor em uma </a:t>
            </a:r>
            <a:r>
              <a:rPr lang="pt-BR" sz="2400" dirty="0" err="1"/>
              <a:t>subconsulta</a:t>
            </a:r>
            <a:r>
              <a:rPr lang="pt-BR" sz="2400" dirty="0"/>
              <a:t> ou lista.</a:t>
            </a:r>
          </a:p>
          <a:p>
            <a:r>
              <a:rPr lang="pt-BR" sz="2400" dirty="0"/>
              <a:t>Retorna sempre TRUE ou FALSE.</a:t>
            </a:r>
          </a:p>
          <a:p>
            <a:r>
              <a:rPr lang="pt-BR" sz="2400" dirty="0"/>
              <a:t>Pode substituir o OR em queries (consultas) com mais de uma condição.</a:t>
            </a:r>
          </a:p>
          <a:p>
            <a:r>
              <a:rPr lang="pt-BR" sz="2400" dirty="0"/>
              <a:t>Sintaxe:</a:t>
            </a:r>
          </a:p>
          <a:p>
            <a:r>
              <a:rPr lang="pt-BR" sz="2400" dirty="0" err="1"/>
              <a:t>Expressão_teste</a:t>
            </a:r>
            <a:r>
              <a:rPr lang="pt-BR" sz="2400" dirty="0"/>
              <a:t> (NOT) IN (</a:t>
            </a:r>
            <a:r>
              <a:rPr lang="pt-BR" sz="2400" dirty="0" err="1"/>
              <a:t>subconsulta|lista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IN: Filtro de Múltiplas Condições (Lista)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*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ID_Autor</a:t>
            </a:r>
            <a:r>
              <a:rPr lang="pt-BR" sz="2400" dirty="0"/>
              <a:t> IN (1,2)</a:t>
            </a:r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456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Campos Calculados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55410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Campos Calculados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São campos criados para cálculos, que não precisam que os dados sejam inseridos pois fazem isso de maneira automática.</a:t>
            </a:r>
          </a:p>
          <a:p>
            <a:r>
              <a:rPr lang="pt-BR" sz="2400" dirty="0"/>
              <a:t>Os cálculos são definidos durante a criação das tabelas.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1411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Campos Calculados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/>
              <a:t>CREATE TABLE Produtos (</a:t>
            </a:r>
            <a:r>
              <a:rPr lang="pt-BR" sz="2400" dirty="0" err="1"/>
              <a:t>codProdutos</a:t>
            </a:r>
            <a:r>
              <a:rPr lang="pt-BR" sz="2400" dirty="0"/>
              <a:t> </a:t>
            </a:r>
            <a:r>
              <a:rPr lang="pt-BR" sz="2400" dirty="0" err="1"/>
              <a:t>smallint,NomeProduto</a:t>
            </a:r>
            <a:r>
              <a:rPr lang="pt-BR" sz="2400" dirty="0"/>
              <a:t> </a:t>
            </a:r>
            <a:r>
              <a:rPr lang="pt-BR" sz="2400" dirty="0" err="1"/>
              <a:t>varchar</a:t>
            </a:r>
            <a:r>
              <a:rPr lang="pt-BR" sz="2400" dirty="0"/>
              <a:t>(20),</a:t>
            </a:r>
            <a:r>
              <a:rPr lang="pt-BR" sz="2400" dirty="0" err="1"/>
              <a:t>Preco</a:t>
            </a:r>
            <a:r>
              <a:rPr lang="pt-BR" sz="2400" dirty="0"/>
              <a:t> </a:t>
            </a:r>
            <a:r>
              <a:rPr lang="pt-BR" sz="2400" dirty="0" err="1"/>
              <a:t>money,Quant</a:t>
            </a:r>
            <a:r>
              <a:rPr lang="pt-BR" sz="2400" dirty="0"/>
              <a:t> </a:t>
            </a:r>
            <a:r>
              <a:rPr lang="pt-BR" sz="2400" dirty="0" err="1"/>
              <a:t>smallint,Total</a:t>
            </a:r>
            <a:r>
              <a:rPr lang="pt-BR" sz="2400" dirty="0"/>
              <a:t> As (</a:t>
            </a:r>
            <a:r>
              <a:rPr lang="pt-BR" sz="2400" dirty="0" err="1"/>
              <a:t>Preco</a:t>
            </a:r>
            <a:r>
              <a:rPr lang="pt-BR" sz="2400" dirty="0"/>
              <a:t>*Quant))</a:t>
            </a:r>
          </a:p>
          <a:p>
            <a:endParaRPr lang="pt-BR" sz="2400" dirty="0"/>
          </a:p>
          <a:p>
            <a:r>
              <a:rPr lang="pt-BR" sz="2400" dirty="0"/>
              <a:t>INSERT INTO Produtos VALUES(1, ‘Mouse’, 15.00, 2)</a:t>
            </a:r>
          </a:p>
          <a:p>
            <a:r>
              <a:rPr lang="pt-BR" sz="2400" dirty="0"/>
              <a:t>INSERT INTO Produtos VALUES (2, ‘Teclado’, 18.00, 1)</a:t>
            </a:r>
          </a:p>
          <a:p>
            <a:r>
              <a:rPr lang="pt-BR" sz="2400" dirty="0"/>
              <a:t>INSERT INTO Produtos VALUES (3, ‘Fones’, 25.00, 1)</a:t>
            </a:r>
          </a:p>
          <a:p>
            <a:r>
              <a:rPr lang="pt-BR" sz="2400" dirty="0"/>
              <a:t>INSERT INTO Produtos VALUES (4, ‘</a:t>
            </a:r>
            <a:r>
              <a:rPr lang="pt-BR" sz="2400" dirty="0" err="1"/>
              <a:t>Pendrive</a:t>
            </a:r>
            <a:r>
              <a:rPr lang="pt-BR" sz="2400" dirty="0"/>
              <a:t>’, 25.00, 3)</a:t>
            </a:r>
          </a:p>
          <a:p>
            <a:r>
              <a:rPr lang="pt-BR" sz="2400" dirty="0"/>
              <a:t>INSERT INTO Produtos VALUES (5, ‘SD </a:t>
            </a:r>
            <a:r>
              <a:rPr lang="pt-BR" sz="2400" dirty="0" err="1"/>
              <a:t>Card</a:t>
            </a:r>
            <a:r>
              <a:rPr lang="pt-BR" sz="2400" dirty="0"/>
              <a:t>’, 29.00, 2)</a:t>
            </a:r>
          </a:p>
          <a:p>
            <a:r>
              <a:rPr lang="pt-BR" sz="2400" dirty="0"/>
              <a:t>INSERT INTO Produtos VALUES (6, ‘DVD-R’, 1.30, 12)</a:t>
            </a:r>
          </a:p>
          <a:p>
            <a:endParaRPr lang="pt-BR" sz="2400" dirty="0"/>
          </a:p>
          <a:p>
            <a:r>
              <a:rPr lang="pt-BR" sz="2400" dirty="0"/>
              <a:t>SELECT SUM(Total) FROM Produtos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83908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Criando Índices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92733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Permitem que as aplicações de Banco de Dados encontrem os dados mais rapidamente, sem ter de ler a tabela toda.</a:t>
            </a:r>
          </a:p>
          <a:p>
            <a:r>
              <a:rPr lang="pt-BR" sz="2400" dirty="0"/>
              <a:t>Os usuários não veem os índices.</a:t>
            </a:r>
          </a:p>
          <a:p>
            <a:endParaRPr lang="pt-BR" sz="2400" dirty="0"/>
          </a:p>
          <a:p>
            <a:r>
              <a:rPr lang="pt-BR" sz="2400" dirty="0"/>
              <a:t>Comando: CREATE INDEX</a:t>
            </a:r>
          </a:p>
          <a:p>
            <a:endParaRPr lang="pt-BR" sz="2400" dirty="0"/>
          </a:p>
          <a:p>
            <a:r>
              <a:rPr lang="pt-BR" sz="2400" dirty="0"/>
              <a:t>Dica: Apenas crie índices em tabelas que recebam muitas consultas; tabelas indexadas levam mais tempo para serem atualizadas.</a:t>
            </a:r>
          </a:p>
          <a:p>
            <a:endParaRPr lang="pt-BR" sz="2400" dirty="0"/>
          </a:p>
          <a:p>
            <a:r>
              <a:rPr lang="pt-BR" sz="2400" dirty="0"/>
              <a:t>SINTAXE: CREATE INDEX </a:t>
            </a:r>
            <a:r>
              <a:rPr lang="pt-BR" sz="2400" dirty="0" err="1"/>
              <a:t>nome_índice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nome_tabela</a:t>
            </a:r>
            <a:r>
              <a:rPr lang="pt-BR" sz="2400" dirty="0"/>
              <a:t> (</a:t>
            </a:r>
            <a:r>
              <a:rPr lang="pt-BR" sz="2400" dirty="0" err="1"/>
              <a:t>nome_coluna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48458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CREATE INDEX </a:t>
            </a:r>
            <a:r>
              <a:rPr lang="pt-BR" sz="2400" dirty="0" err="1"/>
              <a:t>índice_nome_livro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</a:t>
            </a:r>
            <a:r>
              <a:rPr lang="pt-BR" sz="2400" dirty="0"/>
              <a:t> (</a:t>
            </a:r>
            <a:r>
              <a:rPr lang="pt-BR" sz="2400" dirty="0" err="1"/>
              <a:t>Nome_Livro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558862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892</TotalTime>
  <Words>351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Facetado</vt:lpstr>
      <vt:lpstr>COMANDOS SQL</vt:lpstr>
      <vt:lpstr>IN: Filtro de Múltiplas Condições</vt:lpstr>
      <vt:lpstr>IN: Filtro de Múltiplas Condições (Lista)</vt:lpstr>
      <vt:lpstr>COMANDOS SQL</vt:lpstr>
      <vt:lpstr>Campos Calculados</vt:lpstr>
      <vt:lpstr>Campos Calculados</vt:lpstr>
      <vt:lpstr>COMANDOS SQL</vt:lpstr>
      <vt:lpstr>ÍNDICES</vt:lpstr>
      <vt:lpstr>ÍNDICES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67</cp:revision>
  <dcterms:created xsi:type="dcterms:W3CDTF">2016-08-15T00:17:48Z</dcterms:created>
  <dcterms:modified xsi:type="dcterms:W3CDTF">2016-09-13T00:59:03Z</dcterms:modified>
</cp:coreProperties>
</file>