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7" r:id="rId10"/>
    <p:sldId id="269" r:id="rId11"/>
    <p:sldId id="270" r:id="rId12"/>
    <p:sldId id="268" r:id="rId13"/>
    <p:sldId id="271" r:id="rId14"/>
    <p:sldId id="272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75267" autoAdjust="0"/>
  </p:normalViewPr>
  <p:slideViewPr>
    <p:cSldViewPr>
      <p:cViewPr varScale="1">
        <p:scale>
          <a:sx n="54" d="100"/>
          <a:sy n="54" d="100"/>
        </p:scale>
        <p:origin x="21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AFC5-CE93-4929-8E5B-0BBFA8FAD1B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FE9D3-A92D-4C93-AE33-1566F762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mockups-wireframes-prototype-khi-nao-va-tai-sao-nen-su-dung-bxjeZYloGJZ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.googleusercontent.com/translate_c?depth=1&amp;hl=vi&amp;prev=search&amp;rurl=translate.google.com&amp;sl=en&amp;sp=nmt4&amp;u=https://en.m.wikipedia.org/wiki/Service_virtualization&amp;xid=17259,15700023,15700186,15700190,15700253&amp;usg=ALkJrhiNyjcD6GG4Bfd-frE-uIVGoxvNfQ" TargetMode="External"/><Relationship Id="rId13" Type="http://schemas.openxmlformats.org/officeDocument/2006/relationships/hyperlink" Target="https://translate.googleusercontent.com/translate_c?depth=1&amp;hl=vi&amp;prev=search&amp;rurl=translate.google.com&amp;sl=en&amp;sp=nmt4&amp;u=https://en.m.wikipedia.org/wiki/Microservices&amp;xid=17259,15700023,15700186,15700190,15700253&amp;usg=ALkJrhiegvEn-VDhCx1tko6_ZoESQ5ds9Q" TargetMode="External"/><Relationship Id="rId3" Type="http://schemas.openxmlformats.org/officeDocument/2006/relationships/hyperlink" Target="https://translate.googleusercontent.com/translate_c?depth=1&amp;hl=vi&amp;prev=search&amp;rurl=translate.google.com&amp;sl=en&amp;sp=nmt4&amp;u=https://en.m.wikipedia.org/wiki/Unit_testing&amp;xid=17259,15700023,15700186,15700190,15700253&amp;usg=ALkJrhiqyWl3Di1fiwaeOKYtOrmH6zI69Q" TargetMode="External"/><Relationship Id="rId7" Type="http://schemas.openxmlformats.org/officeDocument/2006/relationships/hyperlink" Target="https://translate.googleusercontent.com/translate_c?depth=1&amp;hl=vi&amp;prev=search&amp;rurl=translate.google.com&amp;sl=en&amp;sp=nmt4&amp;u=https://en.m.wikipedia.org/wiki/HTTP&amp;xid=17259,15700023,15700186,15700190,15700253&amp;usg=ALkJrhi6yxvb3sx00ues8sPw7-oxoLkI3g" TargetMode="External"/><Relationship Id="rId12" Type="http://schemas.openxmlformats.org/officeDocument/2006/relationships/hyperlink" Target="https://translate.googleusercontent.com/translate_c?depth=1&amp;hl=vi&amp;prev=search&amp;rurl=translate.google.com&amp;sl=en&amp;sp=nmt4&amp;u=https://en.m.wikipedia.org/wiki/Component-based_software_engineering&amp;xid=17259,15700023,15700186,15700190,15700253&amp;usg=ALkJrhhnqoHXWwQBfpJCNNBGhb7RCy48v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ranslate.googleusercontent.com/translate_c?depth=1&amp;hl=vi&amp;prev=search&amp;rurl=translate.google.com&amp;sl=en&amp;sp=nmt4&amp;u=https://en.m.wikipedia.org/wiki/Communications_protocol&amp;xid=17259,15700023,15700186,15700190,15700253&amp;usg=ALkJrhjhm2jlbVZntn8Jvgbq00J4qnI8CQ" TargetMode="External"/><Relationship Id="rId11" Type="http://schemas.openxmlformats.org/officeDocument/2006/relationships/hyperlink" Target="https://translate.googleusercontent.com/translate_c?depth=1&amp;hl=vi&amp;prev=search&amp;rurl=translate.google.com&amp;sl=en&amp;sp=nmt4&amp;u=https://en.m.wikipedia.org/wiki/Software_system&amp;xid=17259,15700023,15700186,15700190,15700253&amp;usg=ALkJrhhbV5Kj2rfJ3ROGUFn82VKA8BAiQw" TargetMode="External"/><Relationship Id="rId5" Type="http://schemas.openxmlformats.org/officeDocument/2006/relationships/hyperlink" Target="https://translate.googleusercontent.com/translate_c?depth=1&amp;hl=vi&amp;prev=search&amp;rurl=translate.google.com&amp;sl=en&amp;sp=nmt4&amp;u=https://en.m.wikipedia.org/wiki/Service-oriented_architecture&amp;xid=17259,15700023,15700186,15700190,15700253&amp;usg=ALkJrhgb9w3KiTEFa2IZz5qc4gAU7r-emg" TargetMode="External"/><Relationship Id="rId10" Type="http://schemas.openxmlformats.org/officeDocument/2006/relationships/hyperlink" Target="https://translate.googleusercontent.com/translate_c?depth=1&amp;hl=vi&amp;prev=search&amp;rurl=translate.google.com&amp;sl=en&amp;sp=nmt4&amp;u=https://en.m.wikipedia.org/wiki/Test_double&amp;xid=17259,15700023,15700186,15700190,15700253&amp;usg=ALkJrhgZOmH4gGStTtd4ZGJ_7fNzi_JLDQ" TargetMode="External"/><Relationship Id="rId4" Type="http://schemas.openxmlformats.org/officeDocument/2006/relationships/hyperlink" Target="https://translate.googleusercontent.com/translate_c?depth=1&amp;hl=vi&amp;prev=search&amp;rurl=translate.google.com&amp;sl=en&amp;sp=nmt4&amp;u=https://en.m.wikipedia.org/wiki/Mock_object&amp;xid=17259,15700023,15700186,15700190,15700253&amp;usg=ALkJrhh_FNESSki-VlwP8GP9Oz74DuPmow" TargetMode="External"/><Relationship Id="rId9" Type="http://schemas.openxmlformats.org/officeDocument/2006/relationships/hyperlink" Target="https://translate.googleusercontent.com/translate_c?depth=1&amp;hl=vi&amp;prev=search&amp;rurl=translate.google.com&amp;sl=en&amp;sp=nmt4&amp;u=https://en.m.wikipedia.org/wiki/Comparison_of_API_simulation_tools&amp;xid=17259,15700023,15700186,15700190,15700253&amp;usg=ALkJrhjm8fFEraHOO4N7IqYppPI_Kp1PS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Mockup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phiên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wireframe .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tái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Mock-up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nhìn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đẹp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mock-up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FE9D3-A92D-4C93-AE33-1566F76291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https://viblo.asia/p/mockups-wireframes-prototype-khi-nao-va-tai-sao-nen-su-dung-bxjeZYloGJZ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FE9D3-A92D-4C93-AE33-1566F76291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mockup UI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bitmap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các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bài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kiểm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tra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đơn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iểm tra đơn vị"/>
              </a:rPr>
              <a:t>vị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ở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các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đối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tượng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Đối tượng giả"/>
              </a:rPr>
              <a:t>giả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mô-đun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chẳng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kiến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trúc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hướng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dịch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iến trúc hướng dịch vụ"/>
              </a:rPr>
              <a:t>vụ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(SOA),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iao thức truyền thông"/>
              </a:rPr>
              <a:t>giao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iao thức truyền thông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iao thức truyền thông"/>
              </a:rPr>
              <a:t>thức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TTP"/>
              </a:rPr>
              <a:t>HTTP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Ảo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hóa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dịch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ịch vụ ảo hóa"/>
              </a:rPr>
              <a:t>vụ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các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trình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giả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lập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API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và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mô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phỏng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o sánh các công cụ mô phỏng API"/>
              </a:rPr>
              <a:t> 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Kiểm tra gấp đôi"/>
              </a:rPr>
              <a:t>kiểm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Kiểm tra gấp đôi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Kiểm tra gấp đôi"/>
              </a:rPr>
              <a:t>tra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Kiểm tra gấp đôi"/>
              </a:rPr>
              <a:t> qua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dây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Kiểm tra gấp đôi"/>
              </a:rPr>
              <a:t>đôi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các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hệ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thống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phần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ệ thống phần mềm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Kỹ thuật phần mềm dựa trên thành phần"/>
              </a:rPr>
              <a:t>các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Kỹ thuật phần mềm dựa trên thành phần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Kỹ thuật phần mềm dựa trên thành phần"/>
              </a:rPr>
              <a:t>thành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Kỹ thuật phần mềm dựa trên thành phần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Kỹ thuật phần mềm dựa trên thành phần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Dịch vụ kính hiển vi"/>
              </a:rPr>
              <a:t>microservice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SOA.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FE9D3-A92D-4C93-AE33-1566F76291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BC8E-9CE1-43E2-9C33-26F034D8B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6EA3-3C2A-4216-A20F-5DC722ED2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0D0D-E0C0-4884-A3F2-3B55BD0A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349E-9470-4C9A-AAA6-E4F8AD53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DCEB-C70D-47F8-B52A-5191FBD4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5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8C36-2ECA-4CAB-B884-5ACFDF98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2850-21D3-4692-8F76-5574FE17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642A-35AC-4FDD-91EA-3CB4A86C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669B-8CCE-497F-BE49-CB218964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F1CD-9EC1-4BBB-BC91-3E5FA499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8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518E-AE05-4540-A0AB-E4DAB567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2B4E-B4A9-472E-9EFB-0EA8D81E4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0815-10EC-4D64-8976-33AA0BAA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3B74-FD0E-493D-AD5E-7CA0C39B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3B8E-A2C4-45D9-A214-80D30744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1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F851-94DF-4B86-A44C-7E34EFD8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7354-EB3E-4892-A20F-5B584AA87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F8E09-8362-4823-B7B7-0548918C4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32D3D-27D7-4619-910C-51868D1E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AC62C-DD8E-4520-A3D6-43172C23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A15AA-A73D-4F32-A9D4-42B9BC7A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2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896E-ED36-4D26-B8DA-1D0B4996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C52CB-0111-43FC-9847-94D962F9F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5A2CF-935A-4515-8870-DC1C9AD80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813F5-511B-4725-8BB8-4222CA836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B4EE4-45A0-4F41-8389-7B9AB866B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62514-A11A-41A0-A37B-F17BAD9F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02409-D44D-47FE-B935-4E097402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FC8FA-272B-47C6-A7A4-0753A342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1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F79F-6727-4BFF-91E6-6B9D3D95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1B506-149B-4AF8-8F84-730A2564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0631F-D0B5-4692-8B4C-C2E670AA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ADC12-F585-4506-BD5F-00719C4A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04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12B4E-4A44-476D-A7BC-2435B5A1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F9582-247B-4247-AC34-AB29E534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58F4D-5C03-4DC9-9FA1-A29EBF75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67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C753-AFE7-491E-8D55-A7E12683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6616-6EEF-4999-8E46-50A6F420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87A26-F618-4F88-83CA-9CF75EB9F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0130-E057-40C6-84C5-272035C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38BC3-508B-4FEB-B61F-12A00036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24BB8-D9BF-496F-849F-5A5696CD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0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FA4A-3ECC-47F3-8DF1-78EB573D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7DA6-292A-490C-A192-98E368B87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EFFCB-17D9-43DD-8629-59FCAE5E6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C92AD-7EB9-43F4-A797-1AAD6184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58A7B-0952-417F-9FE1-EDD1BED3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5A56B-4DF8-46EA-A7AF-767B5BFE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7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0CF-D1EC-4DD4-BC8F-3430947F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A664B-113D-4095-8948-DB2F89DFF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1518-8444-47CB-96AC-8803F9E6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31BA-FCB0-425C-860A-F86C7CBE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D4A0-73FF-4DFE-9E55-77956BEB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99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ABD86-B39E-485E-BD88-B6248422E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6A5A7-4313-4EE3-A55C-16BCBAC5F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A6B4-7595-43AC-9312-1693CC62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8392D-065E-4504-A4ED-4B56BBA3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194C-437B-449A-9A0C-58B73B74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9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BC8E-9CE1-43E2-9C33-26F034D8B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6EA3-3C2A-4216-A20F-5DC722ED2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0D0D-E0C0-4884-A3F2-3B55BD0A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349E-9470-4C9A-AAA6-E4F8AD53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DCEB-C70D-47F8-B52A-5191FBD4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8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8C36-2ECA-4CAB-B884-5ACFDF98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2850-21D3-4692-8F76-5574FE17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642A-35AC-4FDD-91EA-3CB4A86C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669B-8CCE-497F-BE49-CB218964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F1CD-9EC1-4BBB-BC91-3E5FA499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29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518E-AE05-4540-A0AB-E4DAB567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2B4E-B4A9-472E-9EFB-0EA8D81E4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0815-10EC-4D64-8976-33AA0BAA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3B74-FD0E-493D-AD5E-7CA0C39B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3B8E-A2C4-45D9-A214-80D30744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65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F851-94DF-4B86-A44C-7E34EFD8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7354-EB3E-4892-A20F-5B584AA87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F8E09-8362-4823-B7B7-0548918C4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32D3D-27D7-4619-910C-51868D1E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AC62C-DD8E-4520-A3D6-43172C23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A15AA-A73D-4F32-A9D4-42B9BC7A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0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896E-ED36-4D26-B8DA-1D0B4996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C52CB-0111-43FC-9847-94D962F9F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5A2CF-935A-4515-8870-DC1C9AD80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813F5-511B-4725-8BB8-4222CA836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B4EE4-45A0-4F41-8389-7B9AB866B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62514-A11A-41A0-A37B-F17BAD9F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02409-D44D-47FE-B935-4E097402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FC8FA-272B-47C6-A7A4-0753A342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2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F79F-6727-4BFF-91E6-6B9D3D95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1B506-149B-4AF8-8F84-730A2564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0631F-D0B5-4692-8B4C-C2E670AA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ADC12-F585-4506-BD5F-00719C4A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5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12B4E-4A44-476D-A7BC-2435B5A1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F9582-247B-4247-AC34-AB29E534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58F4D-5C03-4DC9-9FA1-A29EBF75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C753-AFE7-491E-8D55-A7E12683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6616-6EEF-4999-8E46-50A6F420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87A26-F618-4F88-83CA-9CF75EB9F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0130-E057-40C6-84C5-272035C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38BC3-508B-4FEB-B61F-12A00036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24BB8-D9BF-496F-849F-5A5696CD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92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FA4A-3ECC-47F3-8DF1-78EB573D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7DA6-292A-490C-A192-98E368B87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EFFCB-17D9-43DD-8629-59FCAE5E6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C92AD-7EB9-43F4-A797-1AAD6184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58A7B-0952-417F-9FE1-EDD1BED3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5A56B-4DF8-46EA-A7AF-767B5BFE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84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0CF-D1EC-4DD4-BC8F-3430947F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A664B-113D-4095-8948-DB2F89DFF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1518-8444-47CB-96AC-8803F9E6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31BA-FCB0-425C-860A-F86C7CBE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D4A0-73FF-4DFE-9E55-77956BEB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4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ABD86-B39E-485E-BD88-B6248422E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6A5A7-4313-4EE3-A55C-16BCBAC5F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A6B4-7595-43AC-9312-1693CC62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8392D-065E-4504-A4ED-4B56BBA3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194C-437B-449A-9A0C-58B73B74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B670C-6AE1-4441-9FDA-57FCFB62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CDF4-D6CB-4B9A-8EF3-3F087992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53FE5-1FCE-4E89-981B-DC165854E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E6217-0873-4EB0-A17B-CE8E842D4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60B0-4956-4CCD-926A-72D29B125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3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B670C-6AE1-4441-9FDA-57FCFB62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CDF4-D6CB-4B9A-8EF3-3F087992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53FE5-1FCE-4E89-981B-DC165854E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C5A7-3B22-4B10-8149-CBE61E3E12E5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E6217-0873-4EB0-A17B-CE8E842D4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60B0-4956-4CCD-926A-72D29B125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36E1-10BD-40BA-A5BF-F406D325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hl=vi&amp;prev=search&amp;rurl=translate.google.com&amp;sl=en&amp;sp=nmt4&amp;u=https://en.m.wikipedia.org/wiki/Unit_testing&amp;xid=17259,15700023,15700186,15700190,15700253&amp;usg=ALkJrhiqyWl3Di1fiwaeOKYtOrmH6zI69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nslate.googleusercontent.com/translate_c?depth=1&amp;hl=vi&amp;prev=search&amp;rurl=translate.google.com&amp;sl=en&amp;sp=nmt4&amp;u=https://en.m.wikipedia.org/wiki/Mock_object&amp;xid=17259,15700023,15700186,15700190,15700253&amp;usg=ALkJrhh_FNESSki-VlwP8GP9Oz74DuPmo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qups.com/" TargetMode="External"/><Relationship Id="rId2" Type="http://schemas.openxmlformats.org/officeDocument/2006/relationships/hyperlink" Target="https://mockflow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idoc.mockplus.com/?hmsr=snowm5" TargetMode="External"/><Relationship Id="rId4" Type="http://schemas.openxmlformats.org/officeDocument/2006/relationships/hyperlink" Target="https://www.mockplus.com/?r=tris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err="1"/>
              <a:t>MOckup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832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33636" y="1682283"/>
            <a:ext cx="5722341" cy="1588434"/>
          </a:xfrm>
        </p:spPr>
        <p:txBody>
          <a:bodyPr/>
          <a:lstStyle/>
          <a:p>
            <a:r>
              <a:rPr lang="en-US" sz="4400" b="1" dirty="0"/>
              <a:t>Online mockup tool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282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11CD3E-5487-4178-B031-F3CEFAA08AAC}"/>
              </a:ext>
            </a:extLst>
          </p:cNvPr>
          <p:cNvSpPr txBox="1">
            <a:spLocks/>
          </p:cNvSpPr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solidFill>
                  <a:schemeClr val="bg1"/>
                </a:solidFill>
              </a:rPr>
              <a:t>IOS</a:t>
            </a:r>
            <a:endParaRPr lang="en-US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78C038-6BA3-460D-A191-D7EC8C534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5417" y="1607259"/>
            <a:ext cx="5313165" cy="52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272934-027C-4AAF-856F-149D11FBAC28}"/>
              </a:ext>
            </a:extLst>
          </p:cNvPr>
          <p:cNvSpPr txBox="1">
            <a:spLocks/>
          </p:cNvSpPr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aNDROID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C487EC0-ED78-4476-83EA-C83ECD82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1898" y="1676400"/>
            <a:ext cx="6200204" cy="503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272934-027C-4AAF-856F-149D11FBAC28}"/>
              </a:ext>
            </a:extLst>
          </p:cNvPr>
          <p:cNvSpPr txBox="1">
            <a:spLocks/>
          </p:cNvSpPr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solidFill>
                  <a:schemeClr val="bg1"/>
                </a:solidFill>
              </a:rPr>
              <a:t>web</a:t>
            </a:r>
            <a:endParaRPr lang="en-US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DF0F6-21F0-4AA4-AD2D-C9C87E0B252F}"/>
              </a:ext>
            </a:extLst>
          </p:cNvPr>
          <p:cNvSpPr txBox="1"/>
          <p:nvPr/>
        </p:nvSpPr>
        <p:spPr>
          <a:xfrm>
            <a:off x="685800" y="26670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Hình “Online Mockup Tool - Web.png”</a:t>
            </a:r>
          </a:p>
        </p:txBody>
      </p:sp>
    </p:spTree>
    <p:extLst>
      <p:ext uri="{BB962C8B-B14F-4D97-AF65-F5344CB8AC3E}">
        <p14:creationId xmlns:p14="http://schemas.microsoft.com/office/powerpoint/2010/main" val="367241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b="1" dirty="0"/>
              <a:t>Mockup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581400"/>
          </a:xfrm>
        </p:spPr>
        <p:txBody>
          <a:bodyPr>
            <a:normAutofit fontScale="92500"/>
          </a:bodyPr>
          <a:lstStyle/>
          <a:p>
            <a:pPr algn="just"/>
            <a:endParaRPr lang="en-US" sz="2800" b="0" dirty="0"/>
          </a:p>
          <a:p>
            <a:pPr algn="just"/>
            <a:r>
              <a:rPr lang="en-US" sz="2800" dirty="0"/>
              <a:t>Mockup</a:t>
            </a:r>
            <a:r>
              <a:rPr lang="en-US" sz="2800" b="0" dirty="0"/>
              <a:t>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cấp</a:t>
            </a:r>
            <a:r>
              <a:rPr lang="en-US" sz="2800" b="0" dirty="0"/>
              <a:t> </a:t>
            </a:r>
            <a:r>
              <a:rPr lang="en-US" sz="2800" b="0" dirty="0" err="1"/>
              <a:t>độ</a:t>
            </a:r>
            <a:r>
              <a:rPr lang="en-US" sz="2800" b="0" dirty="0"/>
              <a:t> </a:t>
            </a:r>
            <a:r>
              <a:rPr lang="en-US" sz="2800" b="0" dirty="0" err="1"/>
              <a:t>tiếp</a:t>
            </a:r>
            <a:r>
              <a:rPr lang="en-US" sz="2800" b="0" dirty="0"/>
              <a:t> </a:t>
            </a:r>
            <a:r>
              <a:rPr lang="en-US" sz="2800" b="0" dirty="0" err="1"/>
              <a:t>theo</a:t>
            </a:r>
            <a:r>
              <a:rPr lang="en-US" sz="2800" b="0" dirty="0"/>
              <a:t> </a:t>
            </a:r>
            <a:r>
              <a:rPr lang="en-US" sz="2800" b="0" dirty="0" err="1"/>
              <a:t>từ</a:t>
            </a:r>
            <a:r>
              <a:rPr lang="en-US" sz="2800" b="0" dirty="0"/>
              <a:t> Wireframe,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giai</a:t>
            </a:r>
            <a:r>
              <a:rPr lang="en-US" sz="2800" b="0" dirty="0"/>
              <a:t> </a:t>
            </a:r>
            <a:r>
              <a:rPr lang="en-US" sz="2800" b="0" dirty="0" err="1"/>
              <a:t>đoạn</a:t>
            </a:r>
            <a:r>
              <a:rPr lang="en-US" sz="2800" b="0" dirty="0"/>
              <a:t> </a:t>
            </a:r>
            <a:r>
              <a:rPr lang="en-US" sz="2800" b="0" dirty="0" err="1"/>
              <a:t>giữa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cấu</a:t>
            </a:r>
            <a:r>
              <a:rPr lang="en-US" sz="2800" b="0" dirty="0"/>
              <a:t> </a:t>
            </a:r>
            <a:r>
              <a:rPr lang="en-US" sz="2800" b="0" dirty="0" err="1"/>
              <a:t>nối</a:t>
            </a:r>
            <a:r>
              <a:rPr lang="en-US" sz="2800" b="0" dirty="0"/>
              <a:t> </a:t>
            </a:r>
            <a:r>
              <a:rPr lang="en-US" sz="2800" b="0" dirty="0" err="1"/>
              <a:t>giữa</a:t>
            </a:r>
            <a:r>
              <a:rPr lang="en-US" sz="2800" b="0" dirty="0"/>
              <a:t> </a:t>
            </a:r>
            <a:r>
              <a:rPr lang="en-US" sz="2800" b="0" dirty="0" err="1"/>
              <a:t>cấu</a:t>
            </a:r>
            <a:r>
              <a:rPr lang="en-US" sz="2800" b="0" dirty="0"/>
              <a:t> </a:t>
            </a:r>
            <a:r>
              <a:rPr lang="en-US" sz="2800" b="0" dirty="0" err="1"/>
              <a:t>trúc</a:t>
            </a:r>
            <a:r>
              <a:rPr lang="en-US" sz="2800" b="0" dirty="0"/>
              <a:t> ( wireframe) </a:t>
            </a:r>
            <a:r>
              <a:rPr lang="en-US" sz="2800" b="0" dirty="0" err="1"/>
              <a:t>tới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bản</a:t>
            </a:r>
            <a:r>
              <a:rPr lang="en-US" sz="2800" b="0" dirty="0"/>
              <a:t> </a:t>
            </a:r>
            <a:r>
              <a:rPr lang="en-US" sz="2800" b="0" dirty="0" err="1"/>
              <a:t>mẫu</a:t>
            </a:r>
            <a:r>
              <a:rPr lang="en-US" sz="2800" b="0" dirty="0"/>
              <a:t>. </a:t>
            </a:r>
            <a:r>
              <a:rPr lang="en-US" sz="2800" b="0" dirty="0" err="1"/>
              <a:t>Đây</a:t>
            </a:r>
            <a:r>
              <a:rPr lang="en-US" sz="2800" b="0" dirty="0"/>
              <a:t>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nơi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nhà</a:t>
            </a:r>
            <a:r>
              <a:rPr lang="en-US" sz="2800" b="0" dirty="0"/>
              <a:t> </a:t>
            </a:r>
            <a:r>
              <a:rPr lang="en-US" sz="2800" b="0" dirty="0" err="1"/>
              <a:t>thiết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có</a:t>
            </a:r>
            <a:r>
              <a:rPr lang="en-US" sz="2800" b="0" dirty="0"/>
              <a:t> </a:t>
            </a:r>
            <a:r>
              <a:rPr lang="en-US" sz="2800" b="0" dirty="0" err="1"/>
              <a:t>thể</a:t>
            </a:r>
            <a:r>
              <a:rPr lang="en-US" sz="2800" b="0" dirty="0"/>
              <a:t> </a:t>
            </a:r>
            <a:r>
              <a:rPr lang="en-US" sz="2800" b="0" dirty="0" err="1"/>
              <a:t>sử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yếu</a:t>
            </a:r>
            <a:r>
              <a:rPr lang="en-US" sz="2800" b="0" dirty="0"/>
              <a:t> </a:t>
            </a:r>
            <a:r>
              <a:rPr lang="en-US" sz="2800" b="0" dirty="0" err="1"/>
              <a:t>tố</a:t>
            </a:r>
            <a:r>
              <a:rPr lang="en-US" sz="2800" b="0" dirty="0"/>
              <a:t> </a:t>
            </a:r>
            <a:r>
              <a:rPr lang="en-US" sz="2800" b="0" dirty="0" err="1"/>
              <a:t>đồ</a:t>
            </a:r>
            <a:r>
              <a:rPr lang="en-US" sz="2800" b="0" dirty="0"/>
              <a:t> </a:t>
            </a:r>
            <a:r>
              <a:rPr lang="en-US" sz="2800" b="0" dirty="0" err="1"/>
              <a:t>hoạ</a:t>
            </a:r>
            <a:r>
              <a:rPr lang="en-US" sz="2800" b="0" dirty="0"/>
              <a:t> </a:t>
            </a:r>
            <a:r>
              <a:rPr lang="en-US" sz="2800" b="0" dirty="0" err="1"/>
              <a:t>sáng</a:t>
            </a:r>
            <a:r>
              <a:rPr lang="en-US" sz="2800" b="0" dirty="0"/>
              <a:t> </a:t>
            </a:r>
            <a:r>
              <a:rPr lang="en-US" sz="2800" b="0" dirty="0" err="1"/>
              <a:t>tạo.Các</a:t>
            </a:r>
            <a:r>
              <a:rPr lang="en-US" sz="2800" b="0" dirty="0"/>
              <a:t> </a:t>
            </a:r>
            <a:r>
              <a:rPr lang="en-US" sz="2800" b="0" dirty="0" err="1"/>
              <a:t>khối</a:t>
            </a:r>
            <a:r>
              <a:rPr lang="en-US" sz="2800" b="0" dirty="0"/>
              <a:t> </a:t>
            </a:r>
            <a:r>
              <a:rPr lang="en-US" sz="2800" b="0" dirty="0" err="1"/>
              <a:t>hình</a:t>
            </a:r>
            <a:r>
              <a:rPr lang="en-US" sz="2800" b="0" dirty="0"/>
              <a:t> </a:t>
            </a:r>
            <a:r>
              <a:rPr lang="en-US" sz="2800" b="0" dirty="0" err="1"/>
              <a:t>học</a:t>
            </a:r>
            <a:r>
              <a:rPr lang="en-US" sz="2800" b="0" dirty="0"/>
              <a:t> </a:t>
            </a:r>
            <a:r>
              <a:rPr lang="en-US" sz="2800" b="0" dirty="0" err="1"/>
              <a:t>cơ</a:t>
            </a:r>
            <a:r>
              <a:rPr lang="en-US" sz="2800" b="0" dirty="0"/>
              <a:t> </a:t>
            </a:r>
            <a:r>
              <a:rPr lang="en-US" sz="2800" b="0" dirty="0" err="1"/>
              <a:t>bản</a:t>
            </a:r>
            <a:r>
              <a:rPr lang="en-US" sz="2800" b="0" dirty="0"/>
              <a:t>, </a:t>
            </a:r>
            <a:r>
              <a:rPr lang="en-US" sz="2800" b="0" dirty="0" err="1"/>
              <a:t>tông</a:t>
            </a:r>
            <a:r>
              <a:rPr lang="en-US" sz="2800" b="0" dirty="0"/>
              <a:t> </a:t>
            </a:r>
            <a:r>
              <a:rPr lang="en-US" sz="2800" b="0" dirty="0" err="1"/>
              <a:t>màu</a:t>
            </a:r>
            <a:r>
              <a:rPr lang="en-US" sz="2800" b="0" dirty="0"/>
              <a:t> </a:t>
            </a:r>
            <a:r>
              <a:rPr lang="en-US" sz="2800" b="0" dirty="0" err="1"/>
              <a:t>nhạt</a:t>
            </a:r>
            <a:r>
              <a:rPr lang="en-US" sz="2800" b="0" dirty="0"/>
              <a:t> </a:t>
            </a:r>
            <a:r>
              <a:rPr lang="en-US" sz="2800" b="0" dirty="0" err="1"/>
              <a:t>nhẽo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thay</a:t>
            </a:r>
            <a:r>
              <a:rPr lang="en-US" sz="2800" b="0" dirty="0"/>
              <a:t> </a:t>
            </a:r>
            <a:r>
              <a:rPr lang="en-US" sz="2800" b="0" dirty="0" err="1"/>
              <a:t>thế</a:t>
            </a:r>
            <a:r>
              <a:rPr lang="en-US" sz="2800" b="0" dirty="0"/>
              <a:t> </a:t>
            </a:r>
            <a:r>
              <a:rPr lang="en-US" sz="2800" b="0" dirty="0" err="1"/>
              <a:t>bằng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yếu</a:t>
            </a:r>
            <a:r>
              <a:rPr lang="en-US" sz="2800" b="0" dirty="0"/>
              <a:t> </a:t>
            </a:r>
            <a:r>
              <a:rPr lang="en-US" sz="2800" b="0" dirty="0" err="1"/>
              <a:t>tố</a:t>
            </a:r>
            <a:r>
              <a:rPr lang="en-US" sz="2800" b="0" dirty="0"/>
              <a:t> </a:t>
            </a:r>
            <a:r>
              <a:rPr lang="en-US" sz="2800" b="0" dirty="0" err="1"/>
              <a:t>đồ</a:t>
            </a:r>
            <a:r>
              <a:rPr lang="en-US" sz="2800" b="0" dirty="0"/>
              <a:t> </a:t>
            </a:r>
            <a:r>
              <a:rPr lang="en-US" sz="2800" b="0" dirty="0" err="1"/>
              <a:t>hoạ</a:t>
            </a:r>
            <a:r>
              <a:rPr lang="en-US" sz="2800" b="0" dirty="0"/>
              <a:t> </a:t>
            </a:r>
            <a:r>
              <a:rPr lang="en-US" sz="2800" b="0" dirty="0" err="1"/>
              <a:t>tinh</a:t>
            </a:r>
            <a:r>
              <a:rPr lang="en-US" sz="2800" b="0" dirty="0"/>
              <a:t> </a:t>
            </a:r>
            <a:r>
              <a:rPr lang="en-US" sz="2800" b="0" dirty="0" err="1"/>
              <a:t>tế</a:t>
            </a:r>
            <a:r>
              <a:rPr lang="en-US" sz="2800" b="0" dirty="0"/>
              <a:t>. Mock-up </a:t>
            </a:r>
            <a:r>
              <a:rPr lang="en-US" sz="2800" b="0" dirty="0" err="1"/>
              <a:t>sử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wireframes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mang</a:t>
            </a:r>
            <a:r>
              <a:rPr lang="en-US" sz="2800" b="0" dirty="0"/>
              <a:t> </a:t>
            </a:r>
            <a:r>
              <a:rPr lang="en-US" sz="2800" b="0" dirty="0" err="1"/>
              <a:t>lại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nó</a:t>
            </a:r>
            <a:r>
              <a:rPr lang="en-US" sz="2800" b="0" dirty="0"/>
              <a:t> </a:t>
            </a:r>
            <a:r>
              <a:rPr lang="en-US" sz="2800" b="0" dirty="0" err="1"/>
              <a:t>nhiều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trị</a:t>
            </a:r>
            <a:r>
              <a:rPr lang="en-US" sz="2800" b="0" dirty="0"/>
              <a:t> </a:t>
            </a:r>
            <a:r>
              <a:rPr lang="en-US" sz="2800" b="0" dirty="0" err="1"/>
              <a:t>hơn</a:t>
            </a:r>
            <a:r>
              <a:rPr lang="en-US" sz="2800" b="0" dirty="0"/>
              <a:t> </a:t>
            </a:r>
            <a:r>
              <a:rPr lang="en-US" sz="2800" b="0" dirty="0" err="1"/>
              <a:t>phù</a:t>
            </a:r>
            <a:r>
              <a:rPr lang="en-US" sz="2800" b="0" dirty="0"/>
              <a:t> </a:t>
            </a:r>
            <a:r>
              <a:rPr lang="en-US" sz="2800" b="0" dirty="0" err="1"/>
              <a:t>hợp</a:t>
            </a:r>
            <a:r>
              <a:rPr lang="en-US" sz="2800" b="0" dirty="0"/>
              <a:t> </a:t>
            </a:r>
            <a:r>
              <a:rPr lang="en-US" sz="2800" b="0" dirty="0" err="1"/>
              <a:t>với</a:t>
            </a:r>
            <a:r>
              <a:rPr lang="en-US" sz="2800" b="0" dirty="0"/>
              <a:t> </a:t>
            </a:r>
            <a:r>
              <a:rPr lang="en-US" sz="2800" b="0" dirty="0" err="1"/>
              <a:t>bản</a:t>
            </a:r>
            <a:r>
              <a:rPr lang="en-US" sz="2800" b="0" dirty="0"/>
              <a:t> </a:t>
            </a:r>
            <a:r>
              <a:rPr lang="en-US" sz="2800" b="0" dirty="0" err="1"/>
              <a:t>sắc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thương</a:t>
            </a:r>
            <a:r>
              <a:rPr lang="en-US" sz="2800" b="0" dirty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482840" cy="3712464"/>
          </a:xfrm>
        </p:spPr>
        <p:txBody>
          <a:bodyPr/>
          <a:lstStyle/>
          <a:p>
            <a:r>
              <a:rPr lang="en-US" b="0" dirty="0"/>
              <a:t>Mockup </a:t>
            </a:r>
            <a:r>
              <a:rPr lang="en-US" b="0" dirty="0" err="1"/>
              <a:t>đặc</a:t>
            </a:r>
            <a:r>
              <a:rPr lang="en-US" b="0" dirty="0"/>
              <a:t> </a:t>
            </a:r>
            <a:r>
              <a:rPr lang="en-US" b="0" dirty="0" err="1"/>
              <a:t>biệt</a:t>
            </a:r>
            <a:r>
              <a:rPr lang="en-US" b="0" dirty="0"/>
              <a:t> </a:t>
            </a:r>
            <a:r>
              <a:rPr lang="en-US" b="0" dirty="0" err="1"/>
              <a:t>hữu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en-US" b="0" dirty="0" err="1"/>
              <a:t>bạn</a:t>
            </a:r>
            <a:r>
              <a:rPr lang="en-US" b="0" dirty="0"/>
              <a:t> </a:t>
            </a:r>
            <a:r>
              <a:rPr lang="en-US" b="0" dirty="0" err="1"/>
              <a:t>muốn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sản</a:t>
            </a:r>
            <a:r>
              <a:rPr lang="en-US" b="0" dirty="0"/>
              <a:t> </a:t>
            </a:r>
            <a:r>
              <a:rPr lang="en-US" b="0" dirty="0" err="1"/>
              <a:t>phẩm</a:t>
            </a:r>
            <a:r>
              <a:rPr lang="en-US" b="0" dirty="0"/>
              <a:t> </a:t>
            </a:r>
            <a:r>
              <a:rPr lang="en-US" b="0" dirty="0" err="1"/>
              <a:t>với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nhà</a:t>
            </a:r>
            <a:r>
              <a:rPr lang="en-US" b="0" dirty="0"/>
              <a:t>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tư</a:t>
            </a:r>
            <a:r>
              <a:rPr lang="en-US" b="0" dirty="0"/>
              <a:t> </a:t>
            </a:r>
            <a:r>
              <a:rPr lang="en-US" b="0" dirty="0" err="1"/>
              <a:t>hoặc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bên</a:t>
            </a:r>
            <a:r>
              <a:rPr lang="en-US" b="0" dirty="0"/>
              <a:t> </a:t>
            </a:r>
            <a:r>
              <a:rPr lang="en-US" b="0" dirty="0" err="1"/>
              <a:t>liên</a:t>
            </a:r>
            <a:r>
              <a:rPr lang="en-US" b="0" dirty="0"/>
              <a:t> </a:t>
            </a:r>
            <a:r>
              <a:rPr lang="en-US" b="0" dirty="0" err="1"/>
              <a:t>quan</a:t>
            </a:r>
            <a:r>
              <a:rPr lang="en-US" b="0" dirty="0"/>
              <a:t>. </a:t>
            </a:r>
            <a:r>
              <a:rPr lang="en-US" b="0" dirty="0" err="1"/>
              <a:t>Nhờ</a:t>
            </a:r>
            <a:r>
              <a:rPr lang="en-US" b="0" dirty="0"/>
              <a:t> </a:t>
            </a:r>
            <a:r>
              <a:rPr lang="en-US" b="0" dirty="0" err="1"/>
              <a:t>bản</a:t>
            </a:r>
            <a:r>
              <a:rPr lang="en-US" b="0" dirty="0"/>
              <a:t> </a:t>
            </a:r>
            <a:r>
              <a:rPr lang="en-US" b="0" dirty="0" err="1"/>
              <a:t>chất</a:t>
            </a:r>
            <a:r>
              <a:rPr lang="en-US" b="0" dirty="0"/>
              <a:t> </a:t>
            </a:r>
            <a:r>
              <a:rPr lang="en-US" b="0" dirty="0" err="1"/>
              <a:t>hấp</a:t>
            </a:r>
            <a:r>
              <a:rPr lang="en-US" b="0" dirty="0"/>
              <a:t> </a:t>
            </a:r>
            <a:r>
              <a:rPr lang="en-US" b="0" dirty="0" err="1"/>
              <a:t>dẫn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mặt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giác</a:t>
            </a:r>
            <a:r>
              <a:rPr lang="en-US" b="0" dirty="0"/>
              <a:t> ( </a:t>
            </a:r>
            <a:r>
              <a:rPr lang="en-US" b="0" dirty="0" err="1"/>
              <a:t>giao</a:t>
            </a:r>
            <a:r>
              <a:rPr lang="en-US" b="0" dirty="0"/>
              <a:t> </a:t>
            </a:r>
            <a:r>
              <a:rPr lang="en-US" b="0" dirty="0" err="1"/>
              <a:t>diện</a:t>
            </a:r>
            <a:r>
              <a:rPr lang="en-US" b="0" dirty="0"/>
              <a:t> </a:t>
            </a:r>
            <a:r>
              <a:rPr lang="en-US" b="0" dirty="0" err="1"/>
              <a:t>đẹp</a:t>
            </a:r>
            <a:r>
              <a:rPr lang="en-US" b="0" dirty="0"/>
              <a:t> )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thu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phản</a:t>
            </a:r>
            <a:r>
              <a:rPr lang="en-US" b="0" dirty="0"/>
              <a:t> </a:t>
            </a:r>
            <a:r>
              <a:rPr lang="en-US" b="0" dirty="0" err="1"/>
              <a:t>hồi</a:t>
            </a:r>
            <a:r>
              <a:rPr lang="en-US" b="0" dirty="0"/>
              <a:t> </a:t>
            </a:r>
            <a:r>
              <a:rPr lang="en-US" b="0" dirty="0" err="1"/>
              <a:t>tốt</a:t>
            </a:r>
            <a:r>
              <a:rPr lang="en-US" b="0" dirty="0"/>
              <a:t>,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nếu</a:t>
            </a:r>
            <a:r>
              <a:rPr lang="en-US" b="0" dirty="0"/>
              <a:t> </a:t>
            </a:r>
            <a:r>
              <a:rPr lang="en-US" b="0" dirty="0" err="1"/>
              <a:t>đặt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bối</a:t>
            </a:r>
            <a:r>
              <a:rPr lang="en-US" b="0" dirty="0"/>
              <a:t> </a:t>
            </a:r>
            <a:r>
              <a:rPr lang="en-US" b="0" dirty="0" err="1"/>
              <a:t>cảnh</a:t>
            </a:r>
            <a:r>
              <a:rPr lang="en-US" b="0" dirty="0"/>
              <a:t> </a:t>
            </a:r>
            <a:r>
              <a:rPr lang="en-US" b="0" dirty="0" err="1"/>
              <a:t>toàn</a:t>
            </a:r>
            <a:r>
              <a:rPr lang="en-US" b="0" dirty="0"/>
              <a:t> </a:t>
            </a:r>
            <a:r>
              <a:rPr lang="en-US" b="0" dirty="0" err="1"/>
              <a:t>cục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sản</a:t>
            </a:r>
            <a:r>
              <a:rPr lang="en-US" b="0" dirty="0"/>
              <a:t> </a:t>
            </a:r>
            <a:r>
              <a:rPr lang="en-US" b="0" dirty="0" err="1"/>
              <a:t>phẩm</a:t>
            </a:r>
            <a:r>
              <a:rPr lang="en-US" b="0" dirty="0"/>
              <a:t>,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thành</a:t>
            </a:r>
            <a:r>
              <a:rPr lang="en-US" b="0" dirty="0"/>
              <a:t> </a:t>
            </a:r>
            <a:r>
              <a:rPr lang="en-US" b="0" dirty="0" err="1"/>
              <a:t>phần</a:t>
            </a:r>
            <a:r>
              <a:rPr lang="en-US" b="0" dirty="0"/>
              <a:t> </a:t>
            </a:r>
            <a:r>
              <a:rPr lang="en-US" b="0" dirty="0" err="1"/>
              <a:t>lớn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quan</a:t>
            </a:r>
            <a:r>
              <a:rPr lang="en-US" b="0" dirty="0"/>
              <a:t> </a:t>
            </a:r>
            <a:r>
              <a:rPr lang="en-US" b="0" dirty="0" err="1"/>
              <a:t>trọng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tài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r>
              <a:rPr lang="en-US" b="0" dirty="0"/>
              <a:t> </a:t>
            </a:r>
            <a:r>
              <a:rPr lang="en-US" b="0" dirty="0" err="1"/>
              <a:t>dự</a:t>
            </a:r>
            <a:r>
              <a:rPr lang="en-US" b="0" dirty="0"/>
              <a:t> </a:t>
            </a:r>
            <a:r>
              <a:rPr lang="en-US" b="0" dirty="0" err="1"/>
              <a:t>án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nên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mockup?</a:t>
            </a:r>
          </a:p>
        </p:txBody>
      </p:sp>
    </p:spTree>
    <p:extLst>
      <p:ext uri="{BB962C8B-B14F-4D97-AF65-F5344CB8AC3E}">
        <p14:creationId xmlns:p14="http://schemas.microsoft.com/office/powerpoint/2010/main" val="384921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20940" cy="548640"/>
          </a:xfrm>
        </p:spPr>
        <p:txBody>
          <a:bodyPr/>
          <a:lstStyle/>
          <a:p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42672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b="0" dirty="0" err="1"/>
              <a:t>Việc</a:t>
            </a:r>
            <a:r>
              <a:rPr lang="en-US" sz="2400" b="0" dirty="0"/>
              <a:t> </a:t>
            </a:r>
            <a:r>
              <a:rPr lang="en-US" sz="2400" b="0" dirty="0" err="1"/>
              <a:t>sử</a:t>
            </a:r>
            <a:r>
              <a:rPr lang="en-US" sz="2400" b="0" dirty="0"/>
              <a:t> </a:t>
            </a:r>
            <a:r>
              <a:rPr lang="en-US" sz="2400" b="0" dirty="0" err="1"/>
              <a:t>dụng</a:t>
            </a:r>
            <a:r>
              <a:rPr lang="en-US" sz="2400" b="0" dirty="0"/>
              <a:t> mockup </a:t>
            </a:r>
            <a:r>
              <a:rPr lang="en-US" sz="2400" b="0" dirty="0" err="1"/>
              <a:t>phổ</a:t>
            </a:r>
            <a:r>
              <a:rPr lang="en-US" sz="2400" b="0" dirty="0"/>
              <a:t> </a:t>
            </a:r>
            <a:r>
              <a:rPr lang="en-US" sz="2400" b="0" dirty="0" err="1"/>
              <a:t>biến</a:t>
            </a:r>
            <a:r>
              <a:rPr lang="en-US" sz="2400" b="0" dirty="0"/>
              <a:t> </a:t>
            </a:r>
            <a:r>
              <a:rPr lang="en-US" sz="2400" b="0" dirty="0" err="1"/>
              <a:t>nhất</a:t>
            </a:r>
            <a:r>
              <a:rPr lang="en-US" sz="2400" b="0" dirty="0"/>
              <a:t> </a:t>
            </a:r>
            <a:r>
              <a:rPr lang="en-US" sz="2400" b="0" dirty="0" err="1"/>
              <a:t>trong</a:t>
            </a:r>
            <a:r>
              <a:rPr lang="en-US" sz="2400" b="0" dirty="0"/>
              <a:t> </a:t>
            </a:r>
            <a:r>
              <a:rPr lang="en-US" sz="2400" b="0" dirty="0" err="1"/>
              <a:t>phát</a:t>
            </a:r>
            <a:r>
              <a:rPr lang="en-US" sz="2400" b="0" dirty="0"/>
              <a:t> </a:t>
            </a:r>
            <a:r>
              <a:rPr lang="en-US" sz="2400" b="0" dirty="0" err="1"/>
              <a:t>triển</a:t>
            </a:r>
            <a:r>
              <a:rPr lang="en-US" sz="2400" b="0" dirty="0"/>
              <a:t> </a:t>
            </a:r>
            <a:r>
              <a:rPr lang="en-US" sz="2400" b="0" dirty="0" err="1"/>
              <a:t>phần</a:t>
            </a:r>
            <a:r>
              <a:rPr lang="en-US" sz="2400" b="0" dirty="0"/>
              <a:t> </a:t>
            </a:r>
            <a:r>
              <a:rPr lang="en-US" sz="2400" b="0" dirty="0" err="1"/>
              <a:t>mềm</a:t>
            </a:r>
            <a:r>
              <a:rPr lang="en-US" sz="2400" b="0" dirty="0"/>
              <a:t> </a:t>
            </a:r>
            <a:r>
              <a:rPr lang="en-US" sz="2400" b="0" dirty="0" err="1"/>
              <a:t>là</a:t>
            </a:r>
            <a:r>
              <a:rPr lang="en-US" sz="2400" b="0" dirty="0"/>
              <a:t> </a:t>
            </a:r>
            <a:r>
              <a:rPr lang="en-US" sz="2400" b="0" dirty="0" err="1"/>
              <a:t>tạo</a:t>
            </a:r>
            <a:r>
              <a:rPr lang="en-US" sz="2400" b="0" dirty="0"/>
              <a:t> </a:t>
            </a:r>
            <a:r>
              <a:rPr lang="en-US" sz="2400" b="0" dirty="0" err="1"/>
              <a:t>giao</a:t>
            </a:r>
            <a:r>
              <a:rPr lang="en-US" sz="2400" b="0" dirty="0"/>
              <a:t> </a:t>
            </a:r>
            <a:r>
              <a:rPr lang="en-US" sz="2400" b="0" dirty="0" err="1"/>
              <a:t>diện</a:t>
            </a:r>
            <a:r>
              <a:rPr lang="en-US" sz="2400" b="0" dirty="0"/>
              <a:t> </a:t>
            </a:r>
            <a:r>
              <a:rPr lang="en-US" sz="2400" b="0" dirty="0" err="1"/>
              <a:t>người</a:t>
            </a:r>
            <a:r>
              <a:rPr lang="en-US" sz="2400" b="0" dirty="0"/>
              <a:t> </a:t>
            </a:r>
            <a:r>
              <a:rPr lang="en-US" sz="2400" b="0" dirty="0" err="1"/>
              <a:t>dùng</a:t>
            </a:r>
            <a:r>
              <a:rPr lang="en-US" sz="2400" b="0" dirty="0"/>
              <a:t> </a:t>
            </a:r>
            <a:r>
              <a:rPr lang="en-US" sz="2400" b="0" dirty="0" err="1"/>
              <a:t>cho</a:t>
            </a:r>
            <a:r>
              <a:rPr lang="en-US" sz="2400" b="0" dirty="0"/>
              <a:t> </a:t>
            </a:r>
            <a:r>
              <a:rPr lang="en-US" sz="2400" b="0" dirty="0" err="1"/>
              <a:t>người</a:t>
            </a:r>
            <a:r>
              <a:rPr lang="en-US" sz="2400" b="0" dirty="0"/>
              <a:t> </a:t>
            </a:r>
            <a:r>
              <a:rPr lang="en-US" sz="2400" b="0" dirty="0" err="1"/>
              <a:t>dùng</a:t>
            </a:r>
            <a:r>
              <a:rPr lang="en-US" sz="2400" b="0" dirty="0"/>
              <a:t> </a:t>
            </a:r>
            <a:r>
              <a:rPr lang="en-US" sz="2400" b="0" dirty="0" err="1"/>
              <a:t>cuối</a:t>
            </a:r>
            <a:r>
              <a:rPr lang="en-US" sz="2400" b="0" dirty="0"/>
              <a:t> </a:t>
            </a:r>
            <a:r>
              <a:rPr lang="en-US" sz="2400" b="0" dirty="0" err="1"/>
              <a:t>thấy</a:t>
            </a:r>
            <a:r>
              <a:rPr lang="en-US" sz="2400" b="0" dirty="0"/>
              <a:t> </a:t>
            </a:r>
            <a:r>
              <a:rPr lang="en-US" sz="2400" b="0" dirty="0" err="1"/>
              <a:t>phần</a:t>
            </a:r>
            <a:r>
              <a:rPr lang="en-US" sz="2400" b="0" dirty="0"/>
              <a:t> </a:t>
            </a:r>
            <a:r>
              <a:rPr lang="en-US" sz="2400" b="0" dirty="0" err="1"/>
              <a:t>mềm</a:t>
            </a:r>
            <a:r>
              <a:rPr lang="en-US" sz="2400" b="0" dirty="0"/>
              <a:t> </a:t>
            </a:r>
            <a:r>
              <a:rPr lang="en-US" sz="2400" b="0" dirty="0" err="1"/>
              <a:t>sẽ</a:t>
            </a:r>
            <a:r>
              <a:rPr lang="en-US" sz="2400" b="0" dirty="0"/>
              <a:t> </a:t>
            </a:r>
            <a:r>
              <a:rPr lang="en-US" sz="2400" b="0" dirty="0" err="1"/>
              <a:t>trông</a:t>
            </a:r>
            <a:r>
              <a:rPr lang="en-US" sz="2400" b="0" dirty="0"/>
              <a:t> </a:t>
            </a:r>
            <a:r>
              <a:rPr lang="en-US" sz="2400" b="0" dirty="0" err="1"/>
              <a:t>như</a:t>
            </a:r>
            <a:r>
              <a:rPr lang="en-US" sz="2400" b="0" dirty="0"/>
              <a:t> </a:t>
            </a:r>
            <a:r>
              <a:rPr lang="en-US" sz="2400" b="0" dirty="0" err="1"/>
              <a:t>thế</a:t>
            </a:r>
            <a:r>
              <a:rPr lang="en-US" sz="2400" b="0" dirty="0"/>
              <a:t> </a:t>
            </a:r>
            <a:r>
              <a:rPr lang="en-US" sz="2400" b="0" dirty="0" err="1"/>
              <a:t>nào</a:t>
            </a:r>
            <a:r>
              <a:rPr lang="en-US" sz="2400" b="0" dirty="0"/>
              <a:t> </a:t>
            </a:r>
            <a:r>
              <a:rPr lang="en-US" sz="2400" b="0" dirty="0" err="1"/>
              <a:t>mà</a:t>
            </a:r>
            <a:r>
              <a:rPr lang="en-US" sz="2400" b="0" dirty="0"/>
              <a:t> </a:t>
            </a:r>
            <a:r>
              <a:rPr lang="en-US" sz="2400" b="0" dirty="0" err="1"/>
              <a:t>không</a:t>
            </a:r>
            <a:r>
              <a:rPr lang="en-US" sz="2400" b="0" dirty="0"/>
              <a:t> </a:t>
            </a:r>
            <a:r>
              <a:rPr lang="en-US" sz="2400" b="0" dirty="0" err="1"/>
              <a:t>phải</a:t>
            </a:r>
            <a:r>
              <a:rPr lang="en-US" sz="2400" b="0" dirty="0"/>
              <a:t> </a:t>
            </a:r>
            <a:r>
              <a:rPr lang="en-US" sz="2400" b="0" dirty="0" err="1"/>
              <a:t>xây</a:t>
            </a:r>
            <a:r>
              <a:rPr lang="en-US" sz="2400" b="0" dirty="0"/>
              <a:t> </a:t>
            </a:r>
            <a:r>
              <a:rPr lang="en-US" sz="2400" b="0" dirty="0" err="1"/>
              <a:t>dựng</a:t>
            </a:r>
            <a:r>
              <a:rPr lang="en-US" sz="2400" b="0" dirty="0"/>
              <a:t> </a:t>
            </a:r>
            <a:r>
              <a:rPr lang="en-US" sz="2400" b="0" dirty="0" err="1"/>
              <a:t>phần</a:t>
            </a:r>
            <a:r>
              <a:rPr lang="en-US" sz="2400" b="0" dirty="0"/>
              <a:t> </a:t>
            </a:r>
            <a:r>
              <a:rPr lang="en-US" sz="2400" b="0" dirty="0" err="1"/>
              <a:t>mềm</a:t>
            </a:r>
            <a:r>
              <a:rPr lang="en-US" sz="2400" b="0" dirty="0"/>
              <a:t> </a:t>
            </a:r>
            <a:r>
              <a:rPr lang="en-US" sz="2400" b="0" dirty="0" err="1"/>
              <a:t>hoặc</a:t>
            </a:r>
            <a:r>
              <a:rPr lang="en-US" sz="2400" b="0" dirty="0"/>
              <a:t> </a:t>
            </a:r>
            <a:r>
              <a:rPr lang="en-US" sz="2400" b="0" dirty="0" err="1"/>
              <a:t>chức</a:t>
            </a:r>
            <a:r>
              <a:rPr lang="en-US" sz="2400" b="0" dirty="0"/>
              <a:t> </a:t>
            </a:r>
            <a:r>
              <a:rPr lang="en-US" sz="2400" b="0" dirty="0" err="1"/>
              <a:t>năng</a:t>
            </a:r>
            <a:r>
              <a:rPr lang="en-US" sz="2400" b="0" dirty="0"/>
              <a:t> </a:t>
            </a:r>
            <a:r>
              <a:rPr lang="en-US" sz="2400" b="0" dirty="0" err="1"/>
              <a:t>cơ</a:t>
            </a:r>
            <a:r>
              <a:rPr lang="en-US" sz="2400" b="0" dirty="0"/>
              <a:t> </a:t>
            </a:r>
            <a:r>
              <a:rPr lang="en-US" sz="2400" b="0" dirty="0" err="1"/>
              <a:t>bản</a:t>
            </a:r>
            <a:r>
              <a:rPr lang="en-US" sz="2400" b="0" dirty="0"/>
              <a:t>.</a:t>
            </a:r>
          </a:p>
          <a:p>
            <a:pPr>
              <a:buFontTx/>
              <a:buChar char="-"/>
            </a:pPr>
            <a:r>
              <a:rPr lang="en-US" sz="2400" b="0" dirty="0"/>
              <a:t>Mockup </a:t>
            </a:r>
            <a:r>
              <a:rPr lang="en-US" sz="2400" b="0" dirty="0" err="1"/>
              <a:t>thường</a:t>
            </a:r>
            <a:r>
              <a:rPr lang="en-US" sz="2400" b="0" dirty="0"/>
              <a:t> </a:t>
            </a:r>
            <a:r>
              <a:rPr lang="en-US" sz="2400" b="0" dirty="0" err="1"/>
              <a:t>được</a:t>
            </a:r>
            <a:r>
              <a:rPr lang="en-US" sz="2400" b="0" dirty="0"/>
              <a:t> </a:t>
            </a:r>
            <a:r>
              <a:rPr lang="en-US" sz="2400" b="0" dirty="0" err="1"/>
              <a:t>sử</a:t>
            </a:r>
            <a:r>
              <a:rPr lang="en-US" sz="2400" b="0" dirty="0"/>
              <a:t> </a:t>
            </a:r>
            <a:r>
              <a:rPr lang="en-US" sz="2400" b="0" dirty="0" err="1"/>
              <a:t>dụng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tạo</a:t>
            </a:r>
            <a:r>
              <a:rPr lang="en-US" sz="2400" b="0" dirty="0"/>
              <a:t> </a:t>
            </a:r>
            <a:r>
              <a:rPr lang="en-US" sz="2400" b="0" u="sng" dirty="0" err="1">
                <a:hlinkClick r:id="rId3" tooltip="Kiểm tra đơn vị"/>
              </a:rPr>
              <a:t>các</a:t>
            </a:r>
            <a:r>
              <a:rPr lang="en-US" sz="2400" b="0" u="sng" dirty="0">
                <a:hlinkClick r:id="rId3" tooltip="Kiểm tra đơn vị"/>
              </a:rPr>
              <a:t> </a:t>
            </a:r>
            <a:r>
              <a:rPr lang="en-US" sz="2400" b="0" u="sng" dirty="0" err="1">
                <a:hlinkClick r:id="rId3" tooltip="Kiểm tra đơn vị"/>
              </a:rPr>
              <a:t>bài</a:t>
            </a:r>
            <a:r>
              <a:rPr lang="en-US" sz="2400" b="0" u="sng" dirty="0">
                <a:hlinkClick r:id="rId3" tooltip="Kiểm tra đơn vị"/>
              </a:rPr>
              <a:t> </a:t>
            </a:r>
            <a:r>
              <a:rPr lang="en-US" sz="2400" b="0" u="sng" dirty="0" err="1">
                <a:hlinkClick r:id="rId3" tooltip="Kiểm tra đơn vị"/>
              </a:rPr>
              <a:t>kiểm</a:t>
            </a:r>
            <a:r>
              <a:rPr lang="en-US" sz="2400" b="0" u="sng" dirty="0">
                <a:hlinkClick r:id="rId3" tooltip="Kiểm tra đơn vị"/>
              </a:rPr>
              <a:t> </a:t>
            </a:r>
            <a:r>
              <a:rPr lang="en-US" sz="2400" b="0" u="sng" dirty="0" err="1">
                <a:hlinkClick r:id="rId3" tooltip="Kiểm tra đơn vị"/>
              </a:rPr>
              <a:t>tra</a:t>
            </a:r>
            <a:r>
              <a:rPr lang="en-US" sz="2400" b="0" u="sng" dirty="0">
                <a:hlinkClick r:id="rId3" tooltip="Kiểm tra đơn vị"/>
              </a:rPr>
              <a:t> </a:t>
            </a:r>
            <a:r>
              <a:rPr lang="en-US" sz="2400" b="0" u="sng" dirty="0" err="1">
                <a:hlinkClick r:id="rId3" tooltip="Kiểm tra đơn vị"/>
              </a:rPr>
              <a:t>đơn</a:t>
            </a:r>
            <a:r>
              <a:rPr lang="en-US" sz="2400" b="0" u="sng" dirty="0">
                <a:hlinkClick r:id="rId3" tooltip="Kiểm tra đơn vị"/>
              </a:rPr>
              <a:t> </a:t>
            </a:r>
            <a:r>
              <a:rPr lang="en-US" sz="2400" b="0" u="sng" dirty="0" err="1">
                <a:hlinkClick r:id="rId3" tooltip="Kiểm tra đơn vị"/>
              </a:rPr>
              <a:t>vị</a:t>
            </a:r>
            <a:r>
              <a:rPr lang="en-US" sz="2400" b="0" dirty="0"/>
              <a:t> - ở </a:t>
            </a:r>
            <a:r>
              <a:rPr lang="en-US" sz="2400" b="0" dirty="0" err="1"/>
              <a:t>đó</a:t>
            </a:r>
            <a:r>
              <a:rPr lang="en-US" sz="2400" b="0" dirty="0"/>
              <a:t> </a:t>
            </a:r>
            <a:r>
              <a:rPr lang="en-US" sz="2400" b="0" dirty="0" err="1"/>
              <a:t>chúng</a:t>
            </a:r>
            <a:r>
              <a:rPr lang="en-US" sz="2400" b="0" dirty="0"/>
              <a:t> </a:t>
            </a:r>
            <a:r>
              <a:rPr lang="en-US" sz="2400" b="0" dirty="0" err="1"/>
              <a:t>thường</a:t>
            </a:r>
            <a:r>
              <a:rPr lang="en-US" sz="2400" b="0" dirty="0"/>
              <a:t> </a:t>
            </a:r>
            <a:r>
              <a:rPr lang="en-US" sz="2400" b="0" dirty="0" err="1"/>
              <a:t>được</a:t>
            </a:r>
            <a:r>
              <a:rPr lang="en-US" sz="2400" b="0" dirty="0"/>
              <a:t> </a:t>
            </a:r>
            <a:r>
              <a:rPr lang="en-US" sz="2400" b="0" dirty="0" err="1"/>
              <a:t>gọi</a:t>
            </a:r>
            <a:r>
              <a:rPr lang="en-US" sz="2400" b="0" dirty="0"/>
              <a:t> </a:t>
            </a:r>
            <a:r>
              <a:rPr lang="en-US" sz="2400" b="0" dirty="0" err="1"/>
              <a:t>là</a:t>
            </a:r>
            <a:r>
              <a:rPr lang="en-US" sz="2400" b="0" dirty="0"/>
              <a:t> </a:t>
            </a:r>
            <a:r>
              <a:rPr lang="en-US" sz="2400" b="0" u="sng" dirty="0" err="1">
                <a:hlinkClick r:id="rId4" tooltip="Đối tượng giả"/>
              </a:rPr>
              <a:t>các</a:t>
            </a:r>
            <a:r>
              <a:rPr lang="en-US" sz="2400" b="0" u="sng" dirty="0">
                <a:hlinkClick r:id="rId4" tooltip="Đối tượng giả"/>
              </a:rPr>
              <a:t> </a:t>
            </a:r>
            <a:r>
              <a:rPr lang="en-US" sz="2400" b="0" u="sng" dirty="0" err="1">
                <a:hlinkClick r:id="rId4" tooltip="Đối tượng giả"/>
              </a:rPr>
              <a:t>đối</a:t>
            </a:r>
            <a:r>
              <a:rPr lang="en-US" sz="2400" b="0" u="sng" dirty="0">
                <a:hlinkClick r:id="rId4" tooltip="Đối tượng giả"/>
              </a:rPr>
              <a:t> </a:t>
            </a:r>
            <a:r>
              <a:rPr lang="en-US" sz="2400" b="0" u="sng" dirty="0" err="1">
                <a:hlinkClick r:id="rId4" tooltip="Đối tượng giả"/>
              </a:rPr>
              <a:t>tượng</a:t>
            </a:r>
            <a:r>
              <a:rPr lang="en-US" sz="2400" b="0" u="sng" dirty="0">
                <a:hlinkClick r:id="rId4" tooltip="Đối tượng giả"/>
              </a:rPr>
              <a:t> </a:t>
            </a:r>
            <a:r>
              <a:rPr lang="en-US" sz="2400" b="0" u="sng" dirty="0" err="1">
                <a:hlinkClick r:id="rId4" tooltip="Đối tượng giả"/>
              </a:rPr>
              <a:t>giả</a:t>
            </a:r>
            <a:r>
              <a:rPr lang="en-US" sz="2400" b="0" u="sng" dirty="0"/>
              <a:t>.</a:t>
            </a:r>
          </a:p>
          <a:p>
            <a:pPr>
              <a:buFontTx/>
              <a:buChar char="-"/>
            </a:pPr>
            <a:r>
              <a:rPr lang="en-US" sz="2400" b="0" dirty="0" err="1"/>
              <a:t>Phần</a:t>
            </a:r>
            <a:r>
              <a:rPr lang="en-US" sz="2400" b="0" dirty="0"/>
              <a:t> </a:t>
            </a:r>
            <a:r>
              <a:rPr lang="en-US" sz="2400" b="0" dirty="0" err="1"/>
              <a:t>mềm</a:t>
            </a:r>
            <a:r>
              <a:rPr lang="en-US" sz="2400" b="0" dirty="0"/>
              <a:t> Mockup </a:t>
            </a:r>
            <a:r>
              <a:rPr lang="en-US" sz="2400" b="0" dirty="0" err="1"/>
              <a:t>có</a:t>
            </a:r>
            <a:r>
              <a:rPr lang="en-US" sz="2400" b="0" dirty="0"/>
              <a:t> </a:t>
            </a:r>
            <a:r>
              <a:rPr lang="en-US" sz="2400" b="0" dirty="0" err="1"/>
              <a:t>thể</a:t>
            </a:r>
            <a:r>
              <a:rPr lang="en-US" sz="2400" b="0" dirty="0"/>
              <a:t> </a:t>
            </a:r>
            <a:r>
              <a:rPr lang="en-US" sz="2400" b="0" dirty="0" err="1"/>
              <a:t>được</a:t>
            </a:r>
            <a:r>
              <a:rPr lang="en-US" sz="2400" b="0" dirty="0"/>
              <a:t> </a:t>
            </a:r>
            <a:r>
              <a:rPr lang="en-US" sz="2400" b="0" dirty="0" err="1"/>
              <a:t>sử</a:t>
            </a:r>
            <a:r>
              <a:rPr lang="en-US" sz="2400" b="0" dirty="0"/>
              <a:t> </a:t>
            </a:r>
            <a:r>
              <a:rPr lang="en-US" sz="2400" b="0" dirty="0" err="1"/>
              <a:t>dụng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đánh</a:t>
            </a:r>
            <a:r>
              <a:rPr lang="en-US" sz="2400" b="0" dirty="0"/>
              <a:t> </a:t>
            </a:r>
            <a:r>
              <a:rPr lang="en-US" sz="2400" b="0" dirty="0" err="1"/>
              <a:t>giá</a:t>
            </a:r>
            <a:r>
              <a:rPr lang="en-US" sz="2400" b="0" dirty="0"/>
              <a:t> </a:t>
            </a:r>
            <a:r>
              <a:rPr lang="en-US" sz="2400" b="0" dirty="0" err="1"/>
              <a:t>cấp</a:t>
            </a:r>
            <a:r>
              <a:rPr lang="en-US" sz="2400" b="0" dirty="0"/>
              <a:t> </a:t>
            </a:r>
            <a:r>
              <a:rPr lang="en-US" sz="2400" b="0" dirty="0" err="1"/>
              <a:t>độ</a:t>
            </a:r>
            <a:r>
              <a:rPr lang="en-US" sz="2400" b="0" dirty="0"/>
              <a:t> vi </a:t>
            </a:r>
            <a:r>
              <a:rPr lang="en-US" sz="2400" b="0" dirty="0" err="1"/>
              <a:t>mô</a:t>
            </a:r>
            <a:r>
              <a:rPr lang="en-US" sz="2400" b="0" dirty="0"/>
              <a:t>, </a:t>
            </a:r>
            <a:r>
              <a:rPr lang="en-US" sz="2400" b="0" dirty="0" err="1"/>
              <a:t>ví</a:t>
            </a:r>
            <a:r>
              <a:rPr lang="en-US" sz="2400" b="0" dirty="0"/>
              <a:t> </a:t>
            </a:r>
            <a:r>
              <a:rPr lang="en-US" sz="2400" b="0" dirty="0" err="1"/>
              <a:t>dụ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tra</a:t>
            </a:r>
            <a:r>
              <a:rPr lang="en-US" sz="2400" b="0" dirty="0"/>
              <a:t> </a:t>
            </a:r>
            <a:r>
              <a:rPr lang="en-US" sz="2400" b="0" dirty="0" err="1"/>
              <a:t>một</a:t>
            </a:r>
            <a:r>
              <a:rPr lang="en-US" sz="2400" b="0" dirty="0"/>
              <a:t> </a:t>
            </a:r>
            <a:r>
              <a:rPr lang="en-US" sz="2400" b="0" dirty="0" err="1"/>
              <a:t>chức</a:t>
            </a:r>
            <a:r>
              <a:rPr lang="en-US" sz="2400" b="0" dirty="0"/>
              <a:t> </a:t>
            </a:r>
            <a:r>
              <a:rPr lang="en-US" sz="2400" b="0" dirty="0" err="1"/>
              <a:t>năng</a:t>
            </a:r>
            <a:r>
              <a:rPr lang="en-US" sz="2400" b="0" dirty="0"/>
              <a:t> </a:t>
            </a:r>
            <a:r>
              <a:rPr lang="en-US" sz="2400" b="0" dirty="0" err="1"/>
              <a:t>duy</a:t>
            </a:r>
            <a:r>
              <a:rPr lang="en-US" sz="2400" b="0" dirty="0"/>
              <a:t> </a:t>
            </a:r>
            <a:r>
              <a:rPr lang="en-US" sz="2400" b="0" dirty="0" err="1"/>
              <a:t>nhất</a:t>
            </a:r>
            <a:r>
              <a:rPr lang="en-US" sz="2400" b="0" dirty="0"/>
              <a:t> </a:t>
            </a:r>
            <a:r>
              <a:rPr lang="en-US" sz="2400" b="0" dirty="0" err="1"/>
              <a:t>và</a:t>
            </a:r>
            <a:r>
              <a:rPr lang="en-US" sz="2400" b="0" dirty="0"/>
              <a:t> </a:t>
            </a:r>
            <a:r>
              <a:rPr lang="en-US" sz="2400" b="0" dirty="0" err="1"/>
              <a:t>lấy</a:t>
            </a:r>
            <a:r>
              <a:rPr lang="en-US" sz="2400" b="0" dirty="0"/>
              <a:t> </a:t>
            </a:r>
            <a:r>
              <a:rPr lang="en-US" sz="2400" b="0" dirty="0" err="1"/>
              <a:t>kết</a:t>
            </a:r>
            <a:r>
              <a:rPr lang="en-US" sz="2400" b="0" dirty="0"/>
              <a:t> </a:t>
            </a:r>
            <a:r>
              <a:rPr lang="en-US" sz="2400" b="0" dirty="0" err="1"/>
              <a:t>quả</a:t>
            </a:r>
            <a:r>
              <a:rPr lang="en-US" sz="2400" b="0" dirty="0"/>
              <a:t> </a:t>
            </a:r>
            <a:r>
              <a:rPr lang="en-US" sz="2400" b="0" dirty="0" err="1"/>
              <a:t>từ</a:t>
            </a:r>
            <a:r>
              <a:rPr lang="en-US" sz="2400" b="0" dirty="0"/>
              <a:t> </a:t>
            </a:r>
            <a:r>
              <a:rPr lang="en-US" sz="2400" b="0" dirty="0" err="1"/>
              <a:t>các</a:t>
            </a:r>
            <a:r>
              <a:rPr lang="en-US" sz="2400" b="0" dirty="0"/>
              <a:t> </a:t>
            </a:r>
            <a:r>
              <a:rPr lang="en-US" sz="2400" b="0" dirty="0" err="1"/>
              <a:t>thử</a:t>
            </a:r>
            <a:r>
              <a:rPr lang="en-US" sz="2400" b="0" dirty="0"/>
              <a:t> </a:t>
            </a:r>
            <a:r>
              <a:rPr lang="en-US" sz="2400" b="0" dirty="0" err="1"/>
              <a:t>nghiệm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tăng</a:t>
            </a:r>
            <a:r>
              <a:rPr lang="en-US" sz="2400" b="0" dirty="0"/>
              <a:t> </a:t>
            </a:r>
            <a:r>
              <a:rPr lang="en-US" sz="2400" b="0" dirty="0" err="1"/>
              <a:t>cường</a:t>
            </a:r>
            <a:r>
              <a:rPr lang="en-US" sz="2400" b="0" dirty="0"/>
              <a:t> </a:t>
            </a:r>
            <a:r>
              <a:rPr lang="en-US" sz="2400" b="0" dirty="0" err="1"/>
              <a:t>sức</a:t>
            </a:r>
            <a:r>
              <a:rPr lang="en-US" sz="2400" b="0" dirty="0"/>
              <a:t> </a:t>
            </a:r>
            <a:r>
              <a:rPr lang="en-US" sz="2400" b="0" dirty="0" err="1"/>
              <a:t>mạnh</a:t>
            </a:r>
            <a:r>
              <a:rPr lang="en-US" sz="2400" b="0" dirty="0"/>
              <a:t> </a:t>
            </a:r>
            <a:r>
              <a:rPr lang="en-US" sz="2400" b="0" dirty="0" err="1"/>
              <a:t>và</a:t>
            </a:r>
            <a:r>
              <a:rPr lang="en-US" sz="2400" b="0" dirty="0"/>
              <a:t> </a:t>
            </a:r>
            <a:r>
              <a:rPr lang="en-US" sz="2400" b="0" dirty="0" err="1"/>
              <a:t>khả</a:t>
            </a:r>
            <a:r>
              <a:rPr lang="en-US" sz="2400" b="0" dirty="0"/>
              <a:t> </a:t>
            </a:r>
            <a:r>
              <a:rPr lang="en-US" sz="2400" b="0" dirty="0" err="1"/>
              <a:t>năng</a:t>
            </a:r>
            <a:r>
              <a:rPr lang="en-US" sz="2400" b="0" dirty="0"/>
              <a:t> </a:t>
            </a:r>
            <a:r>
              <a:rPr lang="en-US" sz="2400" b="0" dirty="0" err="1"/>
              <a:t>sử</a:t>
            </a:r>
            <a:r>
              <a:rPr lang="en-US" sz="2400" b="0" dirty="0"/>
              <a:t> </a:t>
            </a:r>
            <a:r>
              <a:rPr lang="en-US" sz="2400" b="0" dirty="0" err="1"/>
              <a:t>dụng</a:t>
            </a:r>
            <a:r>
              <a:rPr lang="en-US" sz="2400" b="0" dirty="0"/>
              <a:t> </a:t>
            </a:r>
            <a:r>
              <a:rPr lang="en-US" sz="2400" b="0" dirty="0" err="1"/>
              <a:t>của</a:t>
            </a:r>
            <a:r>
              <a:rPr lang="en-US" sz="2400" b="0" dirty="0"/>
              <a:t> </a:t>
            </a:r>
            <a:r>
              <a:rPr lang="en-US" sz="2400" b="0" dirty="0" err="1"/>
              <a:t>sản</a:t>
            </a:r>
            <a:r>
              <a:rPr lang="en-US" sz="2400" b="0" dirty="0"/>
              <a:t> </a:t>
            </a:r>
            <a:r>
              <a:rPr lang="en-US" sz="2400" b="0" dirty="0" err="1"/>
              <a:t>phẩm</a:t>
            </a:r>
            <a:endParaRPr lang="en-US" sz="2400" b="0" dirty="0"/>
          </a:p>
          <a:p>
            <a:pPr>
              <a:buFontTx/>
              <a:buChar char="-"/>
            </a:pPr>
            <a:endParaRPr lang="en-US" sz="2400" b="0" u="sng" dirty="0"/>
          </a:p>
          <a:p>
            <a:pPr>
              <a:buFontTx/>
              <a:buChar char="-"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64102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r>
              <a:rPr lang="en-US" b="1" dirty="0"/>
              <a:t> mockup online &amp; offline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Online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sz="2800" b="0" dirty="0"/>
              <a:t>- </a:t>
            </a:r>
            <a:r>
              <a:rPr lang="en-US" sz="2800" b="0" dirty="0" err="1"/>
              <a:t>MockFlow</a:t>
            </a:r>
            <a:r>
              <a:rPr lang="en-US" sz="2800" b="0" dirty="0"/>
              <a:t>: </a:t>
            </a:r>
            <a:r>
              <a:rPr lang="en-US" sz="2800" b="0" u="sng" dirty="0">
                <a:hlinkClick r:id="rId2"/>
              </a:rPr>
              <a:t>https://mockflow.com/</a:t>
            </a:r>
            <a:endParaRPr lang="en-US" sz="2800" b="0" dirty="0"/>
          </a:p>
          <a:p>
            <a:pPr lvl="0"/>
            <a:r>
              <a:rPr lang="en-US" sz="2800" b="0" dirty="0"/>
              <a:t>- </a:t>
            </a:r>
            <a:r>
              <a:rPr lang="en-US" sz="2800" b="0" dirty="0" err="1"/>
              <a:t>Moqups</a:t>
            </a:r>
            <a:r>
              <a:rPr lang="en-US" sz="2800" b="0" dirty="0"/>
              <a:t>: </a:t>
            </a:r>
            <a:r>
              <a:rPr lang="en-US" sz="2800" b="0" u="sng" dirty="0">
                <a:hlinkClick r:id="rId3"/>
              </a:rPr>
              <a:t>https://moqups.com/</a:t>
            </a:r>
            <a:endParaRPr lang="en-US" sz="2800" b="0" dirty="0"/>
          </a:p>
          <a:p>
            <a:pPr lvl="0"/>
            <a:r>
              <a:rPr lang="en-US" sz="2800" b="0" dirty="0"/>
              <a:t>- </a:t>
            </a:r>
            <a:r>
              <a:rPr lang="en-US" sz="2800" b="0" dirty="0" err="1"/>
              <a:t>Mockplus</a:t>
            </a:r>
            <a:r>
              <a:rPr lang="en-US" sz="2800" b="0" dirty="0"/>
              <a:t>: </a:t>
            </a:r>
            <a:r>
              <a:rPr lang="en-US" sz="2800" b="0" u="sng" dirty="0">
                <a:hlinkClick r:id="rId4"/>
              </a:rPr>
              <a:t>https://www.mockplus.com/?r=trista</a:t>
            </a:r>
            <a:endParaRPr lang="en-US" sz="2800" b="0" dirty="0"/>
          </a:p>
          <a:p>
            <a:pPr lvl="0"/>
            <a:r>
              <a:rPr lang="en-US" sz="2800" b="0" dirty="0"/>
              <a:t>- </a:t>
            </a:r>
            <a:r>
              <a:rPr lang="en-US" sz="2800" b="0" dirty="0" err="1"/>
              <a:t>Mockplus</a:t>
            </a:r>
            <a:r>
              <a:rPr lang="en-US" sz="2800" b="0" dirty="0"/>
              <a:t> </a:t>
            </a:r>
            <a:r>
              <a:rPr lang="en-US" sz="2800" b="0" dirty="0" err="1"/>
              <a:t>iDoc</a:t>
            </a:r>
            <a:r>
              <a:rPr lang="en-US" sz="2800" b="0" dirty="0"/>
              <a:t>: </a:t>
            </a:r>
            <a:r>
              <a:rPr lang="en-US" sz="2800" b="0" u="sng" dirty="0">
                <a:hlinkClick r:id="rId5"/>
              </a:rPr>
              <a:t>https://idoc.mockplus.com/?hmsr=snowm5</a:t>
            </a:r>
            <a:endParaRPr lang="en-US" sz="2800" b="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offline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0" dirty="0"/>
              <a:t>- </a:t>
            </a:r>
            <a:r>
              <a:rPr lang="en-US" sz="2000" b="0" dirty="0" err="1"/>
              <a:t>Balsamiq</a:t>
            </a:r>
            <a:r>
              <a:rPr lang="en-US" sz="2000" b="0" dirty="0"/>
              <a:t> Mockups 3</a:t>
            </a:r>
          </a:p>
          <a:p>
            <a:pPr lvl="0"/>
            <a:r>
              <a:rPr lang="en-US" sz="2000" b="0" dirty="0"/>
              <a:t>- Adobe Photoshop</a:t>
            </a:r>
          </a:p>
          <a:p>
            <a:pPr lvl="0"/>
            <a:r>
              <a:rPr lang="en-US" sz="2000" b="0" dirty="0"/>
              <a:t>- </a:t>
            </a:r>
            <a:r>
              <a:rPr lang="en-US" sz="2000" b="0" dirty="0" err="1"/>
              <a:t>Mockplus</a:t>
            </a:r>
            <a:endParaRPr lang="en-US" sz="2000" b="0" dirty="0"/>
          </a:p>
          <a:p>
            <a:pPr lvl="0"/>
            <a:r>
              <a:rPr lang="en-US" sz="2000" b="0" dirty="0"/>
              <a:t>- </a:t>
            </a:r>
            <a:r>
              <a:rPr lang="en-US" sz="2000" b="0" dirty="0" err="1"/>
              <a:t>MockFlow</a:t>
            </a:r>
            <a:endParaRPr lang="en-US" sz="20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6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35597" y="1651375"/>
            <a:ext cx="5615406" cy="1554432"/>
          </a:xfrm>
        </p:spPr>
        <p:txBody>
          <a:bodyPr/>
          <a:lstStyle/>
          <a:p>
            <a:r>
              <a:rPr lang="en-US" sz="4000" dirty="0"/>
              <a:t>Offline mockup tool</a:t>
            </a:r>
          </a:p>
        </p:txBody>
      </p:sp>
    </p:spTree>
    <p:extLst>
      <p:ext uri="{BB962C8B-B14F-4D97-AF65-F5344CB8AC3E}">
        <p14:creationId xmlns:p14="http://schemas.microsoft.com/office/powerpoint/2010/main" val="194692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13" y="1100138"/>
            <a:ext cx="6500798" cy="3579812"/>
          </a:xfrm>
        </p:spPr>
      </p:pic>
    </p:spTree>
    <p:extLst>
      <p:ext uri="{BB962C8B-B14F-4D97-AF65-F5344CB8AC3E}">
        <p14:creationId xmlns:p14="http://schemas.microsoft.com/office/powerpoint/2010/main" val="10103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800"/>
            <a:ext cx="58619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1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92723"/>
            <a:ext cx="24060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02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867</Words>
  <Application>Microsoft Office PowerPoint</Application>
  <PresentationFormat>On-screen Show (4:3)</PresentationFormat>
  <Paragraphs>39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Medium</vt:lpstr>
      <vt:lpstr>Wingdings</vt:lpstr>
      <vt:lpstr>Angles</vt:lpstr>
      <vt:lpstr>Office Theme</vt:lpstr>
      <vt:lpstr>1_Office Theme</vt:lpstr>
      <vt:lpstr>MOckup</vt:lpstr>
      <vt:lpstr>Mockup là gì?</vt:lpstr>
      <vt:lpstr>Khi nào nên sử dụng mockup?</vt:lpstr>
      <vt:lpstr>Ứng Dụng</vt:lpstr>
      <vt:lpstr>Các công cụ mockup online &amp; offline</vt:lpstr>
      <vt:lpstr>Offline mockup tool</vt:lpstr>
      <vt:lpstr>Web app</vt:lpstr>
      <vt:lpstr>PowerPoint Presentation</vt:lpstr>
      <vt:lpstr>PowerPoint Presentation</vt:lpstr>
      <vt:lpstr>Online mockup tool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</dc:title>
  <dc:creator>Phạm Đình Luân</dc:creator>
  <cp:lastModifiedBy>Phạm Đình Luân</cp:lastModifiedBy>
  <cp:revision>4</cp:revision>
  <dcterms:created xsi:type="dcterms:W3CDTF">2019-04-08T15:35:49Z</dcterms:created>
  <dcterms:modified xsi:type="dcterms:W3CDTF">2019-04-08T15:37:46Z</dcterms:modified>
</cp:coreProperties>
</file>