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9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A5C3-85DE-48E8-970F-D564F0B539C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C3D-8631-4717-A9E2-79823E96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70" y="1825625"/>
            <a:ext cx="7901859" cy="4351338"/>
          </a:xfrm>
        </p:spPr>
      </p:pic>
    </p:spTree>
    <p:extLst>
      <p:ext uri="{BB962C8B-B14F-4D97-AF65-F5344CB8AC3E}">
        <p14:creationId xmlns:p14="http://schemas.microsoft.com/office/powerpoint/2010/main" val="3976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1825625"/>
            <a:ext cx="5861955" cy="4351338"/>
          </a:xfrm>
        </p:spPr>
      </p:pic>
    </p:spTree>
    <p:extLst>
      <p:ext uri="{BB962C8B-B14F-4D97-AF65-F5344CB8AC3E}">
        <p14:creationId xmlns:p14="http://schemas.microsoft.com/office/powerpoint/2010/main" val="13395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83" y="1825625"/>
            <a:ext cx="2406033" cy="4351338"/>
          </a:xfrm>
        </p:spPr>
      </p:pic>
    </p:spTree>
    <p:extLst>
      <p:ext uri="{BB962C8B-B14F-4D97-AF65-F5344CB8AC3E}">
        <p14:creationId xmlns:p14="http://schemas.microsoft.com/office/powerpoint/2010/main" val="30748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2019-04-07T13:42:37Z</dcterms:created>
  <dcterms:modified xsi:type="dcterms:W3CDTF">2019-04-07T13:44:43Z</dcterms:modified>
</cp:coreProperties>
</file>